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3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0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2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38D6-7B16-4C0C-8BE6-BB4959844F1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277C-E742-471C-BC8E-35ACB4682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0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1165" y="5894866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avgOverSpeed</a:t>
            </a:r>
            <a:r>
              <a:rPr lang="ko-KR" altLang="en-US" dirty="0" smtClean="0"/>
              <a:t>를 요구사항에 맞춰 </a:t>
            </a:r>
            <a:r>
              <a:rPr lang="en-US" altLang="ko-KR" dirty="0" smtClean="0"/>
              <a:t>50km/h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en-US" altLang="ko-KR" dirty="0" err="1" smtClean="0"/>
              <a:t>windowTime</a:t>
            </a:r>
            <a:r>
              <a:rPr lang="ko-KR" altLang="en-US" dirty="0" smtClean="0"/>
              <a:t>을 요구사항에 맞춰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로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3" y="62811"/>
            <a:ext cx="10686196" cy="56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62284" y="4899547"/>
            <a:ext cx="7377752" cy="1195530"/>
          </a:xfrm>
        </p:spPr>
        <p:txBody>
          <a:bodyPr/>
          <a:lstStyle/>
          <a:p>
            <a:r>
              <a:rPr lang="en-US" altLang="ko-KR" dirty="0" smtClean="0"/>
              <a:t>maven install</a:t>
            </a:r>
            <a:r>
              <a:rPr lang="ko-KR" altLang="en-US" dirty="0" smtClean="0"/>
              <a:t>로 만든 새로운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서버의 기존 파일과 교체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76" y="0"/>
            <a:ext cx="7092968" cy="42460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93073" y="1569492"/>
            <a:ext cx="1419366" cy="204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51160" y="2123042"/>
            <a:ext cx="1419366" cy="204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7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3846" y="5621527"/>
            <a:ext cx="9220200" cy="1236473"/>
          </a:xfrm>
        </p:spPr>
        <p:txBody>
          <a:bodyPr/>
          <a:lstStyle/>
          <a:p>
            <a:r>
              <a:rPr lang="en-US" altLang="ko-KR" dirty="0" smtClean="0"/>
              <a:t>topology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30" y="0"/>
            <a:ext cx="10481348" cy="55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2026" y="1056333"/>
            <a:ext cx="3119651" cy="772467"/>
          </a:xfrm>
        </p:spPr>
        <p:txBody>
          <a:bodyPr/>
          <a:lstStyle/>
          <a:p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03"/>
            <a:ext cx="12192000" cy="959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1" y="1601367"/>
            <a:ext cx="10393225" cy="828791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208627" y="2494300"/>
            <a:ext cx="3119651" cy="77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/>
              <a:t>Hbase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적재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25" y="3213031"/>
            <a:ext cx="12192000" cy="11870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0125" y="3929252"/>
            <a:ext cx="619892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2672" y="474497"/>
            <a:ext cx="5162265" cy="4351338"/>
          </a:xfrm>
        </p:spPr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-cli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레디스</a:t>
            </a:r>
            <a:r>
              <a:rPr lang="ko-KR" altLang="en-US" dirty="0" smtClean="0"/>
              <a:t> 적재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1" y="341186"/>
            <a:ext cx="523948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8262" y="4599295"/>
            <a:ext cx="10515600" cy="1577667"/>
          </a:xfrm>
        </p:spPr>
        <p:txBody>
          <a:bodyPr/>
          <a:lstStyle/>
          <a:p>
            <a:r>
              <a:rPr lang="ko-KR" altLang="en-US" dirty="0" err="1" smtClean="0"/>
              <a:t>레디스</a:t>
            </a:r>
            <a:r>
              <a:rPr lang="ko-KR" altLang="en-US" dirty="0" smtClean="0"/>
              <a:t> 콘솔프로그램으로 과속 차량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2021-07-22T05:17:11Z</dcterms:created>
  <dcterms:modified xsi:type="dcterms:W3CDTF">2021-07-22T05:41:39Z</dcterms:modified>
</cp:coreProperties>
</file>