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38D6-7B16-4C0C-8BE6-BB4959844F1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277C-E742-471C-BC8E-35ACB4682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7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38D6-7B16-4C0C-8BE6-BB4959844F1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277C-E742-471C-BC8E-35ACB4682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3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38D6-7B16-4C0C-8BE6-BB4959844F1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277C-E742-471C-BC8E-35ACB4682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33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38D6-7B16-4C0C-8BE6-BB4959844F1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277C-E742-471C-BC8E-35ACB4682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4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38D6-7B16-4C0C-8BE6-BB4959844F1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277C-E742-471C-BC8E-35ACB4682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90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38D6-7B16-4C0C-8BE6-BB4959844F1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277C-E742-471C-BC8E-35ACB4682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2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38D6-7B16-4C0C-8BE6-BB4959844F1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277C-E742-471C-BC8E-35ACB4682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38D6-7B16-4C0C-8BE6-BB4959844F1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277C-E742-471C-BC8E-35ACB4682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97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38D6-7B16-4C0C-8BE6-BB4959844F1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277C-E742-471C-BC8E-35ACB4682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1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38D6-7B16-4C0C-8BE6-BB4959844F1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277C-E742-471C-BC8E-35ACB4682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61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38D6-7B16-4C0C-8BE6-BB4959844F1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277C-E742-471C-BC8E-35ACB4682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60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038D6-7B16-4C0C-8BE6-BB4959844F1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8277C-E742-471C-BC8E-35ACB4682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60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31165" y="5894866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요구사항에 맞춰 </a:t>
            </a:r>
            <a:r>
              <a:rPr lang="en-US" altLang="ko-KR" dirty="0" err="1" smtClean="0"/>
              <a:t>SimpleDateFormat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35" y="0"/>
            <a:ext cx="9577530" cy="583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9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62284" y="4899547"/>
            <a:ext cx="7377752" cy="119553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maven </a:t>
            </a:r>
            <a:r>
              <a:rPr lang="en-US" altLang="ko-KR" dirty="0" err="1" smtClean="0"/>
              <a:t>bulid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만든 </a:t>
            </a:r>
            <a:r>
              <a:rPr lang="ko-KR" altLang="en-US" dirty="0" err="1" smtClean="0"/>
              <a:t>파일중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original</a:t>
            </a:r>
            <a:r>
              <a:rPr lang="ko-KR" altLang="en-US" dirty="0" smtClean="0"/>
              <a:t>이 붙은 </a:t>
            </a:r>
            <a:r>
              <a:rPr lang="ko-KR" altLang="en-US" dirty="0" smtClean="0"/>
              <a:t>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이름변경후</a:t>
            </a:r>
            <a:r>
              <a:rPr lang="ko-KR" altLang="en-US" dirty="0" smtClean="0"/>
              <a:t> </a:t>
            </a:r>
            <a:r>
              <a:rPr lang="ko-KR" altLang="en-US" dirty="0" smtClean="0"/>
              <a:t>서버의 기존 파일과 교체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01" y="483428"/>
            <a:ext cx="3953427" cy="140037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788426" y="1285571"/>
            <a:ext cx="2035221" cy="190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970" y="650138"/>
            <a:ext cx="3353268" cy="106694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665062" y="1183612"/>
            <a:ext cx="2035221" cy="190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513696" y="1285571"/>
            <a:ext cx="8598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651" y="2191587"/>
            <a:ext cx="9840698" cy="222916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111140" y="3210836"/>
            <a:ext cx="2035221" cy="190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14113" y="3921863"/>
            <a:ext cx="2035221" cy="190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97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5228" y="1772848"/>
            <a:ext cx="9220200" cy="1236473"/>
          </a:xfrm>
        </p:spPr>
        <p:txBody>
          <a:bodyPr/>
          <a:lstStyle/>
          <a:p>
            <a:r>
              <a:rPr lang="en-US" altLang="ko-KR" dirty="0" err="1" smtClean="0"/>
              <a:t>SmartCar</a:t>
            </a:r>
            <a:r>
              <a:rPr lang="ko-KR" altLang="en-US" dirty="0" smtClean="0"/>
              <a:t>로그 시뮬</a:t>
            </a:r>
            <a:r>
              <a:rPr lang="ko-KR" altLang="en-US" dirty="0" smtClean="0"/>
              <a:t>레이터 실행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049"/>
            <a:ext cx="12192000" cy="1114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50" y="2323498"/>
            <a:ext cx="10926700" cy="1419423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1485900" y="3742921"/>
            <a:ext cx="9220200" cy="123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시뮬레이터로 생성된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플럼으로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수집하기위해</a:t>
            </a:r>
            <a:r>
              <a:rPr lang="ko-KR" altLang="en-US" dirty="0" smtClean="0"/>
              <a:t> 이동시킴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0480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8379" y="5696573"/>
            <a:ext cx="3119651" cy="77246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플럼</a:t>
            </a:r>
            <a:r>
              <a:rPr lang="ko-KR" altLang="en-US" dirty="0" smtClean="0"/>
              <a:t> 로그를 통한 적재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0196"/>
            <a:ext cx="10945504" cy="566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9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5364" y="1843712"/>
            <a:ext cx="6845490" cy="758802"/>
          </a:xfrm>
        </p:spPr>
        <p:txBody>
          <a:bodyPr>
            <a:normAutofit fontScale="92500"/>
          </a:bodyPr>
          <a:lstStyle/>
          <a:p>
            <a:r>
              <a:rPr lang="en-US" altLang="ko-KR" dirty="0" err="1" smtClean="0"/>
              <a:t>hdfs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dfs</a:t>
            </a:r>
            <a:r>
              <a:rPr lang="en-US" altLang="ko-KR" dirty="0" smtClean="0"/>
              <a:t> –ls –R </a:t>
            </a:r>
            <a:r>
              <a:rPr lang="ko-KR" altLang="en-US" dirty="0" smtClean="0"/>
              <a:t>명령어로 확인한 </a:t>
            </a:r>
            <a:r>
              <a:rPr lang="en-US" altLang="ko-KR" dirty="0" err="1" smtClean="0"/>
              <a:t>hdfs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437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720" y="2340433"/>
            <a:ext cx="9730854" cy="3701485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2560092" y="6165965"/>
            <a:ext cx="6845490" cy="758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hdfs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적재한 로그파일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27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51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2021-07-22T05:17:11Z</dcterms:created>
  <dcterms:modified xsi:type="dcterms:W3CDTF">2021-07-22T07:15:18Z</dcterms:modified>
</cp:coreProperties>
</file>