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133"/>
    <a:srgbClr val="FFB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8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7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0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5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5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7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3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5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4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B9257-1A6C-41C9-B488-B247F1BE5A0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3CC5-6E5C-4F6C-82BF-1C4D2A229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21" y="0"/>
            <a:ext cx="914995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56271"/>
            <a:ext cx="11985674" cy="174438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텍스트 분석을 활용한 운동 추천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188" y="433554"/>
            <a:ext cx="11048999" cy="57625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현재 진행하고 있는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활용한 운동일기 웹 프로젝트에서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서비스할 예정인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운동 추천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기능을 만드는 것이 목표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운동하는 사람들은 각자 하는 운동 </a:t>
            </a:r>
            <a:r>
              <a:rPr lang="en-US" altLang="ko-KR" dirty="0" smtClean="0"/>
              <a:t>(ex&gt;</a:t>
            </a:r>
            <a:r>
              <a:rPr lang="ko-KR" altLang="en-US" dirty="0" smtClean="0"/>
              <a:t>다리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스쿼트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가슴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푸쉬업</a:t>
            </a:r>
            <a:r>
              <a:rPr lang="en-US" altLang="ko-KR" dirty="0" smtClean="0"/>
              <a:t>…)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부위별로 집중적으로 하는 운동이 있는데 한가지 운동을 오랜 기간 하다 보면 본인이 인지 하지 못하게 자세가 변질 되어 관절이나 근육 부위가 다칠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이렇게 중량을 사용하는 운동 혹은 맨몸운동을 할 때 발생하는 문제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방지하기 위한 서비스를 만든다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3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445459"/>
            <a:ext cx="10515600" cy="9225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만들고 있는 웹 페이지에 링크 혹은 버튼을 삽입해서 서비스를 실행할 수 있게 만들 예정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54758" y="150127"/>
            <a:ext cx="11682484" cy="5080085"/>
            <a:chOff x="254758" y="109184"/>
            <a:chExt cx="11682484" cy="50800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758" y="109184"/>
              <a:ext cx="11682484" cy="508008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51426" y="2415653"/>
              <a:ext cx="2238233" cy="914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92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서비스 기능 만들기 과정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탐색 및 수집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웹 검색 및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주로 사용하여 </a:t>
            </a:r>
            <a:r>
              <a:rPr lang="ko-KR" altLang="en-US" dirty="0" err="1" smtClean="0"/>
              <a:t>운동명</a:t>
            </a:r>
            <a:r>
              <a:rPr lang="ko-KR" altLang="en-US" dirty="0" smtClean="0"/>
              <a:t> 및 운동 방법을 탐색하여 수집 예정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수집 한 데이터를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차적으로 규격에 맞게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형식으로 변환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이후 텍스트 데이터 분석 방식으로 토큰화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표제어 추출</a:t>
            </a:r>
            <a:r>
              <a:rPr lang="en-US" altLang="ko-KR" dirty="0"/>
              <a:t> </a:t>
            </a:r>
            <a:r>
              <a:rPr lang="ko-KR" altLang="en-US" dirty="0" smtClean="0"/>
              <a:t>등 예정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서비스 구축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전처리 한 데이터를 기반으로 텍스트 데이터 분석 방법을 활용하여 운동 추천 서비스를 구축한다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7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운동 추천 서비스를 통해 바라는 기능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운동 명을 입력했을 때 비슷한 운동을 추천해 준다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해당 운동을 선택했을 때 해당운동의 운동 법이 제공된다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추가 목표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운동하고 싶은 부위 </a:t>
            </a:r>
            <a:r>
              <a:rPr lang="en-US" altLang="ko-KR" dirty="0" smtClean="0"/>
              <a:t>ex)</a:t>
            </a:r>
            <a:r>
              <a:rPr lang="ko-KR" altLang="en-US" dirty="0" smtClean="0"/>
              <a:t>어깨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다리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혹은 운동관련 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입력했을 때 운동을 추천해 준다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0" b="5948"/>
          <a:stretch/>
        </p:blipFill>
        <p:spPr>
          <a:xfrm>
            <a:off x="8356209" y="3401582"/>
            <a:ext cx="3573194" cy="34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230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텍스트 분석을 활용한 운동 추천 서비스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활용한 운동 추천 서비스</dc:title>
  <dc:creator>USER</dc:creator>
  <cp:lastModifiedBy>USER</cp:lastModifiedBy>
  <cp:revision>8</cp:revision>
  <dcterms:created xsi:type="dcterms:W3CDTF">2021-07-28T06:07:59Z</dcterms:created>
  <dcterms:modified xsi:type="dcterms:W3CDTF">2021-07-28T07:50:27Z</dcterms:modified>
</cp:coreProperties>
</file>