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85" r:id="rId14"/>
    <p:sldId id="284" r:id="rId15"/>
    <p:sldId id="293" r:id="rId16"/>
    <p:sldId id="286" r:id="rId17"/>
    <p:sldId id="287" r:id="rId18"/>
    <p:sldId id="290" r:id="rId19"/>
    <p:sldId id="291" r:id="rId20"/>
    <p:sldId id="292" r:id="rId21"/>
    <p:sldId id="294" r:id="rId22"/>
    <p:sldId id="296" r:id="rId23"/>
    <p:sldId id="297" r:id="rId24"/>
    <p:sldId id="298" r:id="rId25"/>
    <p:sldId id="299" r:id="rId26"/>
    <p:sldId id="300" r:id="rId27"/>
    <p:sldId id="267" r:id="rId28"/>
    <p:sldId id="269" r:id="rId29"/>
    <p:sldId id="268" r:id="rId30"/>
    <p:sldId id="288" r:id="rId31"/>
    <p:sldId id="301" r:id="rId32"/>
    <p:sldId id="295" r:id="rId33"/>
    <p:sldId id="289" r:id="rId34"/>
    <p:sldId id="30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39" autoAdjust="0"/>
    <p:restoredTop sz="94660"/>
  </p:normalViewPr>
  <p:slideViewPr>
    <p:cSldViewPr snapToGrid="0">
      <p:cViewPr>
        <p:scale>
          <a:sx n="100" d="100"/>
          <a:sy n="100" d="100"/>
        </p:scale>
        <p:origin x="49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18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6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7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7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3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B083-72CC-4FC1-8A6E-8E5504B6BB4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8000" y="2201306"/>
            <a:ext cx="6096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dirty="0"/>
              <a:t>1</a:t>
            </a:r>
            <a:r>
              <a:rPr lang="ko-KR" altLang="en-US" sz="3200" dirty="0"/>
              <a:t>조 </a:t>
            </a:r>
            <a:r>
              <a:rPr lang="ko-KR" altLang="en-US" sz="3200" dirty="0" err="1"/>
              <a:t>화면정의서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err="1"/>
              <a:t>꿈돌이</a:t>
            </a:r>
            <a:r>
              <a:rPr lang="ko-KR" altLang="en-US" sz="3200" dirty="0"/>
              <a:t> 패밀리 캐릭터 상품의</a:t>
            </a:r>
            <a:endParaRPr lang="en-US" altLang="ko-KR" sz="3200" dirty="0"/>
          </a:p>
          <a:p>
            <a:pPr algn="ctr"/>
            <a:r>
              <a:rPr lang="ko-KR" altLang="en-US" sz="3200" dirty="0"/>
              <a:t>온라인 판매 활성화 프로젝트</a:t>
            </a:r>
            <a:endParaRPr lang="en-US" altLang="ko-KR" sz="32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백도연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신중언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이현서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정태식 </a:t>
            </a:r>
            <a:r>
              <a:rPr lang="en-US" altLang="ko-KR" dirty="0"/>
              <a:t>| </a:t>
            </a:r>
            <a:r>
              <a:rPr lang="ko-KR" altLang="en-US" dirty="0" err="1"/>
              <a:t>최현성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43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0655-1466-7063-66F8-F699B96A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090B5A-5738-DFEE-9BA4-3CD2D309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29EAB225-FF64-25B3-5518-266901E807DD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18821-88A6-309C-EC03-13D4F8691FFE}"/>
              </a:ext>
            </a:extLst>
          </p:cNvPr>
          <p:cNvSpPr txBox="1"/>
          <p:nvPr/>
        </p:nvSpPr>
        <p:spPr>
          <a:xfrm>
            <a:off x="8733025" y="163168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상품 등록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5468B-25CF-3D4E-96C8-E16F2CC81008}"/>
              </a:ext>
            </a:extLst>
          </p:cNvPr>
          <p:cNvSpPr txBox="1"/>
          <p:nvPr/>
        </p:nvSpPr>
        <p:spPr>
          <a:xfrm>
            <a:off x="8032652" y="2323521"/>
            <a:ext cx="40655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카테고리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카테고리 종류를 </a:t>
            </a:r>
            <a:r>
              <a:rPr lang="ko-KR" altLang="en-US" sz="1400" dirty="0" err="1" smtClean="0"/>
              <a:t>드롭다운</a:t>
            </a:r>
            <a:r>
              <a:rPr lang="ko-KR" altLang="en-US" sz="1400" dirty="0" smtClean="0"/>
              <a:t> 방식으로 나열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후 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상품 이미지 파일 선택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상품의 이미지를 저장공간에서 선택 후 업로드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취소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작업들을 취소하고 이전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등록</a:t>
            </a:r>
            <a:endParaRPr lang="en-US" altLang="ko-KR" sz="1600" dirty="0" smtClean="0"/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모든 정보 </a:t>
            </a:r>
            <a:r>
              <a:rPr lang="ko-KR" altLang="en-US" sz="1400" dirty="0" smtClean="0">
                <a:latin typeface="+mn-ea"/>
              </a:rPr>
              <a:t>입력이 </a:t>
            </a:r>
            <a:r>
              <a:rPr lang="ko-KR" altLang="en-US" sz="1400" dirty="0">
                <a:latin typeface="+mn-ea"/>
              </a:rPr>
              <a:t>완료되었다면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버튼 클릭 시 </a:t>
            </a:r>
            <a:r>
              <a:rPr lang="ko-KR" altLang="en-US" sz="1400" dirty="0" smtClean="0">
                <a:latin typeface="+mn-ea"/>
              </a:rPr>
              <a:t>상품 등록 </a:t>
            </a:r>
            <a:r>
              <a:rPr lang="ko-KR" altLang="en-US" sz="1400" dirty="0">
                <a:latin typeface="+mn-ea"/>
              </a:rPr>
              <a:t>완료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조건을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충족하지 못할 시 경고 팝업 </a:t>
            </a:r>
            <a:r>
              <a:rPr lang="ko-KR" altLang="en-US" sz="1400" dirty="0" smtClean="0">
                <a:latin typeface="+mn-ea"/>
              </a:rPr>
              <a:t>창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68" y="1631689"/>
            <a:ext cx="6576715" cy="467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2084" y="356637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286213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4550" y="529087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0950" y="529087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8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6C81-FD69-9650-21BC-5A07ED3E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8A78A-2533-76AD-D591-CF6BB2CB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980F7A59-EE87-57A8-5120-511BD5E6DFB2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7DAF1-FEAC-4913-2175-77EB1C5D67DE}"/>
              </a:ext>
            </a:extLst>
          </p:cNvPr>
          <p:cNvSpPr txBox="1"/>
          <p:nvPr/>
        </p:nvSpPr>
        <p:spPr>
          <a:xfrm>
            <a:off x="8733025" y="163168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상품 수정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0C23B-43F6-8F85-ECB4-8BDD207E35CF}"/>
              </a:ext>
            </a:extLst>
          </p:cNvPr>
          <p:cNvSpPr txBox="1"/>
          <p:nvPr/>
        </p:nvSpPr>
        <p:spPr>
          <a:xfrm>
            <a:off x="8032652" y="2323521"/>
            <a:ext cx="404469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카테고리 수정</a:t>
            </a:r>
            <a:endParaRPr lang="en-US" altLang="ko-KR" sz="1600" dirty="0" smtClean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카테고리 종류를 </a:t>
            </a:r>
            <a:r>
              <a:rPr lang="ko-KR" altLang="en-US" sz="1400" dirty="0" err="1"/>
              <a:t>드롭다운</a:t>
            </a:r>
            <a:r>
              <a:rPr lang="ko-KR" altLang="en-US" sz="1400" dirty="0"/>
              <a:t> 방식으로 나열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후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이미지 수정</a:t>
            </a:r>
            <a:endParaRPr lang="en-US" altLang="ko-KR" sz="1600" dirty="0" smtClean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상품의 이미지를 저장공간에서 선택 후 </a:t>
            </a:r>
            <a:r>
              <a:rPr lang="ko-KR" altLang="en-US" sz="1400" dirty="0" smtClean="0"/>
              <a:t>업로드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상품 삭제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해당 상품의 정보를 삭제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취소</a:t>
            </a:r>
            <a:endParaRPr lang="en-US" altLang="ko-KR" sz="1600" dirty="0" smtClean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작업들을 취소하고 이전 페이지로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모든 정보 입력이 </a:t>
            </a:r>
            <a:r>
              <a:rPr lang="ko-KR" altLang="en-US" sz="1400" dirty="0" smtClean="0">
                <a:latin typeface="+mn-ea"/>
              </a:rPr>
              <a:t>되어있다면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버튼 클릭 시 상품 </a:t>
            </a:r>
            <a:r>
              <a:rPr lang="ko-KR" altLang="en-US" sz="1400" dirty="0" smtClean="0">
                <a:latin typeface="+mn-ea"/>
              </a:rPr>
              <a:t>수정 </a:t>
            </a:r>
            <a:r>
              <a:rPr lang="ko-KR" altLang="en-US" sz="1400" dirty="0">
                <a:latin typeface="+mn-ea"/>
              </a:rPr>
              <a:t>완료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조건을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충족하지 못할 시 경고 팝업 </a:t>
            </a:r>
            <a:r>
              <a:rPr lang="ko-KR" altLang="en-US" sz="1400" dirty="0" smtClean="0">
                <a:latin typeface="+mn-ea"/>
              </a:rPr>
              <a:t>창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0" y="1664218"/>
            <a:ext cx="6991946" cy="497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2850" y="557662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9650" y="557662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6450" y="557662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③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5730" y="375468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2850" y="296985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4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F090-BED3-2DAA-A864-13577447D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3A2E6F-DE9D-7AB7-BAA1-80599246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79B07C36-F8EA-6025-3A9A-E4CFC985E59D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EADDE-01AD-CCD2-1035-3CD59AC3342B}"/>
              </a:ext>
            </a:extLst>
          </p:cNvPr>
          <p:cNvSpPr txBox="1"/>
          <p:nvPr/>
        </p:nvSpPr>
        <p:spPr>
          <a:xfrm>
            <a:off x="8733025" y="163168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 상세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0ACA1-6EA7-C4A4-6B22-5B9D80167885}"/>
              </a:ext>
            </a:extLst>
          </p:cNvPr>
          <p:cNvSpPr txBox="1"/>
          <p:nvPr/>
        </p:nvSpPr>
        <p:spPr>
          <a:xfrm>
            <a:off x="8032652" y="2323521"/>
            <a:ext cx="375776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상품 정보 표시</a:t>
            </a:r>
            <a:endParaRPr lang="en-US" altLang="ko-KR" sz="16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상품 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리뷰로 작성된</a:t>
            </a:r>
            <a:endParaRPr lang="en-US" altLang="ko-KR" sz="1400" dirty="0" smtClean="0"/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별점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가격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배송비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도착 예정 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판매자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배송사</a:t>
            </a:r>
            <a:r>
              <a:rPr lang="ko-KR" altLang="en-US" sz="1400" dirty="0" smtClean="0"/>
              <a:t> 등 정보 표시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장바구니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바로구매</a:t>
            </a:r>
            <a:r>
              <a:rPr lang="ko-KR" altLang="en-US" sz="1600" dirty="0" smtClean="0"/>
              <a:t> 기능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개수를 선택해 장바구니에 담기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바로 구매 기능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찜하기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위시리스트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상품이 위시리스트에 담김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리뷰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해당 상품에 등록된 리뷰나 문의 등</a:t>
            </a:r>
            <a:endParaRPr lang="en-US" altLang="ko-KR" sz="1400" dirty="0" smtClean="0"/>
          </a:p>
          <a:p>
            <a:r>
              <a:rPr lang="ko-KR" altLang="en-US" sz="1400" dirty="0" smtClean="0"/>
              <a:t>   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안내 글 조회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8" y="1580298"/>
            <a:ext cx="7251532" cy="5139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0823" y="23235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8616" y="421763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694" y="4081018"/>
            <a:ext cx="556861" cy="5502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66192" y="394063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1330" y="474015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2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BDA0F-EAC4-E5F5-6E7E-1FA6BE02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A927E5-660F-9A9C-2216-9F243348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890CB8F2-7046-0D23-039A-B48EE55409CC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2AB43-0775-CF2A-4D4B-782503608757}"/>
              </a:ext>
            </a:extLst>
          </p:cNvPr>
          <p:cNvSpPr txBox="1"/>
          <p:nvPr/>
        </p:nvSpPr>
        <p:spPr>
          <a:xfrm>
            <a:off x="8733025" y="1631689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상품 리스트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3938D-6812-E5C0-F1A4-F97B8DBA5C75}"/>
              </a:ext>
            </a:extLst>
          </p:cNvPr>
          <p:cNvSpPr txBox="1"/>
          <p:nvPr/>
        </p:nvSpPr>
        <p:spPr>
          <a:xfrm>
            <a:off x="8032652" y="2323521"/>
            <a:ext cx="33890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검색 결과를 표시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상품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상품 이미지와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금액을 페이지당</a:t>
            </a:r>
            <a:endParaRPr lang="en-US" altLang="ko-KR" sz="1400" dirty="0" smtClean="0"/>
          </a:p>
          <a:p>
            <a:r>
              <a:rPr lang="en-US" altLang="ko-KR" sz="1400" dirty="0" smtClean="0"/>
              <a:t>  10</a:t>
            </a:r>
            <a:r>
              <a:rPr lang="ko-KR" altLang="en-US" sz="1400" dirty="0" smtClean="0"/>
              <a:t>개까지 표시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페이지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원하는 </a:t>
            </a:r>
            <a:r>
              <a:rPr lang="ko-KR" altLang="en-US" sz="1400" dirty="0"/>
              <a:t>페이지 클릭 시 해당 페이지로 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 smtClean="0"/>
              <a:t>이동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8" y="1915690"/>
            <a:ext cx="7202957" cy="4439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024" y="258561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5914" y="635539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96654-9037-5507-B553-1673ACA8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951CC1-DA49-AF8F-31ED-FB0F76E2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ACB9BED0-0BD7-5734-00FA-43CB7A729327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062A-8E32-5927-919D-54071E54F683}"/>
              </a:ext>
            </a:extLst>
          </p:cNvPr>
          <p:cNvSpPr txBox="1"/>
          <p:nvPr/>
        </p:nvSpPr>
        <p:spPr>
          <a:xfrm>
            <a:off x="8733025" y="1631689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위시리스트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043F5-FD0E-9990-418D-F095E2FB3618}"/>
              </a:ext>
            </a:extLst>
          </p:cNvPr>
          <p:cNvSpPr txBox="1"/>
          <p:nvPr/>
        </p:nvSpPr>
        <p:spPr>
          <a:xfrm>
            <a:off x="8032652" y="2323521"/>
            <a:ext cx="36231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찜하기</a:t>
            </a:r>
            <a:r>
              <a:rPr lang="ko-KR" altLang="en-US" sz="1600" dirty="0" smtClean="0"/>
              <a:t> 버튼을 누른 상품 리스트 조회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상품 목록 조회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상품 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 간단 정보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체크박스와 수량을 선택해 조절 가능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장바구니로 이동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체크박스에 표시된 상품만 이동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전체 상품 이동 선택 가능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07" y="2004223"/>
            <a:ext cx="5357026" cy="4292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691" y="21850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9279" y="5576172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E066-5184-F54B-2C26-158087C6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D57F03-5473-2530-8E50-61E491DC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3F34B4A-8490-C89E-DE6C-50DE58B4614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4CD61-D24C-E1F3-7080-E9D805BA6621}"/>
              </a:ext>
            </a:extLst>
          </p:cNvPr>
          <p:cNvSpPr txBox="1"/>
          <p:nvPr/>
        </p:nvSpPr>
        <p:spPr>
          <a:xfrm>
            <a:off x="8733025" y="163168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장바구니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19D87-1D62-949A-E12A-E5AA2DF2DA53}"/>
              </a:ext>
            </a:extLst>
          </p:cNvPr>
          <p:cNvSpPr txBox="1"/>
          <p:nvPr/>
        </p:nvSpPr>
        <p:spPr>
          <a:xfrm>
            <a:off x="8032652" y="2001021"/>
            <a:ext cx="351410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&lt;</a:t>
            </a:r>
            <a:r>
              <a:rPr lang="ko-KR" altLang="en-US" sz="1400" dirty="0" smtClean="0"/>
              <a:t>장바구니</a:t>
            </a:r>
            <a:endParaRPr lang="en-US" altLang="ko-KR" sz="1400" dirty="0" smtClean="0"/>
          </a:p>
          <a:p>
            <a:r>
              <a:rPr lang="en-US" altLang="ko-KR" sz="1400" dirty="0" smtClean="0"/>
              <a:t>- &lt;</a:t>
            </a:r>
            <a:r>
              <a:rPr lang="ko-KR" altLang="en-US" sz="1400" dirty="0" smtClean="0"/>
              <a:t>장바구니 버튼 클릭 시 이전 페이지로 </a:t>
            </a:r>
            <a:endParaRPr lang="en-US" altLang="ko-KR" sz="1400" dirty="0" smtClean="0"/>
          </a:p>
          <a:p>
            <a:r>
              <a:rPr lang="ko-KR" altLang="en-US" sz="1400" dirty="0" smtClean="0"/>
              <a:t>   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상품 선택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체크박스가 체크된 상품만 상호작용할</a:t>
            </a:r>
            <a:endParaRPr lang="en-US" altLang="ko-KR" sz="1400" dirty="0" smtClean="0"/>
          </a:p>
          <a:p>
            <a:r>
              <a:rPr lang="ko-KR" altLang="en-US" sz="1400" dirty="0" smtClean="0"/>
              <a:t>  수 있도록 하는 </a:t>
            </a:r>
            <a:r>
              <a:rPr lang="ko-KR" altLang="en-US" sz="1400" dirty="0" err="1" smtClean="0"/>
              <a:t>선택기능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수량 조절</a:t>
            </a:r>
            <a:endParaRPr lang="en-US" altLang="ko-KR" sz="1400" dirty="0" smtClean="0"/>
          </a:p>
          <a:p>
            <a:r>
              <a:rPr lang="en-US" altLang="ko-KR" sz="1400" dirty="0" smtClean="0"/>
              <a:t>- +</a:t>
            </a:r>
            <a:r>
              <a:rPr lang="ko-KR" altLang="en-US" sz="1400" dirty="0" smtClean="0"/>
              <a:t>버튼 클릭 시 수량 </a:t>
            </a:r>
            <a:r>
              <a:rPr lang="en-US" altLang="ko-KR" sz="1400" dirty="0" smtClean="0"/>
              <a:t>+1 </a:t>
            </a:r>
          </a:p>
          <a:p>
            <a:r>
              <a:rPr lang="en-US" altLang="ko-KR" sz="1400" dirty="0" smtClean="0"/>
              <a:t>- -</a:t>
            </a:r>
            <a:r>
              <a:rPr lang="ko-KR" altLang="en-US" sz="1400" dirty="0" smtClean="0"/>
              <a:t>버튼 클릭 시 수량 </a:t>
            </a:r>
            <a:r>
              <a:rPr lang="en-US" altLang="ko-KR" sz="1400" dirty="0" smtClean="0"/>
              <a:t>-1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삭제하기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체크박스 </a:t>
            </a:r>
            <a:r>
              <a:rPr lang="ko-KR" altLang="en-US" sz="1400" dirty="0" err="1" smtClean="0"/>
              <a:t>체크시</a:t>
            </a:r>
            <a:r>
              <a:rPr lang="ko-KR" altLang="en-US" sz="1400" dirty="0" smtClean="0"/>
              <a:t> 장바구니 안에 있는</a:t>
            </a:r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모든 상품의 체크박스를 체크 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선택삭제</a:t>
            </a:r>
            <a:r>
              <a:rPr lang="ko-KR" altLang="en-US" sz="1400" dirty="0" smtClean="0"/>
              <a:t> 버튼 클릭 시 체크박스가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체크된 상품을 장바구니에서 제외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구매하기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구매하기 버튼 클릭 시 체크된 상품만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합산하여 결제 페이지로 이동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3" y="1913791"/>
            <a:ext cx="7115068" cy="447290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24623" y="18701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2372" y="32561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16549" y="37145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2372" y="54040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48022" y="41502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2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0655-1466-7063-66F8-F699B96A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090B5A-5738-DFEE-9BA4-3CD2D309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29EAB225-FF64-25B3-5518-266901E807DD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18821-88A6-309C-EC03-13D4F8691FFE}"/>
              </a:ext>
            </a:extLst>
          </p:cNvPr>
          <p:cNvSpPr txBox="1"/>
          <p:nvPr/>
        </p:nvSpPr>
        <p:spPr>
          <a:xfrm>
            <a:off x="8733025" y="163168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smtClean="0"/>
              <a:t>결제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5468B-25CF-3D4E-96C8-E16F2CC81008}"/>
              </a:ext>
            </a:extLst>
          </p:cNvPr>
          <p:cNvSpPr txBox="1"/>
          <p:nvPr/>
        </p:nvSpPr>
        <p:spPr>
          <a:xfrm>
            <a:off x="8032652" y="2323521"/>
            <a:ext cx="316464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주문자의 정보를 가져와 표시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배송지</a:t>
            </a:r>
            <a:r>
              <a:rPr lang="ko-KR" altLang="en-US" sz="1400" dirty="0" smtClean="0"/>
              <a:t> 선택 가능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구매하는 상품 리스트 표시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개수 선택 가능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결제 수단 선택 기능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계좌이체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꿈돌이</a:t>
            </a:r>
            <a:r>
              <a:rPr lang="ko-KR" altLang="en-US" sz="1400" dirty="0" smtClean="0"/>
              <a:t> 머니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카카오 페이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결제하기 버튼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결제페이지로 이동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17" y="1495824"/>
            <a:ext cx="4568664" cy="5308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1395" y="163168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1395" y="288910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1395" y="460106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4045" y="629898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6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6C81-FD69-9650-21BC-5A07ED3E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8A78A-2533-76AD-D591-CF6BB2CB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980F7A59-EE87-57A8-5120-511BD5E6DFB2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7DAF1-FEAC-4913-2175-77EB1C5D67DE}"/>
              </a:ext>
            </a:extLst>
          </p:cNvPr>
          <p:cNvSpPr txBox="1"/>
          <p:nvPr/>
        </p:nvSpPr>
        <p:spPr>
          <a:xfrm>
            <a:off x="8733025" y="163168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14.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내정보</a:t>
            </a:r>
            <a:r>
              <a:rPr lang="en-US" altLang="ko-KR" dirty="0" smtClean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0C23B-43F6-8F85-ECB4-8BDD207E35CF}"/>
              </a:ext>
            </a:extLst>
          </p:cNvPr>
          <p:cNvSpPr txBox="1"/>
          <p:nvPr/>
        </p:nvSpPr>
        <p:spPr>
          <a:xfrm>
            <a:off x="8032652" y="2323521"/>
            <a:ext cx="337303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기간별 검색 기능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최근 구매내역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최근 구매한 상품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표시</a:t>
            </a:r>
            <a:endParaRPr lang="en-US" altLang="ko-KR" sz="14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배송조회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반품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리뷰작성</a:t>
            </a:r>
            <a:r>
              <a:rPr lang="ko-KR" altLang="en-US" sz="1400" dirty="0" smtClean="0"/>
              <a:t> 페이지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이동 가능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여러 가지 메뉴들</a:t>
            </a:r>
            <a:endParaRPr lang="en-US" altLang="ko-KR" sz="1600" dirty="0" smtClean="0"/>
          </a:p>
          <a:p>
            <a:pPr marL="342900" indent="-342900">
              <a:buAutoNum type="arabicPeriod" startAt="3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기타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안내사항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반품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환불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취소에 대한 안내사항 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82" y="1449062"/>
            <a:ext cx="5176200" cy="5397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7870" y="153959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7870" y="23235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7870" y="463089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7870" y="563212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2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0655-1466-7063-66F8-F699B96A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090B5A-5738-DFEE-9BA4-3CD2D309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29EAB225-FF64-25B3-5518-266901E807DD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18821-88A6-309C-EC03-13D4F8691FFE}"/>
              </a:ext>
            </a:extLst>
          </p:cNvPr>
          <p:cNvSpPr txBox="1"/>
          <p:nvPr/>
        </p:nvSpPr>
        <p:spPr>
          <a:xfrm>
            <a:off x="8733025" y="163168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15.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5468B-25CF-3D4E-96C8-E16F2CC81008}"/>
              </a:ext>
            </a:extLst>
          </p:cNvPr>
          <p:cNvSpPr txBox="1"/>
          <p:nvPr/>
        </p:nvSpPr>
        <p:spPr>
          <a:xfrm>
            <a:off x="8032652" y="2038410"/>
            <a:ext cx="358944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우편번호 찾기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우편번호 찾기가 가능한 </a:t>
            </a:r>
            <a:r>
              <a:rPr lang="ko-KR" altLang="en-US" sz="1400" dirty="0" err="1" smtClean="0"/>
              <a:t>팝업창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휴대폰 번호 추가하기 </a:t>
            </a:r>
            <a:endParaRPr lang="en-US" altLang="ko-KR" sz="1600" dirty="0" smtClean="0"/>
          </a:p>
          <a:p>
            <a:r>
              <a:rPr lang="en-US" altLang="ko-KR" sz="1600" dirty="0" smtClean="0"/>
              <a:t>- +</a:t>
            </a:r>
            <a:r>
              <a:rPr lang="ko-KR" altLang="en-US" sz="1400" dirty="0" smtClean="0"/>
              <a:t>버튼 클릭 시 추가로 번호를 추가할 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팝업창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주소 작성하기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상세 주소를 작성할 수 있는 페이지로 </a:t>
            </a:r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기본 </a:t>
            </a:r>
            <a:r>
              <a:rPr lang="ko-KR" altLang="en-US" sz="1600" dirty="0" err="1" smtClean="0"/>
              <a:t>배송지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체크박스 </a:t>
            </a:r>
            <a:r>
              <a:rPr lang="ko-KR" altLang="en-US" sz="1400" dirty="0" err="1" smtClean="0"/>
              <a:t>체크시</a:t>
            </a:r>
            <a:r>
              <a:rPr lang="ko-KR" altLang="en-US" sz="1400" dirty="0" smtClean="0"/>
              <a:t> 해당 회원의 기본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배송지로 자동 변경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저장하기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저장하기 버튼 클릭 시 지금까지 작성한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내용을 저장</a:t>
            </a:r>
            <a:endParaRPr lang="en-US" altLang="ko-KR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7" y="1498600"/>
            <a:ext cx="7536656" cy="53594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583451" y="29490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83451" y="34538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83451" y="39655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6252" y="46826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76252" y="50963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5958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6C81-FD69-9650-21BC-5A07ED3E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8A78A-2533-76AD-D591-CF6BB2CB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980F7A59-EE87-57A8-5120-511BD5E6DFB2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7DAF1-FEAC-4913-2175-77EB1C5D67DE}"/>
              </a:ext>
            </a:extLst>
          </p:cNvPr>
          <p:cNvSpPr txBox="1"/>
          <p:nvPr/>
        </p:nvSpPr>
        <p:spPr>
          <a:xfrm>
            <a:off x="8733025" y="163168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16.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추가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0C23B-43F6-8F85-ECB4-8BDD207E35CF}"/>
              </a:ext>
            </a:extLst>
          </p:cNvPr>
          <p:cNvSpPr txBox="1"/>
          <p:nvPr/>
        </p:nvSpPr>
        <p:spPr>
          <a:xfrm>
            <a:off x="8032652" y="2323521"/>
            <a:ext cx="365196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수정하기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기존 작성되어 있던 주소를 수정할 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있는 페이지로 이동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삭제하기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정말 삭제하시겠습니까</a:t>
            </a:r>
            <a:r>
              <a:rPr lang="en-US" altLang="ko-KR" sz="1400" dirty="0" smtClean="0"/>
              <a:t>?’</a:t>
            </a:r>
            <a:r>
              <a:rPr lang="ko-KR" altLang="en-US" sz="1400" dirty="0" smtClean="0"/>
              <a:t>라는 문구와</a:t>
            </a:r>
            <a:endParaRPr lang="en-US" altLang="ko-KR" sz="1400" dirty="0" smtClean="0"/>
          </a:p>
          <a:p>
            <a:r>
              <a:rPr lang="ko-KR" altLang="en-US" sz="1400" dirty="0" smtClean="0"/>
              <a:t>   함께 삭제 버튼이 있는 팝업 창 생성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배송지</a:t>
            </a:r>
            <a:r>
              <a:rPr lang="ko-KR" altLang="en-US" sz="1600" dirty="0" smtClean="0"/>
              <a:t> 추가하기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err="1" smtClean="0"/>
              <a:t>배송지를</a:t>
            </a:r>
            <a:r>
              <a:rPr lang="ko-KR" altLang="en-US" sz="1400" dirty="0" smtClean="0"/>
              <a:t> 추가할 수 있는 페이지로 이동  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1" y="1464343"/>
            <a:ext cx="7584831" cy="53936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47456" y="32160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47456" y="45573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7481" y="52138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7556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48000" y="25518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목차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514350" indent="-514350" algn="ctr">
              <a:buAutoNum type="arabicPeriod"/>
            </a:pPr>
            <a:r>
              <a:rPr lang="ko-KR" altLang="en-US" dirty="0"/>
              <a:t>메인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980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444A2-7D80-5DB9-2A08-492ACDD1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B7D13E-2242-7FD9-9DDF-646A9863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BAB6723-5FAB-7263-5054-7D13A15F311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BFCD8-B1F0-3A92-F81C-09C9FDBB9810}"/>
              </a:ext>
            </a:extLst>
          </p:cNvPr>
          <p:cNvSpPr txBox="1"/>
          <p:nvPr/>
        </p:nvSpPr>
        <p:spPr>
          <a:xfrm>
            <a:off x="8733025" y="163168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17. </a:t>
            </a:r>
            <a:r>
              <a:rPr lang="ko-KR" altLang="en-US" dirty="0" smtClean="0"/>
              <a:t>구매내역 조회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39B48-4EC7-8EC2-9853-640FB8B0E2F0}"/>
              </a:ext>
            </a:extLst>
          </p:cNvPr>
          <p:cNvSpPr txBox="1"/>
          <p:nvPr/>
        </p:nvSpPr>
        <p:spPr>
          <a:xfrm>
            <a:off x="8059455" y="2001021"/>
            <a:ext cx="36231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검색 기능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사용자가 검색하고자 하는 상품명을 작성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하고 검색 버튼 클릭 시 해당 상품만 출력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개월 클릭 시 당일부터 해당 개월까지의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구매내역만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달력 아이콘 클릭 시 기간을 설정할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있는 팝업 창 생성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배송조회 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해당 상품을 배달하고 있는 </a:t>
            </a:r>
            <a:r>
              <a:rPr lang="ko-KR" altLang="en-US" sz="1400" dirty="0" err="1" smtClean="0"/>
              <a:t>택배사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사이트 배송조회 페이지로 이동</a:t>
            </a:r>
            <a:r>
              <a:rPr lang="en-US" altLang="ko-KR" sz="1400" dirty="0" smtClean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교환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반품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해당 상품을 교환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반품할 수 있는 </a:t>
            </a:r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리뷰작성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해당 상품 리뷰를 작성할 수 있는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70" y="1465810"/>
            <a:ext cx="5075480" cy="53921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28613" y="13604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4527" y="2001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14527" y="30567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128439" y="39655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00741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33FDA-233E-C2B6-AEDD-26D6EB647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CBA3D8-1F21-0903-E31A-1FC9BEC1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79087809-CB10-759D-D6F3-B9C113555A20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33D47-D057-3A20-9DA9-588CCCA55ED9}"/>
              </a:ext>
            </a:extLst>
          </p:cNvPr>
          <p:cNvSpPr txBox="1"/>
          <p:nvPr/>
        </p:nvSpPr>
        <p:spPr>
          <a:xfrm>
            <a:off x="8733025" y="163168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18. </a:t>
            </a:r>
            <a:r>
              <a:rPr lang="ko-KR" altLang="en-US" dirty="0" smtClean="0"/>
              <a:t>회원정보 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43EFF-1409-2BF9-E8E6-AF3090EE9889}"/>
              </a:ext>
            </a:extLst>
          </p:cNvPr>
          <p:cNvSpPr txBox="1"/>
          <p:nvPr/>
        </p:nvSpPr>
        <p:spPr>
          <a:xfrm>
            <a:off x="8032652" y="2001021"/>
            <a:ext cx="327205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변경버튼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변경버튼</a:t>
            </a:r>
            <a:r>
              <a:rPr lang="ko-KR" altLang="en-US" sz="1400" dirty="0" smtClean="0"/>
              <a:t> 클릭 시 해당 회원 정보를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수정 가능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배송지</a:t>
            </a:r>
            <a:r>
              <a:rPr lang="ko-KR" altLang="en-US" sz="1600" dirty="0" smtClean="0"/>
              <a:t> 수정</a:t>
            </a:r>
            <a:endParaRPr lang="en-US" altLang="ko-KR" sz="1600" dirty="0" smtClean="0"/>
          </a:p>
          <a:p>
            <a:r>
              <a:rPr lang="en-US" altLang="ko-KR" sz="1400" dirty="0" smtClean="0"/>
              <a:t>- [</a:t>
            </a:r>
            <a:r>
              <a:rPr lang="ko-KR" altLang="en-US" sz="1400" dirty="0" err="1" smtClean="0"/>
              <a:t>배송지</a:t>
            </a:r>
            <a:r>
              <a:rPr lang="ko-KR" altLang="en-US" sz="1400" dirty="0" smtClean="0"/>
              <a:t> 변경 페이지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 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배송지</a:t>
            </a:r>
            <a:r>
              <a:rPr lang="ko-KR" altLang="en-US" sz="1400" dirty="0" smtClean="0"/>
              <a:t> 변경 페이지로 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비밀번호 수정</a:t>
            </a:r>
            <a:endParaRPr lang="en-US" altLang="ko-KR" sz="1600" dirty="0" smtClean="0"/>
          </a:p>
          <a:p>
            <a:r>
              <a:rPr lang="en-US" altLang="ko-KR" sz="1400" dirty="0" smtClean="0"/>
              <a:t>- [</a:t>
            </a:r>
            <a:r>
              <a:rPr lang="ko-KR" altLang="en-US" sz="1400" dirty="0" smtClean="0"/>
              <a:t>비밀번호 재설정 페이지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 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비밀번호 재설정 페이지로 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이용약관 및 광고 동의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자세히 보기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클릭 시 해당 이용약관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회원탈퇴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회원탈퇴 페이지로 이동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2" y="1619089"/>
            <a:ext cx="7191309" cy="50623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95481" y="23235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90126" y="40785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90126" y="46127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82377" y="52124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308539" y="616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93323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F090-BED3-2DAA-A864-13577447D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3A2E6F-DE9D-7AB7-BAA1-80599246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79B07C36-F8EA-6025-3A9A-E4CFC985E59D}"/>
              </a:ext>
            </a:extLst>
          </p:cNvPr>
          <p:cNvSpPr/>
          <p:nvPr/>
        </p:nvSpPr>
        <p:spPr>
          <a:xfrm rot="16200000">
            <a:off x="743951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EADDE-01AD-CCD2-1035-3CD59AC3342B}"/>
              </a:ext>
            </a:extLst>
          </p:cNvPr>
          <p:cNvSpPr txBox="1"/>
          <p:nvPr/>
        </p:nvSpPr>
        <p:spPr>
          <a:xfrm>
            <a:off x="8733025" y="163168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공지사항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0ACA1-6EA7-C4A4-6B22-5B9D80167885}"/>
              </a:ext>
            </a:extLst>
          </p:cNvPr>
          <p:cNvSpPr txBox="1"/>
          <p:nvPr/>
        </p:nvSpPr>
        <p:spPr>
          <a:xfrm>
            <a:off x="8032652" y="2323521"/>
            <a:ext cx="374333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검색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제목을 키워드로 검색하여 조회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정렬</a:t>
            </a:r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400" dirty="0" err="1" smtClean="0"/>
              <a:t>최신순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조회수순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시간순으로</a:t>
            </a:r>
            <a:r>
              <a:rPr lang="ko-KR" altLang="en-US" sz="1400" dirty="0" smtClean="0"/>
              <a:t> 정렬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글쓰기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관리자만 활성화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쓰기로 이동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공지사항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해당 공지사항상세로 이동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5. </a:t>
            </a:r>
            <a:r>
              <a:rPr lang="ko-KR" altLang="en-US" sz="1600" dirty="0" err="1"/>
              <a:t>페이징</a:t>
            </a:r>
            <a:endParaRPr lang="en-US" altLang="ko-KR" sz="1600" dirty="0"/>
          </a:p>
          <a:p>
            <a:r>
              <a:rPr lang="en-US" altLang="ko-KR" sz="1400" dirty="0"/>
              <a:t>- 10</a:t>
            </a:r>
            <a:r>
              <a:rPr lang="ko-KR" altLang="en-US" sz="1400" dirty="0"/>
              <a:t>페이지 중 원하는 페이지로 이동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다음</a:t>
            </a:r>
            <a:r>
              <a:rPr lang="en-US" altLang="ko-KR" sz="1400" dirty="0"/>
              <a:t>, </a:t>
            </a:r>
            <a:r>
              <a:rPr lang="ko-KR" altLang="en-US" sz="1400" dirty="0"/>
              <a:t>이전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끝페이지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처음페이지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버튼있음</a:t>
            </a:r>
            <a:endParaRPr lang="en-US" altLang="ko-KR" sz="14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5" y="1631689"/>
            <a:ext cx="7333098" cy="52146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24056" y="22473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62081" y="35962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57831" y="35392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00256" y="3981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81331" y="62001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85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96654-9037-5507-B553-1673ACA8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951CC1-DA49-AF8F-31ED-FB0F76E2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ACB9BED0-0BD7-5734-00FA-43CB7A729327}"/>
              </a:ext>
            </a:extLst>
          </p:cNvPr>
          <p:cNvSpPr/>
          <p:nvPr/>
        </p:nvSpPr>
        <p:spPr>
          <a:xfrm rot="16200000">
            <a:off x="7338729" y="2157544"/>
            <a:ext cx="5392189" cy="4008723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062A-8E32-5927-919D-54071E54F683}"/>
              </a:ext>
            </a:extLst>
          </p:cNvPr>
          <p:cNvSpPr txBox="1"/>
          <p:nvPr/>
        </p:nvSpPr>
        <p:spPr>
          <a:xfrm>
            <a:off x="8733025" y="163168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20. </a:t>
            </a:r>
            <a:r>
              <a:rPr lang="ko-KR" altLang="en-US" dirty="0" smtClean="0"/>
              <a:t>공지사항 상세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043F5-FD0E-9990-418D-F095E2FB3618}"/>
              </a:ext>
            </a:extLst>
          </p:cNvPr>
          <p:cNvSpPr txBox="1"/>
          <p:nvPr/>
        </p:nvSpPr>
        <p:spPr>
          <a:xfrm>
            <a:off x="8032652" y="2323521"/>
            <a:ext cx="326403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관리자만 활성화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수정으로 이동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공지사항 목록으로 돌아가기</a:t>
            </a:r>
            <a:endParaRPr lang="en-US" altLang="ko-KR" sz="1400" dirty="0" smtClean="0"/>
          </a:p>
          <a:p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689"/>
            <a:ext cx="7883959" cy="50962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96000" y="5882245"/>
            <a:ext cx="333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49773" y="5882245"/>
            <a:ext cx="333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04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BDA0F-EAC4-E5F5-6E7E-1FA6BE02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A927E5-660F-9A9C-2216-9F243348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890CB8F2-7046-0D23-039A-B48EE55409CC}"/>
              </a:ext>
            </a:extLst>
          </p:cNvPr>
          <p:cNvSpPr/>
          <p:nvPr/>
        </p:nvSpPr>
        <p:spPr>
          <a:xfrm rot="16200000">
            <a:off x="7276582" y="2082231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2AB43-0775-CF2A-4D4B-782503608757}"/>
              </a:ext>
            </a:extLst>
          </p:cNvPr>
          <p:cNvSpPr txBox="1"/>
          <p:nvPr/>
        </p:nvSpPr>
        <p:spPr>
          <a:xfrm>
            <a:off x="8733025" y="1631689"/>
            <a:ext cx="268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 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(FAQ)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3938D-6812-E5C0-F1A4-F97B8DBA5C75}"/>
              </a:ext>
            </a:extLst>
          </p:cNvPr>
          <p:cNvSpPr txBox="1"/>
          <p:nvPr/>
        </p:nvSpPr>
        <p:spPr>
          <a:xfrm>
            <a:off x="8032652" y="2323521"/>
            <a:ext cx="374333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검색</a:t>
            </a:r>
            <a:endParaRPr lang="en-US" altLang="ko-KR" sz="16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제목을 키워드로 검색하여 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글쓰기</a:t>
            </a:r>
            <a:endParaRPr lang="en-US" altLang="ko-KR" sz="16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관리자만 활성화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쓰기로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자주 묻는 질문</a:t>
            </a:r>
            <a:endParaRPr lang="en-US" altLang="ko-KR" sz="16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해당 </a:t>
            </a:r>
            <a:r>
              <a:rPr lang="en-US" altLang="ko-KR" sz="1400" dirty="0" smtClean="0"/>
              <a:t>FAQ</a:t>
            </a:r>
            <a:r>
              <a:rPr lang="ko-KR" altLang="en-US" sz="1400" dirty="0" smtClean="0"/>
              <a:t>상세로 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err="1"/>
              <a:t>페이징</a:t>
            </a:r>
            <a:endParaRPr lang="en-US" altLang="ko-KR" sz="1600" dirty="0"/>
          </a:p>
          <a:p>
            <a:r>
              <a:rPr lang="en-US" altLang="ko-KR" sz="1400" dirty="0"/>
              <a:t>- 10</a:t>
            </a:r>
            <a:r>
              <a:rPr lang="ko-KR" altLang="en-US" sz="1400" dirty="0"/>
              <a:t>페이지 중 원하는 페이지로 이동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다음</a:t>
            </a:r>
            <a:r>
              <a:rPr lang="en-US" altLang="ko-KR" sz="1400" dirty="0"/>
              <a:t>, </a:t>
            </a:r>
            <a:r>
              <a:rPr lang="ko-KR" altLang="en-US" sz="1400" dirty="0"/>
              <a:t>이전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끝페이지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처음페이지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버튼있음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465810"/>
            <a:ext cx="7291374" cy="5350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57356" y="23235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57806" y="3704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5131" y="43809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66711" y="62287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38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0655-1466-7063-66F8-F699B96A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090B5A-5738-DFEE-9BA4-3CD2D309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29EAB225-FF64-25B3-5518-266901E807DD}"/>
              </a:ext>
            </a:extLst>
          </p:cNvPr>
          <p:cNvSpPr/>
          <p:nvPr/>
        </p:nvSpPr>
        <p:spPr>
          <a:xfrm rot="16200000">
            <a:off x="7355956" y="2070569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18821-88A6-309C-EC03-13D4F8691FFE}"/>
              </a:ext>
            </a:extLst>
          </p:cNvPr>
          <p:cNvSpPr txBox="1"/>
          <p:nvPr/>
        </p:nvSpPr>
        <p:spPr>
          <a:xfrm>
            <a:off x="7972376" y="1698267"/>
            <a:ext cx="3956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22.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(FAQ)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관리자만 활성화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수정으로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목록</a:t>
            </a:r>
            <a:endParaRPr lang="en-US" altLang="ko-KR" sz="16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공지사항 목록으로 </a:t>
            </a:r>
            <a:r>
              <a:rPr lang="ko-KR" altLang="en-US" sz="1400" dirty="0" smtClean="0"/>
              <a:t>돌아가기</a:t>
            </a:r>
            <a:endParaRPr lang="en-US" altLang="ko-KR" sz="1400" dirty="0"/>
          </a:p>
          <a:p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5468B-25CF-3D4E-96C8-E16F2CC81008}"/>
              </a:ext>
            </a:extLst>
          </p:cNvPr>
          <p:cNvSpPr txBox="1"/>
          <p:nvPr/>
        </p:nvSpPr>
        <p:spPr>
          <a:xfrm>
            <a:off x="8032652" y="232352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4" y="1454148"/>
            <a:ext cx="7720936" cy="52895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7806" y="57525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97230" y="57525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937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6C81-FD69-9650-21BC-5A07ED3E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8A78A-2533-76AD-D591-CF6BB2CB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980F7A59-EE87-57A8-5120-511BD5E6DFB2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7DAF1-FEAC-4913-2175-77EB1C5D67DE}"/>
              </a:ext>
            </a:extLst>
          </p:cNvPr>
          <p:cNvSpPr txBox="1"/>
          <p:nvPr/>
        </p:nvSpPr>
        <p:spPr>
          <a:xfrm>
            <a:off x="8733025" y="163168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23.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0C23B-43F6-8F85-ECB4-8BDD207E35CF}"/>
              </a:ext>
            </a:extLst>
          </p:cNvPr>
          <p:cNvSpPr txBox="1"/>
          <p:nvPr/>
        </p:nvSpPr>
        <p:spPr>
          <a:xfrm>
            <a:off x="8019396" y="2161521"/>
            <a:ext cx="374333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검색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제목을 키워드로 검색하여 조회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글쓰기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회원만 활성화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글쓰기 페이지로 이동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QnA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해당 </a:t>
            </a:r>
            <a:r>
              <a:rPr lang="en-US" altLang="ko-KR" sz="1400" dirty="0" err="1" smtClean="0"/>
              <a:t>QnA</a:t>
            </a:r>
            <a:r>
              <a:rPr lang="ko-KR" altLang="en-US" sz="1400" dirty="0" smtClean="0"/>
              <a:t>상세로 이동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답변 여부</a:t>
            </a:r>
            <a:endParaRPr lang="en-US" altLang="ko-KR" sz="1600" dirty="0" smtClean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답변이 아직 안 달렸으면 </a:t>
            </a:r>
            <a:r>
              <a:rPr lang="ko-KR" altLang="en-US" sz="1400" dirty="0" err="1"/>
              <a:t>미답변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답변이 달렸으면 </a:t>
            </a:r>
            <a:r>
              <a:rPr lang="ko-KR" altLang="en-US" sz="1400" dirty="0" err="1" smtClean="0"/>
              <a:t>답변완료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err="1" smtClean="0"/>
              <a:t>페이징</a:t>
            </a:r>
            <a:endParaRPr lang="en-US" altLang="ko-KR" sz="1600" dirty="0" smtClean="0"/>
          </a:p>
          <a:p>
            <a:r>
              <a:rPr lang="en-US" altLang="ko-KR" sz="1400" dirty="0"/>
              <a:t>- 10</a:t>
            </a:r>
            <a:r>
              <a:rPr lang="ko-KR" altLang="en-US" sz="1400" dirty="0"/>
              <a:t>페이지 중 원하는 페이지로 이동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다음</a:t>
            </a:r>
            <a:r>
              <a:rPr lang="en-US" altLang="ko-KR" sz="1400" dirty="0"/>
              <a:t>, </a:t>
            </a:r>
            <a:r>
              <a:rPr lang="ko-KR" altLang="en-US" sz="1400" dirty="0"/>
              <a:t>이전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끝페이지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처음페이지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버튼있음</a:t>
            </a:r>
            <a:endParaRPr lang="en-US" altLang="ko-KR" sz="1400" dirty="0"/>
          </a:p>
          <a:p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76" y="1704657"/>
            <a:ext cx="6691609" cy="46423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47641" y="3471849"/>
            <a:ext cx="45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3201" y="4300568"/>
            <a:ext cx="4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5591" y="3696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84913" y="43005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51419" y="59777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76771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444A2-7D80-5DB9-2A08-492ACDD1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B7D13E-2242-7FD9-9DDF-646A9863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BAB6723-5FAB-7263-5054-7D13A15F311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BFCD8-B1F0-3A92-F81C-09C9FDBB9810}"/>
              </a:ext>
            </a:extLst>
          </p:cNvPr>
          <p:cNvSpPr txBox="1"/>
          <p:nvPr/>
        </p:nvSpPr>
        <p:spPr>
          <a:xfrm>
            <a:off x="8733025" y="163168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24. Q&amp;A </a:t>
            </a:r>
            <a:r>
              <a:rPr lang="ko-KR" altLang="en-US" dirty="0" smtClean="0"/>
              <a:t>상세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39B48-4EC7-8EC2-9853-640FB8B0E2F0}"/>
              </a:ext>
            </a:extLst>
          </p:cNvPr>
          <p:cNvSpPr txBox="1"/>
          <p:nvPr/>
        </p:nvSpPr>
        <p:spPr>
          <a:xfrm>
            <a:off x="8032652" y="2323521"/>
            <a:ext cx="427873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답변하기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관리자만 활성화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게시글쓰기</a:t>
            </a:r>
            <a:r>
              <a:rPr lang="ko-KR" altLang="en-US" sz="1400" dirty="0" smtClean="0"/>
              <a:t> 페이지로 이동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답글속성으로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답변내용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답변이 달리지 않았다면 기본값은</a:t>
            </a:r>
            <a:endParaRPr lang="en-US" altLang="ko-KR" sz="1400" dirty="0" smtClean="0"/>
          </a:p>
          <a:p>
            <a:r>
              <a:rPr lang="en-US" altLang="ko-KR" sz="1400" dirty="0" smtClean="0"/>
              <a:t>  “</a:t>
            </a:r>
            <a:r>
              <a:rPr lang="ko-KR" altLang="en-US" sz="1400" dirty="0" smtClean="0"/>
              <a:t>답변이 아직 없습니다</a:t>
            </a:r>
            <a:r>
              <a:rPr lang="en-US" altLang="ko-KR" sz="1400" dirty="0" smtClean="0"/>
              <a:t>.”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8" y="1537085"/>
            <a:ext cx="7349500" cy="52263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63113" y="452868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3113" y="499459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39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33FDA-233E-C2B6-AEDD-26D6EB647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CBA3D8-1F21-0903-E31A-1FC9BEC1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79087809-CB10-759D-D6F3-B9C113555A20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33D47-D057-3A20-9DA9-588CCCA55ED9}"/>
              </a:ext>
            </a:extLst>
          </p:cNvPr>
          <p:cNvSpPr txBox="1"/>
          <p:nvPr/>
        </p:nvSpPr>
        <p:spPr>
          <a:xfrm>
            <a:off x="8733025" y="163168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25. 1:1 </a:t>
            </a:r>
            <a:r>
              <a:rPr lang="ko-KR" altLang="en-US" dirty="0" smtClean="0"/>
              <a:t>상담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43EFF-1409-2BF9-E8E6-AF3090EE9889}"/>
              </a:ext>
            </a:extLst>
          </p:cNvPr>
          <p:cNvSpPr txBox="1"/>
          <p:nvPr/>
        </p:nvSpPr>
        <p:spPr>
          <a:xfrm>
            <a:off x="8032652" y="2079681"/>
            <a:ext cx="3743332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정렬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err="1" smtClean="0"/>
              <a:t>최신순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시간순으로</a:t>
            </a:r>
            <a:r>
              <a:rPr lang="ko-KR" altLang="en-US" sz="1400" dirty="0" smtClean="0"/>
              <a:t> 글들을 정렬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상담글쓰기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회원이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게시글쓰기</a:t>
            </a:r>
            <a:r>
              <a:rPr lang="ko-KR" altLang="en-US" sz="1400" dirty="0" smtClean="0"/>
              <a:t> 페이지로 이동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관리자와 비회원은 비활성화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상담글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클릭 시 해당 </a:t>
            </a:r>
            <a:r>
              <a:rPr lang="ko-KR" altLang="en-US" sz="1400" dirty="0" err="1" smtClean="0"/>
              <a:t>상담글</a:t>
            </a:r>
            <a:r>
              <a:rPr lang="ko-KR" altLang="en-US" sz="1400" dirty="0" smtClean="0"/>
              <a:t> 상세로 이동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회원은 자신의 </a:t>
            </a:r>
            <a:r>
              <a:rPr lang="ko-KR" altLang="en-US" sz="1400" dirty="0" err="1" smtClean="0"/>
              <a:t>상담글만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조회가능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관리자는 모든 </a:t>
            </a:r>
            <a:r>
              <a:rPr lang="ko-KR" altLang="en-US" sz="1400" dirty="0" err="1" smtClean="0"/>
              <a:t>상담글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조회가능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답변여부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답변이 아직 안 달렸으면 </a:t>
            </a:r>
            <a:r>
              <a:rPr lang="ko-KR" altLang="en-US" sz="1400" dirty="0" err="1" smtClean="0"/>
              <a:t>미답변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답변이 달렸으면 </a:t>
            </a:r>
            <a:r>
              <a:rPr lang="ko-KR" altLang="en-US" sz="1400" dirty="0" err="1" smtClean="0"/>
              <a:t>답변완료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/>
              <a:t>5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페이징</a:t>
            </a:r>
            <a:endParaRPr lang="en-US" altLang="ko-KR" sz="1600" dirty="0" smtClean="0"/>
          </a:p>
          <a:p>
            <a:r>
              <a:rPr lang="en-US" altLang="ko-KR" sz="1400" dirty="0" smtClean="0"/>
              <a:t>- 10</a:t>
            </a:r>
            <a:r>
              <a:rPr lang="ko-KR" altLang="en-US" sz="1400" dirty="0" smtClean="0"/>
              <a:t>페이지 중 원하는 페이지로 이동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다음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끝페이지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처음페이지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버튼있음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6" y="1631689"/>
            <a:ext cx="6774621" cy="48175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37549" y="349489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345585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9001" y="384701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5510" y="380129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0094" y="595315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2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E066-5184-F54B-2C26-158087C6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D57F03-5473-2530-8E50-61E491DC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3F34B4A-8490-C89E-DE6C-50DE58B4614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4CD61-D24C-E1F3-7080-E9D805BA6621}"/>
              </a:ext>
            </a:extLst>
          </p:cNvPr>
          <p:cNvSpPr txBox="1"/>
          <p:nvPr/>
        </p:nvSpPr>
        <p:spPr>
          <a:xfrm>
            <a:off x="8733025" y="1631689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26. 1:1</a:t>
            </a:r>
            <a:r>
              <a:rPr lang="ko-KR" altLang="en-US" dirty="0" smtClean="0"/>
              <a:t>상담 상세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19D87-1D62-949A-E12A-E5AA2DF2DA53}"/>
              </a:ext>
            </a:extLst>
          </p:cNvPr>
          <p:cNvSpPr txBox="1"/>
          <p:nvPr/>
        </p:nvSpPr>
        <p:spPr>
          <a:xfrm>
            <a:off x="8032652" y="2323521"/>
            <a:ext cx="427072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답변하기</a:t>
            </a:r>
            <a:endParaRPr lang="en-US" altLang="ko-KR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관리자만 활성화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</a:t>
            </a:r>
            <a:r>
              <a:rPr lang="ko-KR" altLang="en-US" sz="1400" dirty="0" err="1"/>
              <a:t>게시글쓰기</a:t>
            </a:r>
            <a:r>
              <a:rPr lang="ko-KR" altLang="en-US" sz="1400" dirty="0"/>
              <a:t> 페이지로 이동</a:t>
            </a:r>
            <a:r>
              <a:rPr lang="en-US" altLang="ko-KR" sz="1400" dirty="0"/>
              <a:t>(</a:t>
            </a:r>
            <a:r>
              <a:rPr lang="ko-KR" altLang="en-US" sz="1400" dirty="0"/>
              <a:t>답글속성으로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dirty="0"/>
              <a:t>2. </a:t>
            </a:r>
            <a:r>
              <a:rPr lang="ko-KR" altLang="en-US" dirty="0"/>
              <a:t>답변내용</a:t>
            </a:r>
            <a:endParaRPr lang="en-US" altLang="ko-KR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답변이 달리지 않았다면 기본값은</a:t>
            </a:r>
            <a:endParaRPr lang="en-US" altLang="ko-KR" sz="1400" dirty="0"/>
          </a:p>
          <a:p>
            <a:r>
              <a:rPr lang="en-US" altLang="ko-KR" sz="1400" dirty="0"/>
              <a:t>  “</a:t>
            </a:r>
            <a:r>
              <a:rPr lang="ko-KR" altLang="en-US" sz="1400" dirty="0"/>
              <a:t>답변이 아직 없습니다</a:t>
            </a:r>
            <a:r>
              <a:rPr lang="en-US" altLang="ko-KR" sz="1400" dirty="0"/>
              <a:t>.”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2" y="1738759"/>
            <a:ext cx="7182531" cy="51075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5033" y="467673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5033" y="509983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2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/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33025" y="1631689"/>
            <a:ext cx="292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header footer </a:t>
            </a:r>
            <a:r>
              <a:rPr lang="en-US" altLang="ko-KR" dirty="0"/>
              <a:t>side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2652" y="2337803"/>
            <a:ext cx="362310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로고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메인으로</a:t>
            </a:r>
            <a:r>
              <a:rPr lang="ko-KR" altLang="en-US" sz="1400" dirty="0" smtClean="0"/>
              <a:t> 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로그아웃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회원가입으로 이동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로그인 상태일 시 로그아웃으로 </a:t>
            </a:r>
            <a:r>
              <a:rPr lang="ko-KR" altLang="en-US" sz="1400" dirty="0" err="1" smtClean="0"/>
              <a:t>구성변화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카테고리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각 카테고리 별 리스트로 이동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사이드바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QnA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고객센터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공지사항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광고배너</a:t>
            </a:r>
            <a:r>
              <a:rPr lang="ko-KR" altLang="en-US" sz="1400" dirty="0" smtClean="0"/>
              <a:t> 노출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err="1" smtClean="0"/>
              <a:t>퀵</a:t>
            </a:r>
            <a:r>
              <a:rPr lang="ko-KR" altLang="en-US" sz="1600" dirty="0" smtClean="0"/>
              <a:t> 메뉴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최근 본 상품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위시리스트</a:t>
            </a:r>
            <a:r>
              <a:rPr lang="en-US" altLang="ko-KR" sz="1400" dirty="0" smtClean="0"/>
              <a:t>, FAQ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6. Footer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연락처 노출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5" y="1602567"/>
            <a:ext cx="5725226" cy="50953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97577" y="176243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6617" y="159360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9729" y="206080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0705" y="262250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3417" y="258826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5289" y="637692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88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444A2-7D80-5DB9-2A08-492ACDD1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B7D13E-2242-7FD9-9DDF-646A9863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BAB6723-5FAB-7263-5054-7D13A15F311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BFCD8-B1F0-3A92-F81C-09C9FDBB9810}"/>
              </a:ext>
            </a:extLst>
          </p:cNvPr>
          <p:cNvSpPr txBox="1"/>
          <p:nvPr/>
        </p:nvSpPr>
        <p:spPr>
          <a:xfrm>
            <a:off x="8733025" y="1631689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27.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작성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39B48-4EC7-8EC2-9853-640FB8B0E2F0}"/>
              </a:ext>
            </a:extLst>
          </p:cNvPr>
          <p:cNvSpPr txBox="1"/>
          <p:nvPr/>
        </p:nvSpPr>
        <p:spPr>
          <a:xfrm>
            <a:off x="8032652" y="2323521"/>
            <a:ext cx="37818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로그인한 유저 아이디 가져와서 표시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제목 작성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게시글의</a:t>
            </a:r>
            <a:r>
              <a:rPr lang="ko-KR" altLang="en-US" sz="1600" dirty="0" smtClean="0"/>
              <a:t> 카테고리 분류 기능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내용 작성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등록 버튼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27" y="1519748"/>
            <a:ext cx="6089953" cy="52609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9825" y="250612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825" y="309845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7094" y="35683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9825" y="400154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5474" y="643744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2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444A2-7D80-5DB9-2A08-492ACDD1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7" y="1531239"/>
            <a:ext cx="5964790" cy="5241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B7D13E-2242-7FD9-9DDF-646A9863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BAB6723-5FAB-7263-5054-7D13A15F311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BFCD8-B1F0-3A92-F81C-09C9FDBB9810}"/>
              </a:ext>
            </a:extLst>
          </p:cNvPr>
          <p:cNvSpPr txBox="1"/>
          <p:nvPr/>
        </p:nvSpPr>
        <p:spPr>
          <a:xfrm>
            <a:off x="8733025" y="1631689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수정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39B48-4EC7-8EC2-9853-640FB8B0E2F0}"/>
              </a:ext>
            </a:extLst>
          </p:cNvPr>
          <p:cNvSpPr txBox="1"/>
          <p:nvPr/>
        </p:nvSpPr>
        <p:spPr>
          <a:xfrm>
            <a:off x="8032652" y="2323521"/>
            <a:ext cx="37818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로그인한 유저 아이디 가져와서 표시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제목 작성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게시글의</a:t>
            </a:r>
            <a:r>
              <a:rPr lang="ko-KR" altLang="en-US" sz="1600" dirty="0" smtClean="0"/>
              <a:t> 카테고리 분류 기능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내용 작성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취소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 버튼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9825" y="250612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825" y="309845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7094" y="35683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9825" y="400154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9263" y="643744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35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F397-82FE-A998-DD68-21163A91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A3B9CB-B622-023E-BDD9-D0C92AB19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E499ECC1-5E44-7098-FB80-0021940EF80F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FEE67-AA1E-FFD6-8D1E-D7CB85D5E2B6}"/>
              </a:ext>
            </a:extLst>
          </p:cNvPr>
          <p:cNvSpPr txBox="1"/>
          <p:nvPr/>
        </p:nvSpPr>
        <p:spPr>
          <a:xfrm>
            <a:off x="9094975" y="149659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29. </a:t>
            </a:r>
            <a:r>
              <a:rPr lang="ko-KR" altLang="en-US" dirty="0" smtClean="0"/>
              <a:t>관리자 메인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8F57D-E06A-ED4C-75EA-89F23422990E}"/>
              </a:ext>
            </a:extLst>
          </p:cNvPr>
          <p:cNvSpPr txBox="1"/>
          <p:nvPr/>
        </p:nvSpPr>
        <p:spPr>
          <a:xfrm>
            <a:off x="8172183" y="1782167"/>
            <a:ext cx="4159347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1. </a:t>
            </a:r>
            <a:r>
              <a:rPr lang="ko-KR" altLang="en-US" sz="1500" dirty="0" smtClean="0"/>
              <a:t>상품 검색</a:t>
            </a:r>
            <a:endParaRPr lang="en-US" altLang="ko-KR" sz="15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검색창에</a:t>
            </a:r>
            <a:r>
              <a:rPr lang="ko-KR" altLang="en-US" sz="1400" dirty="0" smtClean="0"/>
              <a:t> 주문번호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주문자명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상품명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검색시</a:t>
            </a:r>
            <a:r>
              <a:rPr lang="ko-KR" altLang="en-US" sz="1400" dirty="0" smtClean="0"/>
              <a:t> 해당 물품의 정보를 리스트로 </a:t>
            </a:r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  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2. </a:t>
            </a:r>
            <a:r>
              <a:rPr lang="ko-KR" altLang="en-US" sz="1500" dirty="0" smtClean="0"/>
              <a:t>상품 관리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400" dirty="0" smtClean="0"/>
              <a:t>등록되어 있는 상품의 정보를 리스트로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출력하고 수정 가능</a:t>
            </a:r>
            <a:endParaRPr lang="en-US" altLang="ko-KR" sz="14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3. </a:t>
            </a:r>
            <a:r>
              <a:rPr lang="ko-KR" altLang="en-US" sz="1500" dirty="0" smtClean="0"/>
              <a:t>상품 등록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400" dirty="0" smtClean="0"/>
              <a:t>상품의 정보를 작성하고 등록할 수 있는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4. </a:t>
            </a:r>
            <a:r>
              <a:rPr lang="ko-KR" altLang="en-US" sz="1500" dirty="0" smtClean="0"/>
              <a:t>게시판 작성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400" dirty="0" smtClean="0"/>
              <a:t>게시판 페이지로 이동하여 게시판을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삭제가 가능</a:t>
            </a:r>
            <a:endParaRPr lang="en-US" altLang="ko-KR" sz="14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5. SMS</a:t>
            </a:r>
            <a:r>
              <a:rPr lang="ko-KR" altLang="en-US" sz="1500" dirty="0" smtClean="0"/>
              <a:t>발송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400" dirty="0" smtClean="0"/>
              <a:t>관리자의 </a:t>
            </a:r>
            <a:r>
              <a:rPr lang="en-US" altLang="ko-KR" sz="1400" dirty="0" smtClean="0"/>
              <a:t>SMS </a:t>
            </a:r>
            <a:r>
              <a:rPr lang="ko-KR" altLang="en-US" sz="1400" dirty="0" smtClean="0"/>
              <a:t>일반 및  그룹 발송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500" dirty="0" smtClean="0"/>
              <a:t>6, </a:t>
            </a:r>
            <a:r>
              <a:rPr lang="ko-KR" altLang="en-US" sz="1500" dirty="0" smtClean="0"/>
              <a:t>팝업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배너 관리</a:t>
            </a:r>
            <a:endParaRPr lang="en-US" altLang="ko-KR" sz="15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팝업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배너의 이미지 및 링크를 수정 가능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6" y="1532707"/>
            <a:ext cx="7452020" cy="5299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9075" y="242992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9450" y="290617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9450" y="340147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9450" y="458697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5437" y="458697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6587" y="570944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52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E066-5184-F54B-2C26-158087C6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D57F03-5473-2530-8E50-61E491DC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3F34B4A-8490-C89E-DE6C-50DE58B4614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4CD61-D24C-E1F3-7080-E9D805BA6621}"/>
              </a:ext>
            </a:extLst>
          </p:cNvPr>
          <p:cNvSpPr txBox="1"/>
          <p:nvPr/>
        </p:nvSpPr>
        <p:spPr>
          <a:xfrm>
            <a:off x="8733025" y="1631689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30. SMS </a:t>
            </a:r>
            <a:r>
              <a:rPr lang="ko-KR" altLang="en-US" dirty="0" smtClean="0"/>
              <a:t>발송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19D87-1D62-949A-E12A-E5AA2DF2DA53}"/>
              </a:ext>
            </a:extLst>
          </p:cNvPr>
          <p:cNvSpPr txBox="1"/>
          <p:nvPr/>
        </p:nvSpPr>
        <p:spPr>
          <a:xfrm>
            <a:off x="8032652" y="2323521"/>
            <a:ext cx="2904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전송할 대상 선택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연락처 입력 또는 모두에게 전송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제목과 내용 입력</a:t>
            </a:r>
            <a:endParaRPr lang="en-US" altLang="ko-KR" sz="1600" dirty="0" smtClean="0"/>
          </a:p>
          <a:p>
            <a:pPr marL="342900" indent="-342900">
              <a:buAutoNum type="arabicPeriod" startAt="2"/>
            </a:pPr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이미지 첨부 기능</a:t>
            </a:r>
            <a:endParaRPr lang="en-US" altLang="ko-KR" sz="1600" dirty="0" smtClean="0"/>
          </a:p>
          <a:p>
            <a:pPr marL="342900" indent="-342900">
              <a:buAutoNum type="arabicPeriod" startAt="2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전송하기 버튼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1" y="1767840"/>
            <a:ext cx="6848160" cy="475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665" y="258449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65" y="3291322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6031" y="387324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6031" y="607839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9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E066-5184-F54B-2C26-158087C6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D57F03-5473-2530-8E50-61E491DC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3F34B4A-8490-C89E-DE6C-50DE58B4614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4CD61-D24C-E1F3-7080-E9D805BA6621}"/>
              </a:ext>
            </a:extLst>
          </p:cNvPr>
          <p:cNvSpPr txBox="1"/>
          <p:nvPr/>
        </p:nvSpPr>
        <p:spPr>
          <a:xfrm>
            <a:off x="8733025" y="163168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31. 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배너 관리 </a:t>
            </a:r>
            <a:r>
              <a:rPr lang="ko-KR" altLang="en-US" dirty="0" smtClean="0"/>
              <a:t>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19D87-1D62-949A-E12A-E5AA2DF2DA53}"/>
              </a:ext>
            </a:extLst>
          </p:cNvPr>
          <p:cNvSpPr txBox="1"/>
          <p:nvPr/>
        </p:nvSpPr>
        <p:spPr>
          <a:xfrm>
            <a:off x="8032652" y="2323521"/>
            <a:ext cx="422423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배너 이미지 선택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배너에 사용할 </a:t>
            </a:r>
            <a:r>
              <a:rPr lang="ko-KR" altLang="en-US" sz="1400" dirty="0" err="1" smtClean="0"/>
              <a:t>이미지파일</a:t>
            </a:r>
            <a:r>
              <a:rPr lang="ko-KR" altLang="en-US" sz="1400" dirty="0" smtClean="0"/>
              <a:t> 선택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링크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배너 클릭 시 이동할 링크 설정</a:t>
            </a:r>
            <a:endParaRPr lang="en-US" altLang="ko-KR" sz="1400" dirty="0" smtClean="0"/>
          </a:p>
          <a:p>
            <a:pPr marL="342900" indent="-342900">
              <a:buAutoNum type="arabicPeriod" startAt="2"/>
            </a:pPr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팝업 이미지 선택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팝업에 사용할 </a:t>
            </a:r>
            <a:r>
              <a:rPr lang="ko-KR" altLang="en-US" sz="1400" dirty="0" err="1" smtClean="0"/>
              <a:t>이미지파일</a:t>
            </a:r>
            <a:r>
              <a:rPr lang="ko-KR" altLang="en-US" sz="1400" dirty="0" smtClean="0"/>
              <a:t> 선택</a:t>
            </a:r>
            <a:endParaRPr lang="en-US" altLang="ko-KR" sz="1400" dirty="0" smtClean="0"/>
          </a:p>
          <a:p>
            <a:pPr marL="342900" indent="-342900">
              <a:buAutoNum type="arabicPeriod" startAt="2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전송하기 </a:t>
            </a:r>
            <a:r>
              <a:rPr lang="ko-KR" altLang="en-US" sz="1600" dirty="0" smtClean="0"/>
              <a:t>버튼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팝업 </a:t>
            </a:r>
            <a:r>
              <a:rPr lang="ko-KR" altLang="en-US" sz="1400" dirty="0"/>
              <a:t>클릭 시 이동할 링크 설정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취소</a:t>
            </a:r>
            <a:endParaRPr lang="en-US" altLang="ko-KR" sz="16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작업했던 내용들을 취소하고 </a:t>
            </a:r>
            <a:r>
              <a:rPr lang="ko-KR" altLang="en-US" sz="1400" dirty="0" smtClean="0"/>
              <a:t>이전 페이지로 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dirty="0" smtClean="0"/>
              <a:t>6. </a:t>
            </a:r>
            <a:r>
              <a:rPr lang="ko-KR" altLang="en-US" sz="1600" dirty="0" smtClean="0"/>
              <a:t>등록</a:t>
            </a:r>
            <a:endParaRPr lang="en-US" altLang="ko-KR" sz="16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작업한 내용들을 반영하고 이전 페이지로 이동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1551842"/>
            <a:ext cx="7315200" cy="52019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24840" y="258449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6701" y="258449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7308" y="572322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7765" y="600022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9814" y="634369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9515" y="634369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0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/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33025" y="163168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메인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032652" y="2323521"/>
            <a:ext cx="39276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팝업존</a:t>
            </a:r>
            <a:endParaRPr lang="en-US" altLang="ko-KR" sz="1600" dirty="0"/>
          </a:p>
          <a:p>
            <a:r>
              <a:rPr lang="en-US" altLang="ko-KR" dirty="0"/>
              <a:t>- </a:t>
            </a:r>
            <a:r>
              <a:rPr lang="ko-KR" altLang="en-US" sz="1400" dirty="0"/>
              <a:t>팝업 배너 표시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오늘 하루 보지 않기 클릭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배너</a:t>
            </a:r>
            <a:endParaRPr lang="en-US" altLang="ko-KR" sz="16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이벤트 또는 신상품과 같이 추천하는 상품</a:t>
            </a:r>
            <a:endParaRPr lang="en-US" altLang="ko-KR" sz="1400" dirty="0" smtClean="0"/>
          </a:p>
          <a:p>
            <a:r>
              <a:rPr lang="ko-KR" altLang="en-US" sz="1400" dirty="0" smtClean="0"/>
              <a:t>  이미지를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시간 간격에 따라 넘어가게 출력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이미지 클릭 시 해당 상품 상세페이지로 이동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카테고리</a:t>
            </a:r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추천</a:t>
            </a:r>
            <a:r>
              <a:rPr lang="en-US" altLang="ko-KR" sz="1400" dirty="0"/>
              <a:t>, </a:t>
            </a:r>
            <a:r>
              <a:rPr lang="ko-KR" altLang="en-US" sz="1400" dirty="0"/>
              <a:t>이벤트</a:t>
            </a:r>
            <a:r>
              <a:rPr lang="en-US" altLang="ko-KR" sz="1400" dirty="0"/>
              <a:t>, </a:t>
            </a:r>
            <a:r>
              <a:rPr lang="ko-KR" altLang="en-US" sz="1400" dirty="0"/>
              <a:t>신규</a:t>
            </a:r>
            <a:r>
              <a:rPr lang="en-US" altLang="ko-KR" sz="1400" dirty="0"/>
              <a:t>, </a:t>
            </a:r>
            <a:r>
              <a:rPr lang="ko-KR" altLang="en-US" sz="1400" dirty="0"/>
              <a:t>할인 상품 표시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클릭 </a:t>
            </a:r>
            <a:r>
              <a:rPr lang="ko-KR" altLang="en-US" sz="1400" dirty="0"/>
              <a:t>시 해당 상품 페이지로 </a:t>
            </a:r>
            <a:r>
              <a:rPr lang="ko-KR" altLang="en-US" sz="1400" dirty="0" smtClean="0"/>
              <a:t>이동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1" y="1631689"/>
            <a:ext cx="6582455" cy="4680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8171" y="23235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5885" y="260052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5642" y="433945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2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43095-CE99-9552-E0E4-D3B411DF6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D292F5-AB55-12B1-AC34-1E3AC650E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52093B0B-DAC1-4818-DD3C-E80E3C124DEE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37C57-1C56-6EFE-81D4-77A6D8F5AA88}"/>
              </a:ext>
            </a:extLst>
          </p:cNvPr>
          <p:cNvSpPr txBox="1"/>
          <p:nvPr/>
        </p:nvSpPr>
        <p:spPr>
          <a:xfrm>
            <a:off x="8733025" y="163168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로그인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8B7CD-7EC5-01E9-A640-79338C0C7D6E}"/>
              </a:ext>
            </a:extLst>
          </p:cNvPr>
          <p:cNvSpPr txBox="1"/>
          <p:nvPr/>
        </p:nvSpPr>
        <p:spPr>
          <a:xfrm>
            <a:off x="8032652" y="2323521"/>
            <a:ext cx="364394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로그인</a:t>
            </a:r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올바른 아이디와 비밀번호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로그인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아니라면 경고 </a:t>
            </a:r>
            <a:r>
              <a:rPr lang="ko-KR" altLang="en-US" sz="1400" dirty="0" err="1" smtClean="0"/>
              <a:t>팝업창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간편로그인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err="1" smtClean="0"/>
              <a:t>카카오톡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네이버 계정으로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간편로그인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1" y="1843821"/>
            <a:ext cx="6486811" cy="4612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4788" y="364696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4788" y="445490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5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9C00C-33B3-39A6-601D-7CA57620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C7903A-036A-84F1-4217-44267380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8C81B1BB-DF09-B4B8-C180-232E3F766FDE}"/>
              </a:ext>
            </a:extLst>
          </p:cNvPr>
          <p:cNvSpPr/>
          <p:nvPr/>
        </p:nvSpPr>
        <p:spPr>
          <a:xfrm rot="16200000">
            <a:off x="7407322" y="2070566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7036-8F6C-F89A-E06D-D84B787E3E9E}"/>
              </a:ext>
            </a:extLst>
          </p:cNvPr>
          <p:cNvSpPr txBox="1"/>
          <p:nvPr/>
        </p:nvSpPr>
        <p:spPr>
          <a:xfrm>
            <a:off x="8733025" y="163168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회원가입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6B481-B1A0-5F75-54BC-C8857B63D7AC}"/>
              </a:ext>
            </a:extLst>
          </p:cNvPr>
          <p:cNvSpPr txBox="1"/>
          <p:nvPr/>
        </p:nvSpPr>
        <p:spPr>
          <a:xfrm>
            <a:off x="8080330" y="1917406"/>
            <a:ext cx="410721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간편회원가입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카카오톡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네이버로 </a:t>
            </a:r>
            <a:r>
              <a:rPr lang="ko-KR" altLang="en-US" sz="1400" dirty="0" err="1" smtClean="0"/>
              <a:t>간편가입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아이디 </a:t>
            </a:r>
            <a:r>
              <a:rPr lang="ko-KR" altLang="en-US" sz="1600" dirty="0" err="1" smtClean="0"/>
              <a:t>중복체크</a:t>
            </a:r>
            <a:endParaRPr lang="en-US" altLang="ko-KR" sz="1600" dirty="0" smtClean="0"/>
          </a:p>
          <a:p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중복된 </a:t>
            </a:r>
            <a:r>
              <a:rPr lang="ko-KR" altLang="en-US" sz="1400" dirty="0">
                <a:latin typeface="+mn-ea"/>
              </a:rPr>
              <a:t>아이디인 경우 하단에 경고 문구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중복된 </a:t>
            </a:r>
            <a:r>
              <a:rPr lang="ko-KR" altLang="en-US" sz="1400" dirty="0">
                <a:latin typeface="+mn-ea"/>
              </a:rPr>
              <a:t>아이디가 아닌 경우 승인 문구 </a:t>
            </a:r>
            <a:r>
              <a:rPr lang="ko-KR" altLang="en-US" sz="1400" dirty="0" smtClean="0">
                <a:latin typeface="+mn-ea"/>
              </a:rPr>
              <a:t>표출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비밀번호 확인</a:t>
            </a:r>
            <a:endParaRPr lang="en-US" altLang="ko-KR" sz="1600" dirty="0" smtClean="0"/>
          </a:p>
          <a:p>
            <a:pPr lvl="0"/>
            <a:r>
              <a:rPr kumimoji="1" lang="en-US" altLang="ko-KR" sz="1400" dirty="0" smtClean="0">
                <a:latin typeface="+mn-ea"/>
              </a:rPr>
              <a:t>- </a:t>
            </a:r>
            <a:r>
              <a:rPr kumimoji="1" lang="ko-KR" altLang="en-US" sz="1400" dirty="0" smtClean="0">
                <a:latin typeface="+mn-ea"/>
              </a:rPr>
              <a:t>비밀번호가 </a:t>
            </a:r>
            <a:r>
              <a:rPr kumimoji="1" lang="ko-KR" altLang="en-US" sz="1400" dirty="0">
                <a:latin typeface="+mn-ea"/>
              </a:rPr>
              <a:t>일치하지 않는 경우 </a:t>
            </a:r>
            <a:r>
              <a:rPr kumimoji="1" lang="ko-KR" altLang="en-US" sz="1400" dirty="0" smtClean="0">
                <a:latin typeface="+mn-ea"/>
              </a:rPr>
              <a:t>하단에</a:t>
            </a:r>
            <a:endParaRPr kumimoji="1" lang="en-US" altLang="ko-KR" sz="1400" dirty="0" smtClean="0">
              <a:latin typeface="+mn-ea"/>
            </a:endParaRPr>
          </a:p>
          <a:p>
            <a:pPr lvl="0"/>
            <a:r>
              <a:rPr kumimoji="1" lang="en-US" altLang="ko-KR" sz="1400" dirty="0">
                <a:latin typeface="+mn-ea"/>
              </a:rPr>
              <a:t> </a:t>
            </a:r>
            <a:r>
              <a:rPr kumimoji="1" lang="en-US" altLang="ko-KR" sz="1400" dirty="0" smtClean="0">
                <a:latin typeface="+mn-ea"/>
              </a:rPr>
              <a:t> </a:t>
            </a:r>
            <a:r>
              <a:rPr kumimoji="1" lang="ko-KR" altLang="en-US" sz="1400" dirty="0" smtClean="0">
                <a:latin typeface="+mn-ea"/>
              </a:rPr>
              <a:t>경고 </a:t>
            </a:r>
            <a:r>
              <a:rPr kumimoji="1" lang="ko-KR" altLang="en-US" sz="1400" dirty="0">
                <a:latin typeface="+mn-ea"/>
              </a:rPr>
              <a:t>문구 </a:t>
            </a:r>
            <a:r>
              <a:rPr kumimoji="1" lang="ko-KR" altLang="en-US" sz="1400" dirty="0" smtClean="0">
                <a:latin typeface="+mn-ea"/>
              </a:rPr>
              <a:t>표출</a:t>
            </a:r>
            <a:endParaRPr kumimoji="1" lang="en-US" altLang="ko-KR" sz="1400" dirty="0" smtClean="0">
              <a:latin typeface="+mn-ea"/>
            </a:endParaRPr>
          </a:p>
          <a:p>
            <a:pPr lvl="0"/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주소 검색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우편번호 </a:t>
            </a:r>
            <a:r>
              <a:rPr lang="ko-KR" altLang="en-US" sz="1400" dirty="0" err="1" smtClean="0"/>
              <a:t>찾기창</a:t>
            </a:r>
            <a:r>
              <a:rPr lang="ko-KR" altLang="en-US" sz="1400" dirty="0" smtClean="0"/>
              <a:t> 팝업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약관동의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약관내용</a:t>
            </a:r>
            <a:r>
              <a:rPr lang="ko-KR" altLang="en-US" sz="1400" dirty="0" smtClean="0"/>
              <a:t> 읽고 체크박스 체크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smtClean="0"/>
              <a:t>회원가입</a:t>
            </a:r>
            <a:endParaRPr lang="en-US" altLang="ko-KR" sz="1600" dirty="0" smtClean="0"/>
          </a:p>
          <a:p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모든 정보 </a:t>
            </a:r>
            <a:r>
              <a:rPr lang="ko-KR" altLang="en-US" sz="1400" dirty="0">
                <a:latin typeface="+mn-ea"/>
              </a:rPr>
              <a:t>입력 및 이용약관 동의 </a:t>
            </a:r>
            <a:r>
              <a:rPr lang="ko-KR" altLang="en-US" sz="1400" dirty="0" smtClean="0">
                <a:latin typeface="+mn-ea"/>
              </a:rPr>
              <a:t>완료되었다면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 버튼 </a:t>
            </a:r>
            <a:r>
              <a:rPr lang="ko-KR" altLang="en-US" sz="1400" dirty="0">
                <a:latin typeface="+mn-ea"/>
              </a:rPr>
              <a:t>클릭 시 회원가입 </a:t>
            </a:r>
            <a:r>
              <a:rPr lang="ko-KR" altLang="en-US" sz="1400" dirty="0" smtClean="0">
                <a:latin typeface="+mn-ea"/>
              </a:rPr>
              <a:t>완료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조건을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충족하지 못할 시 경고 팝업 창</a:t>
            </a:r>
          </a:p>
          <a:p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2" y="1822657"/>
            <a:ext cx="6546328" cy="4655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0491" y="23235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7873" y="312035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6171" y="357755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4136" y="4478892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3289" y="574599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0876" y="602298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F090-BED3-2DAA-A864-13577447D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3A2E6F-DE9D-7AB7-BAA1-80599246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79B07C36-F8EA-6025-3A9A-E4CFC985E59D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EADDE-01AD-CCD2-1035-3CD59AC3342B}"/>
              </a:ext>
            </a:extLst>
          </p:cNvPr>
          <p:cNvSpPr txBox="1"/>
          <p:nvPr/>
        </p:nvSpPr>
        <p:spPr>
          <a:xfrm>
            <a:off x="8733025" y="163168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아이디 찾기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0ACA1-6EA7-C4A4-6B22-5B9D80167885}"/>
              </a:ext>
            </a:extLst>
          </p:cNvPr>
          <p:cNvSpPr txBox="1"/>
          <p:nvPr/>
        </p:nvSpPr>
        <p:spPr>
          <a:xfrm>
            <a:off x="8032652" y="2323521"/>
            <a:ext cx="394851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인증번호 전송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휴대전화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입력한 전화번호로 인증번호 전송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인증번호 확인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올바른 인증번호 입력 시 하단에 아이디 표출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아닐 시 하단에 경고 문구 표출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인증번호 전송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이메일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입력한 이메일로 인증번호 전송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인증번호 확인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/>
              <a:t>올바른 인증번호 입력 시 하단에 아이디 표출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아닐 </a:t>
            </a:r>
            <a:r>
              <a:rPr lang="ko-KR" altLang="en-US" sz="1400" dirty="0"/>
              <a:t>시 하단에 경고 문구 </a:t>
            </a:r>
            <a:r>
              <a:rPr lang="ko-KR" altLang="en-US" sz="1400" dirty="0" smtClean="0"/>
              <a:t>표출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2" y="1708128"/>
            <a:ext cx="6844869" cy="4867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361926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5168" y="401174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5420" y="503499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4192" y="539640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8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96654-9037-5507-B553-1673ACA8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951CC1-DA49-AF8F-31ED-FB0F76E2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ACB9BED0-0BD7-5734-00FA-43CB7A729327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062A-8E32-5927-919D-54071E54F683}"/>
              </a:ext>
            </a:extLst>
          </p:cNvPr>
          <p:cNvSpPr txBox="1"/>
          <p:nvPr/>
        </p:nvSpPr>
        <p:spPr>
          <a:xfrm>
            <a:off x="8733025" y="163168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비밀번호 찾기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043F5-FD0E-9990-418D-F095E2FB3618}"/>
              </a:ext>
            </a:extLst>
          </p:cNvPr>
          <p:cNvSpPr txBox="1"/>
          <p:nvPr/>
        </p:nvSpPr>
        <p:spPr>
          <a:xfrm>
            <a:off x="8032652" y="2323521"/>
            <a:ext cx="37064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/>
              <a:t>인증번호 전송</a:t>
            </a:r>
            <a:r>
              <a:rPr lang="en-US" altLang="ko-KR" sz="1600" dirty="0"/>
              <a:t>(</a:t>
            </a:r>
            <a:r>
              <a:rPr lang="ko-KR" altLang="en-US" sz="1600" dirty="0"/>
              <a:t>휴대전화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입력한 </a:t>
            </a:r>
            <a:r>
              <a:rPr lang="ko-KR" altLang="en-US" sz="1400" dirty="0"/>
              <a:t>전화번호로 인증번호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/>
              <a:t>인증번호 </a:t>
            </a:r>
            <a:r>
              <a:rPr lang="ko-KR" altLang="en-US" sz="1600" dirty="0" smtClean="0"/>
              <a:t>확인</a:t>
            </a:r>
            <a:endParaRPr lang="en-US" altLang="ko-KR" sz="16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올바른 </a:t>
            </a:r>
            <a:r>
              <a:rPr lang="ko-KR" altLang="en-US" sz="1400" dirty="0"/>
              <a:t>인증번호 입력 시 </a:t>
            </a:r>
            <a:r>
              <a:rPr lang="ko-KR" altLang="en-US" sz="1400" dirty="0" smtClean="0"/>
              <a:t>비밀번호 재설정</a:t>
            </a:r>
            <a:endParaRPr lang="en-US" altLang="ko-KR" sz="1400" dirty="0" smtClean="0"/>
          </a:p>
          <a:p>
            <a:r>
              <a:rPr lang="ko-KR" altLang="en-US" sz="1400" dirty="0" smtClean="0"/>
              <a:t>  페이지로 이동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아닐 </a:t>
            </a:r>
            <a:r>
              <a:rPr lang="ko-KR" altLang="en-US" sz="1400" dirty="0"/>
              <a:t>시 하단에 경고 문구 </a:t>
            </a:r>
            <a:r>
              <a:rPr lang="ko-KR" altLang="en-US" sz="1400" dirty="0" smtClean="0"/>
              <a:t>표출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/>
              <a:t>인증번호 전송</a:t>
            </a:r>
            <a:r>
              <a:rPr lang="en-US" altLang="ko-KR" sz="1600" dirty="0"/>
              <a:t>(</a:t>
            </a:r>
            <a:r>
              <a:rPr lang="ko-KR" altLang="en-US" sz="1600" dirty="0"/>
              <a:t>이메일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400" dirty="0"/>
              <a:t>입력한 </a:t>
            </a:r>
            <a:r>
              <a:rPr lang="ko-KR" altLang="en-US" sz="1400" dirty="0" smtClean="0"/>
              <a:t>이메일로 </a:t>
            </a:r>
            <a:r>
              <a:rPr lang="ko-KR" altLang="en-US" sz="1400" dirty="0"/>
              <a:t>인증번호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/>
              <a:t>인증번호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올바른 </a:t>
            </a:r>
            <a:r>
              <a:rPr lang="ko-KR" altLang="en-US" sz="1400" dirty="0"/>
              <a:t>인증번호 입력 시 비밀번호 재설정</a:t>
            </a:r>
            <a:endParaRPr lang="en-US" altLang="ko-KR" sz="1400" dirty="0"/>
          </a:p>
          <a:p>
            <a:r>
              <a:rPr lang="ko-KR" altLang="en-US" sz="1400" dirty="0"/>
              <a:t>  페이지로 이동</a:t>
            </a:r>
            <a:endParaRPr lang="en-US" altLang="ko-KR" sz="1400" dirty="0"/>
          </a:p>
          <a:p>
            <a:r>
              <a:rPr lang="en-US" altLang="ko-KR" sz="1600" dirty="0"/>
              <a:t>- </a:t>
            </a:r>
            <a:r>
              <a:rPr lang="ko-KR" altLang="en-US" sz="1400" dirty="0"/>
              <a:t>아닐 시 하단에 경고 문구 표출</a:t>
            </a:r>
            <a:endParaRPr lang="en-US" altLang="ko-KR" sz="1400" dirty="0"/>
          </a:p>
          <a:p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4" y="1558668"/>
            <a:ext cx="6929505" cy="4927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3085" y="381085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0006" y="420095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4200" y="523680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2253" y="557732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8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BDA0F-EAC4-E5F5-6E7E-1FA6BE02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A927E5-660F-9A9C-2216-9F243348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890CB8F2-7046-0D23-039A-B48EE55409CC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2AB43-0775-CF2A-4D4B-782503608757}"/>
              </a:ext>
            </a:extLst>
          </p:cNvPr>
          <p:cNvSpPr txBox="1"/>
          <p:nvPr/>
        </p:nvSpPr>
        <p:spPr>
          <a:xfrm>
            <a:off x="8733025" y="163168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비밀번호 재설정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3938D-6812-E5C0-F1A4-F97B8DBA5C75}"/>
              </a:ext>
            </a:extLst>
          </p:cNvPr>
          <p:cNvSpPr txBox="1"/>
          <p:nvPr/>
        </p:nvSpPr>
        <p:spPr>
          <a:xfrm>
            <a:off x="8032652" y="2323521"/>
            <a:ext cx="36439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비밀번호 확인</a:t>
            </a:r>
            <a:endParaRPr lang="en-US" altLang="ko-KR" sz="1600" dirty="0" smtClean="0"/>
          </a:p>
          <a:p>
            <a:pPr lvl="0"/>
            <a:r>
              <a:rPr kumimoji="1" lang="en-US" altLang="ko-KR" sz="1400" dirty="0" smtClean="0">
                <a:latin typeface="+mn-ea"/>
              </a:rPr>
              <a:t>- </a:t>
            </a:r>
            <a:r>
              <a:rPr kumimoji="1" lang="ko-KR" altLang="en-US" sz="1400" dirty="0" smtClean="0">
                <a:latin typeface="+mn-ea"/>
              </a:rPr>
              <a:t>비밀번호가 </a:t>
            </a:r>
            <a:r>
              <a:rPr kumimoji="1" lang="ko-KR" altLang="en-US" sz="1400" dirty="0">
                <a:latin typeface="+mn-ea"/>
              </a:rPr>
              <a:t>일치하지 않는 경우 하단에</a:t>
            </a:r>
            <a:endParaRPr kumimoji="1" lang="en-US" altLang="ko-KR" sz="1400" dirty="0">
              <a:latin typeface="+mn-ea"/>
            </a:endParaRPr>
          </a:p>
          <a:p>
            <a:pPr lvl="0"/>
            <a:r>
              <a:rPr kumimoji="1" lang="en-US" altLang="ko-KR" sz="1400" dirty="0">
                <a:latin typeface="+mn-ea"/>
              </a:rPr>
              <a:t>  </a:t>
            </a:r>
            <a:r>
              <a:rPr kumimoji="1" lang="ko-KR" altLang="en-US" sz="1400" dirty="0" smtClean="0">
                <a:latin typeface="+mn-ea"/>
              </a:rPr>
              <a:t>경고 </a:t>
            </a:r>
            <a:r>
              <a:rPr kumimoji="1" lang="ko-KR" altLang="en-US" sz="1400" dirty="0">
                <a:latin typeface="+mn-ea"/>
              </a:rPr>
              <a:t>문구 </a:t>
            </a:r>
            <a:r>
              <a:rPr kumimoji="1" lang="ko-KR" altLang="en-US" sz="1400" dirty="0" smtClean="0">
                <a:latin typeface="+mn-ea"/>
              </a:rPr>
              <a:t>표출</a:t>
            </a:r>
            <a:endParaRPr kumimoji="1" lang="en-US" altLang="ko-KR" sz="1400" dirty="0" smtClean="0">
              <a:latin typeface="+mn-ea"/>
            </a:endParaRPr>
          </a:p>
          <a:p>
            <a:pPr lvl="0"/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비밀번호 재설정</a:t>
            </a:r>
            <a:endParaRPr lang="en-US" altLang="ko-KR" sz="1600" dirty="0" smtClean="0"/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새로운 비밀번호 입력과 확인을 입력하면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버튼 클릭 시 회원가입 완료</a:t>
            </a:r>
            <a:endParaRPr lang="en-US" altLang="ko-KR" sz="14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조건을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충족하지 못할 시 경고 팝업 </a:t>
            </a:r>
            <a:r>
              <a:rPr lang="ko-KR" altLang="en-US" sz="1400" dirty="0" smtClean="0">
                <a:latin typeface="+mn-ea"/>
              </a:rPr>
              <a:t>창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" y="1767077"/>
            <a:ext cx="6703084" cy="4766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80584" y="338222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6949" y="406245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6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1984</Words>
  <Application>Microsoft Office PowerPoint</Application>
  <PresentationFormat>와이드스크린</PresentationFormat>
  <Paragraphs>600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BIG111</dc:creator>
  <cp:lastModifiedBy>BIG103</cp:lastModifiedBy>
  <cp:revision>58</cp:revision>
  <dcterms:created xsi:type="dcterms:W3CDTF">2024-11-01T08:50:20Z</dcterms:created>
  <dcterms:modified xsi:type="dcterms:W3CDTF">2024-11-06T07:35:18Z</dcterms:modified>
</cp:coreProperties>
</file>