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9" r:id="rId4"/>
    <p:sldId id="260" r:id="rId5"/>
    <p:sldId id="258" r:id="rId6"/>
    <p:sldId id="262" r:id="rId7"/>
    <p:sldId id="266" r:id="rId8"/>
    <p:sldId id="274" r:id="rId9"/>
    <p:sldId id="273" r:id="rId10"/>
    <p:sldId id="270" r:id="rId11"/>
    <p:sldId id="27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E0A"/>
    <a:srgbClr val="615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C5ED-EE17-4539-9AEF-85AE0D87135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0960-E292-4E3D-A07E-41CFC298BA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4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C5ED-EE17-4539-9AEF-85AE0D87135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0960-E292-4E3D-A07E-41CFC298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7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C5ED-EE17-4539-9AEF-85AE0D87135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0960-E292-4E3D-A07E-41CFC298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5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C5ED-EE17-4539-9AEF-85AE0D87135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0960-E292-4E3D-A07E-41CFC298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2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C5ED-EE17-4539-9AEF-85AE0D87135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0960-E292-4E3D-A07E-41CFC298BA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3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C5ED-EE17-4539-9AEF-85AE0D87135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0960-E292-4E3D-A07E-41CFC298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5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C5ED-EE17-4539-9AEF-85AE0D87135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0960-E292-4E3D-A07E-41CFC298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C5ED-EE17-4539-9AEF-85AE0D87135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0960-E292-4E3D-A07E-41CFC298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C5ED-EE17-4539-9AEF-85AE0D87135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0960-E292-4E3D-A07E-41CFC298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3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A7C5ED-EE17-4539-9AEF-85AE0D87135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250960-E292-4E3D-A07E-41CFC298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8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C5ED-EE17-4539-9AEF-85AE0D87135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0960-E292-4E3D-A07E-41CFC298B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4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A7C5ED-EE17-4539-9AEF-85AE0D87135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250960-E292-4E3D-A07E-41CFC298BA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2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killable.com/resources/virtual-training-labs/benefits-of-virtual-training-labs/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A980-46DB-5468-B989-FED537EA9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210" y="1947334"/>
            <a:ext cx="9610925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Cloud Computing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DD5FF-92C7-13E5-A7D5-EBB5FD993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Sec-3</a:t>
            </a:r>
          </a:p>
        </p:txBody>
      </p:sp>
    </p:spTree>
    <p:extLst>
      <p:ext uri="{BB962C8B-B14F-4D97-AF65-F5344CB8AC3E}">
        <p14:creationId xmlns:p14="http://schemas.microsoft.com/office/powerpoint/2010/main" val="311334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BF509-858D-E7FE-8D30-46DDB7622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338AC-594E-6597-E6AF-518655CC8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00" y="243190"/>
            <a:ext cx="6767220" cy="60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65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A05D-011D-2822-BDC8-A74C02D51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1" y="1897866"/>
            <a:ext cx="3200400" cy="2286000"/>
          </a:xfrm>
        </p:spPr>
        <p:txBody>
          <a:bodyPr/>
          <a:lstStyle/>
          <a:p>
            <a:r>
              <a:rPr lang="en-US" dirty="0"/>
              <a:t>      Enroll 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“Hands On Labs”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2D71-97C3-B4B3-BC43-D886C61C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sz="2400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563C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DBA36-7543-9A10-945C-8A316836D82A}"/>
              </a:ext>
            </a:extLst>
          </p:cNvPr>
          <p:cNvSpPr txBox="1"/>
          <p:nvPr/>
        </p:nvSpPr>
        <p:spPr>
          <a:xfrm>
            <a:off x="4651263" y="4183866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10 benefits of hands-on virtual training labs - </a:t>
            </a:r>
            <a:r>
              <a:rPr lang="en-US" dirty="0" err="1">
                <a:hlinkClick r:id="rId2"/>
              </a:rPr>
              <a:t>Skillable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8106F-A264-21A7-CFA7-F2E35F1B1829}"/>
              </a:ext>
            </a:extLst>
          </p:cNvPr>
          <p:cNvSpPr txBox="1"/>
          <p:nvPr/>
        </p:nvSpPr>
        <p:spPr>
          <a:xfrm>
            <a:off x="4931557" y="1152819"/>
            <a:ext cx="60952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https://labs.hol.vmware.com/HOL/maintenance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https://labs.hol.vmware.com/HOL/login</a:t>
            </a:r>
          </a:p>
        </p:txBody>
      </p:sp>
    </p:spTree>
    <p:extLst>
      <p:ext uri="{BB962C8B-B14F-4D97-AF65-F5344CB8AC3E}">
        <p14:creationId xmlns:p14="http://schemas.microsoft.com/office/powerpoint/2010/main" val="189043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hank You Images - Free Download on Freepik">
            <a:extLst>
              <a:ext uri="{FF2B5EF4-FFF2-40B4-BE49-F238E27FC236}">
                <a16:creationId xmlns:a16="http://schemas.microsoft.com/office/drawing/2014/main" id="{218C965B-1075-3388-9420-63DB8DD5A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83114">
            <a:off x="2803390" y="949561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22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8F45-DEA1-CBE9-58BD-56F069F4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09" y="881973"/>
            <a:ext cx="8596668" cy="898189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F2D42-7DF6-B8BC-7C7C-8A5EB718D8D9}"/>
              </a:ext>
            </a:extLst>
          </p:cNvPr>
          <p:cNvSpPr txBox="1"/>
          <p:nvPr/>
        </p:nvSpPr>
        <p:spPr>
          <a:xfrm>
            <a:off x="919263" y="1936204"/>
            <a:ext cx="7738353" cy="3901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Computing 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Virtualization.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EXSI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Hypervisor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vSphere Client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vCenter VMware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5-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 on Hands On Labs.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0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B890E-8013-C007-8FFC-5C41E4151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17" y="846419"/>
            <a:ext cx="9026672" cy="423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8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533D1-E12F-DC83-EC5E-5E16C0E5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3C9D874-08DE-EE12-C6E1-C22561E05730}"/>
              </a:ext>
            </a:extLst>
          </p:cNvPr>
          <p:cNvGrpSpPr/>
          <p:nvPr/>
        </p:nvGrpSpPr>
        <p:grpSpPr>
          <a:xfrm>
            <a:off x="2050915" y="454769"/>
            <a:ext cx="7720519" cy="3377930"/>
            <a:chOff x="1870953" y="231033"/>
            <a:chExt cx="7720519" cy="337793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B31058-8960-772C-7C9E-BFE8AF2A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83"/>
            <a:stretch/>
          </p:blipFill>
          <p:spPr>
            <a:xfrm>
              <a:off x="1870953" y="231033"/>
              <a:ext cx="7720519" cy="337793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52E0B4-E5C7-0E1A-2702-383C81F26C9A}"/>
                </a:ext>
              </a:extLst>
            </p:cNvPr>
            <p:cNvSpPr/>
            <p:nvPr/>
          </p:nvSpPr>
          <p:spPr>
            <a:xfrm>
              <a:off x="7597302" y="231033"/>
              <a:ext cx="1838528" cy="654184"/>
            </a:xfrm>
            <a:prstGeom prst="rect">
              <a:avLst/>
            </a:prstGeom>
            <a:solidFill>
              <a:srgbClr val="F2BE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AD0304-461B-47CC-B634-26F20AA4CB24}"/>
              </a:ext>
            </a:extLst>
          </p:cNvPr>
          <p:cNvSpPr txBox="1"/>
          <p:nvPr/>
        </p:nvSpPr>
        <p:spPr>
          <a:xfrm>
            <a:off x="352628" y="4428797"/>
            <a:ext cx="47738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Self-Service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cloud computing refers to the capability for customers to access and manage cloud resources as needed 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BBB90-B4D6-2B71-C76E-8D5FFC3A8AC5}"/>
              </a:ext>
            </a:extLst>
          </p:cNvPr>
          <p:cNvSpPr txBox="1"/>
          <p:nvPr/>
        </p:nvSpPr>
        <p:spPr>
          <a:xfrm>
            <a:off x="5744994" y="4302337"/>
            <a:ext cx="60943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maintenance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of keeping a server software updated and running smoothly so that a computer network function properly and avoids downtime or loss of data.</a:t>
            </a:r>
          </a:p>
        </p:txBody>
      </p:sp>
    </p:spTree>
    <p:extLst>
      <p:ext uri="{BB962C8B-B14F-4D97-AF65-F5344CB8AC3E}">
        <p14:creationId xmlns:p14="http://schemas.microsoft.com/office/powerpoint/2010/main" val="292246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A26A6E-8183-84B2-6129-8045DFA231EC}"/>
              </a:ext>
            </a:extLst>
          </p:cNvPr>
          <p:cNvSpPr txBox="1"/>
          <p:nvPr/>
        </p:nvSpPr>
        <p:spPr>
          <a:xfrm>
            <a:off x="1196502" y="1011677"/>
            <a:ext cx="30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EXSI Hypervisor</a:t>
            </a:r>
          </a:p>
        </p:txBody>
      </p:sp>
      <p:pic>
        <p:nvPicPr>
          <p:cNvPr id="1026" name="Picture 2" descr="Hypervisor | Benefits of Hypervisor | Types of hypervisors">
            <a:extLst>
              <a:ext uri="{FF2B5EF4-FFF2-40B4-BE49-F238E27FC236}">
                <a16:creationId xmlns:a16="http://schemas.microsoft.com/office/drawing/2014/main" id="{067DED2E-F480-CC1B-5F85-CB13FDA21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2" t="14228" r="11201" b="12098"/>
          <a:stretch/>
        </p:blipFill>
        <p:spPr bwMode="auto">
          <a:xfrm>
            <a:off x="1879061" y="1848253"/>
            <a:ext cx="8237706" cy="392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7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3F89CF-9C44-E2C6-B4AB-CA4D15AFA28D}"/>
              </a:ext>
            </a:extLst>
          </p:cNvPr>
          <p:cNvSpPr txBox="1"/>
          <p:nvPr/>
        </p:nvSpPr>
        <p:spPr>
          <a:xfrm>
            <a:off x="314122" y="1171225"/>
            <a:ext cx="11466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hypervisor installs directly onto a physical machine and creates the separation necessary to divide it into one or more virtual machines. it requires minimal system resources for itself, leaving more for the VMs to use.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87E3B-9B78-6438-68B7-23BDCBE7491F}"/>
              </a:ext>
            </a:extLst>
          </p:cNvPr>
          <p:cNvSpPr txBox="1"/>
          <p:nvPr/>
        </p:nvSpPr>
        <p:spPr>
          <a:xfrm>
            <a:off x="314122" y="400585"/>
            <a:ext cx="391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EXSI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187D3-3F64-4C11-B459-E303E66A24DC}"/>
              </a:ext>
            </a:extLst>
          </p:cNvPr>
          <p:cNvSpPr txBox="1"/>
          <p:nvPr/>
        </p:nvSpPr>
        <p:spPr>
          <a:xfrm>
            <a:off x="644862" y="4036344"/>
            <a:ext cx="91314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performance: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hypervisor supports the applications of any size with the ability to deploy the powerful virtual machines (up to 128 vCPUs, 6 TB of RAM, and 120 devices) for meeting the needs of the different applications.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1B746-DB51-4633-1740-02530E1713AA}"/>
              </a:ext>
            </a:extLst>
          </p:cNvPr>
          <p:cNvSpPr txBox="1"/>
          <p:nvPr/>
        </p:nvSpPr>
        <p:spPr>
          <a:xfrm>
            <a:off x="314122" y="3265704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Benefits</a:t>
            </a:r>
          </a:p>
        </p:txBody>
      </p:sp>
    </p:spTree>
    <p:extLst>
      <p:ext uri="{BB962C8B-B14F-4D97-AF65-F5344CB8AC3E}">
        <p14:creationId xmlns:p14="http://schemas.microsoft.com/office/powerpoint/2010/main" val="373157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62632-48E0-C5F9-20D5-EDAE2E303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4F8E2-A635-0540-D051-5DFF16C43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00" y="243190"/>
            <a:ext cx="6767220" cy="60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6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BE6C6-5260-36AB-C68B-89861B226DB3}"/>
              </a:ext>
            </a:extLst>
          </p:cNvPr>
          <p:cNvSpPr txBox="1"/>
          <p:nvPr/>
        </p:nvSpPr>
        <p:spPr>
          <a:xfrm>
            <a:off x="440175" y="428656"/>
            <a:ext cx="3031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vSphere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A0885-8A7C-B304-9B4F-63B8DF74CD3D}"/>
              </a:ext>
            </a:extLst>
          </p:cNvPr>
          <p:cNvSpPr txBox="1"/>
          <p:nvPr/>
        </p:nvSpPr>
        <p:spPr>
          <a:xfrm>
            <a:off x="680936" y="1347441"/>
            <a:ext cx="10544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vSphere Client acts as an administrative interface to access and manage VMware hosts.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EBB8B-AFEE-83B8-31FC-14955F206DBD}"/>
              </a:ext>
            </a:extLst>
          </p:cNvPr>
          <p:cNvSpPr txBox="1"/>
          <p:nvPr/>
        </p:nvSpPr>
        <p:spPr>
          <a:xfrm>
            <a:off x="303987" y="3655938"/>
            <a:ext cx="10544783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creates and manages multiple virtual machines.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Migrates workloads and data center maintenance live and avoid downtime.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offices remotely with few or no local IT admins.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E13A9-A10C-EC73-D21B-8640FD5D3CFE}"/>
              </a:ext>
            </a:extLst>
          </p:cNvPr>
          <p:cNvSpPr txBox="1"/>
          <p:nvPr/>
        </p:nvSpPr>
        <p:spPr>
          <a:xfrm>
            <a:off x="359923" y="2750138"/>
            <a:ext cx="187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193657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72899C-7DB4-8E9B-8AC2-92DFDB60DFC7}"/>
              </a:ext>
            </a:extLst>
          </p:cNvPr>
          <p:cNvSpPr txBox="1"/>
          <p:nvPr/>
        </p:nvSpPr>
        <p:spPr>
          <a:xfrm>
            <a:off x="781050" y="1413778"/>
            <a:ext cx="10629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VMware vCenter Server is a centralized management platform for configuring, controlling and monitoring VMware vSphere virtual environments.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D482C1-8194-1013-36C0-60A7B9CCC863}"/>
              </a:ext>
            </a:extLst>
          </p:cNvPr>
          <p:cNvSpPr txBox="1"/>
          <p:nvPr/>
        </p:nvSpPr>
        <p:spPr>
          <a:xfrm>
            <a:off x="343305" y="356012"/>
            <a:ext cx="425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vCenter VMware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10513-472F-68D5-26CC-B9047B5725FC}"/>
              </a:ext>
            </a:extLst>
          </p:cNvPr>
          <p:cNvSpPr txBox="1"/>
          <p:nvPr/>
        </p:nvSpPr>
        <p:spPr>
          <a:xfrm>
            <a:off x="343305" y="2779321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27E45-38B5-403F-019A-EB0814DDDFAA}"/>
              </a:ext>
            </a:extLst>
          </p:cNvPr>
          <p:cNvSpPr txBox="1"/>
          <p:nvPr/>
        </p:nvSpPr>
        <p:spPr>
          <a:xfrm>
            <a:off x="1215957" y="3746664"/>
            <a:ext cx="9786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VMotion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istributed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esource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chedule ( Load Balancing 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(Shadow instance)</a:t>
            </a:r>
          </a:p>
        </p:txBody>
      </p:sp>
    </p:spTree>
    <p:extLst>
      <p:ext uri="{BB962C8B-B14F-4D97-AF65-F5344CB8AC3E}">
        <p14:creationId xmlns:p14="http://schemas.microsoft.com/office/powerpoint/2010/main" val="20451568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309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Calibri</vt:lpstr>
      <vt:lpstr>Calibri Light</vt:lpstr>
      <vt:lpstr>Times New Roman</vt:lpstr>
      <vt:lpstr>Wingdings</vt:lpstr>
      <vt:lpstr>Retrospect</vt:lpstr>
      <vt:lpstr>    Cloud Computing </vt:lpstr>
      <vt:lpstr>        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Enroll on  “Hands On Labs”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soubhy elsayed nour</dc:creator>
  <cp:lastModifiedBy>Sara Nour</cp:lastModifiedBy>
  <cp:revision>6</cp:revision>
  <dcterms:created xsi:type="dcterms:W3CDTF">2024-10-19T20:08:15Z</dcterms:created>
  <dcterms:modified xsi:type="dcterms:W3CDTF">2024-10-23T16:15:00Z</dcterms:modified>
</cp:coreProperties>
</file>