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横井 伸太郎" initials="横井" lastIdx="1" clrIdx="0">
    <p:extLst>
      <p:ext uri="{19B8F6BF-5375-455C-9EA6-DF929625EA0E}">
        <p15:presenceInfo xmlns:p15="http://schemas.microsoft.com/office/powerpoint/2012/main" userId="6b4f8ebe944a458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15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020296-4C4F-46C6-8800-33A1188B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A5F60A9-3150-452B-92AC-2ACEC7823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2B698D-1EAD-4C35-ADE3-95F2BAAE6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FE97-EE4E-4D99-96EA-FEF2A531FEC3}" type="datetimeFigureOut">
              <a:rPr kumimoji="1" lang="ja-JP" altLang="en-US" smtClean="0"/>
              <a:t>2020/7/5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6A3C89-2471-427E-95A2-D118652CC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834009-7C4D-4E44-8C7F-CA0960D04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F971-5A70-4564-815F-D28375EC7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9865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843FC2-AFE6-4FAD-8C84-9F2148524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BE27471-DC9E-4929-8CA2-C22393554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48E836-B09B-45DF-B768-99CDB26A6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FE97-EE4E-4D99-96EA-FEF2A531FEC3}" type="datetimeFigureOut">
              <a:rPr kumimoji="1" lang="ja-JP" altLang="en-US" smtClean="0"/>
              <a:t>2020/7/5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C92B99-98BF-41D1-ACF1-A45C7BF48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8321BF-7D62-4463-9C9E-8C4AA6DF8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F971-5A70-4564-815F-D28375EC7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8362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E48CE5B-9A93-4322-9053-B9485157C4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B1E1A7-692A-4920-8CEB-877255716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F1B1CD-F02F-46E3-BB99-46DE6C58A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FE97-EE4E-4D99-96EA-FEF2A531FEC3}" type="datetimeFigureOut">
              <a:rPr kumimoji="1" lang="ja-JP" altLang="en-US" smtClean="0"/>
              <a:t>2020/7/5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729825-FCD2-4193-B569-9AD5BB830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1E52D1-DB1D-4855-9297-A19482965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F971-5A70-4564-815F-D28375EC7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2523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ECA376-C4A6-410A-9553-856D7A27C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70CD5-C666-4DD9-A1CF-23ABB8753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537296-D70B-4CD1-8A0A-E449A7438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FE97-EE4E-4D99-96EA-FEF2A531FEC3}" type="datetimeFigureOut">
              <a:rPr kumimoji="1" lang="ja-JP" altLang="en-US" smtClean="0"/>
              <a:t>2020/7/5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4A0353-BBB7-461F-B5E1-55FE3BEA9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09AC63-6504-4016-9FF1-C43C344E4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F971-5A70-4564-815F-D28375EC7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5776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4B022C-FDD9-4C2D-AFA3-7C1007355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30B75AD-ECB1-4A1B-8390-797EAF52E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6710FE-D975-4603-8DB0-6B8ECDCCD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FE97-EE4E-4D99-96EA-FEF2A531FEC3}" type="datetimeFigureOut">
              <a:rPr kumimoji="1" lang="ja-JP" altLang="en-US" smtClean="0"/>
              <a:t>2020/7/5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C9855B-ADA7-46F2-9E38-D8E5519BB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E83BB9-1796-4D2E-B7B4-A0E3B6D43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F971-5A70-4564-815F-D28375EC7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569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D5698F-A48F-47B0-A98D-AF9527DC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53FB2A-FB89-4C43-815F-203A6E802C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61BEE5D-0C1E-4EB8-A8D8-2D92C6A33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28C6681-D9AD-49B3-B4FD-42F781459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FE97-EE4E-4D99-96EA-FEF2A531FEC3}" type="datetimeFigureOut">
              <a:rPr kumimoji="1" lang="ja-JP" altLang="en-US" smtClean="0"/>
              <a:t>2020/7/5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35A83D8-2D5D-4B08-A27C-B4A700D01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B2EF9B3-1889-4764-8ADD-1673B1BA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F971-5A70-4564-815F-D28375EC7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713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0E05FB-0D58-4EE7-8B65-70CA1461A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8820E78-C76C-4DFB-A35A-F4E0D3954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E098370-83B5-431D-9412-E2E9A7AD9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FE8D588-0D0A-451A-AD46-49F5FA518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119814F-5487-4587-BB86-82EB21D3C8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A8EE7D4-2B80-4503-B027-0B316B685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FE97-EE4E-4D99-96EA-FEF2A531FEC3}" type="datetimeFigureOut">
              <a:rPr kumimoji="1" lang="ja-JP" altLang="en-US" smtClean="0"/>
              <a:t>2020/7/5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CF03C3B-D222-4694-8263-EA455CAFE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F119741-64AF-47A6-A642-451F43FA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F971-5A70-4564-815F-D28375EC7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4124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205E6A-F4A6-45E2-B28E-820C70C7C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E8CFB18-9AD6-43A0-9BBE-AD7D7CC9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FE97-EE4E-4D99-96EA-FEF2A531FEC3}" type="datetimeFigureOut">
              <a:rPr kumimoji="1" lang="ja-JP" altLang="en-US" smtClean="0"/>
              <a:t>2020/7/5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428B6AE-398F-4991-A099-BF15465C6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D052D4A-D181-4315-B474-C97B49888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F971-5A70-4564-815F-D28375EC7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0091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2F7CDDB-07FE-42ED-BFD1-F60A16A53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FE97-EE4E-4D99-96EA-FEF2A531FEC3}" type="datetimeFigureOut">
              <a:rPr kumimoji="1" lang="ja-JP" altLang="en-US" smtClean="0"/>
              <a:t>2020/7/5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4787E1F-D989-4726-BD65-88A9E0F45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BBCEFEF-7D43-42FB-809F-EE571804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F971-5A70-4564-815F-D28375EC7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2793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D5E990-E04F-4E5F-B059-6E1B0D276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6F2ADC-E0F9-4585-9E83-E3294C96B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2D22DCB-57C8-42E2-AEA9-799028ECD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5A2FF4D-AE7A-45FE-8379-DE94FDEEF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FE97-EE4E-4D99-96EA-FEF2A531FEC3}" type="datetimeFigureOut">
              <a:rPr kumimoji="1" lang="ja-JP" altLang="en-US" smtClean="0"/>
              <a:t>2020/7/5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F7B669B-CFDA-4840-9E2B-F129EA6AB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843B187-31AE-4684-986C-72D1192BF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F971-5A70-4564-815F-D28375EC7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5244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DB67D5-2757-4D27-AB3E-1DCB92E24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49ED2BC-603A-48C6-B4E7-57D9F8BBCA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4E0E625-4E66-42DE-A420-BE5B07D13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BAAFA8-A14D-40AE-83AE-4DEDB0B2C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FE97-EE4E-4D99-96EA-FEF2A531FEC3}" type="datetimeFigureOut">
              <a:rPr kumimoji="1" lang="ja-JP" altLang="en-US" smtClean="0"/>
              <a:t>2020/7/5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43463EB-57D8-44CD-A03B-85F583A06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DEDE04-B4D7-486D-9E6D-43BFB4275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F971-5A70-4564-815F-D28375EC7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16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2C58E91-46EF-4C2D-A75A-4585150CE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610D6A2-7106-4C9B-B2FA-062C103EF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A79C22-EE47-4990-B1C9-6FBD40F78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6FE97-EE4E-4D99-96EA-FEF2A531FEC3}" type="datetimeFigureOut">
              <a:rPr kumimoji="1" lang="ja-JP" altLang="en-US" smtClean="0"/>
              <a:t>2020/7/5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27A75A-F9E7-4A2D-8FD0-EE0A7348F4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F37168-705F-4BBC-87DE-212D005F3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FF971-5A70-4564-815F-D28375EC7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958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5B2FF6-2642-4732-BBC5-82269303AF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7BA229A-B3C0-4C8A-B46F-394767AC6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1316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F7FE1006-FE41-4252-8963-0B59809E71E5}"/>
              </a:ext>
            </a:extLst>
          </p:cNvPr>
          <p:cNvSpPr/>
          <p:nvPr/>
        </p:nvSpPr>
        <p:spPr>
          <a:xfrm>
            <a:off x="7683410" y="342580"/>
            <a:ext cx="3938747" cy="5866555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E0A1364D-52CF-4130-99B3-1FBDC6627816}"/>
              </a:ext>
            </a:extLst>
          </p:cNvPr>
          <p:cNvSpPr txBox="1"/>
          <p:nvPr/>
        </p:nvSpPr>
        <p:spPr>
          <a:xfrm>
            <a:off x="9745338" y="4051422"/>
            <a:ext cx="1757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長さ</a:t>
            </a:r>
            <a:r>
              <a:rPr lang="en-US" altLang="ja-JP" dirty="0"/>
              <a:t>:2</a:t>
            </a:r>
          </a:p>
          <a:p>
            <a:r>
              <a:rPr kumimoji="1" lang="ja-JP" altLang="en-US" dirty="0"/>
              <a:t>高さ</a:t>
            </a:r>
            <a:r>
              <a:rPr kumimoji="1" lang="en-US" altLang="ja-JP" dirty="0"/>
              <a:t>:</a:t>
            </a:r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84" name="四角形: 角を丸くする 83">
            <a:extLst>
              <a:ext uri="{FF2B5EF4-FFF2-40B4-BE49-F238E27FC236}">
                <a16:creationId xmlns:a16="http://schemas.microsoft.com/office/drawing/2014/main" id="{2632A40E-DBE2-4C1C-92B1-936BE95BCF99}"/>
              </a:ext>
            </a:extLst>
          </p:cNvPr>
          <p:cNvSpPr/>
          <p:nvPr/>
        </p:nvSpPr>
        <p:spPr>
          <a:xfrm>
            <a:off x="569843" y="301084"/>
            <a:ext cx="6255027" cy="5908051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グラフィックス 7" descr="セキュリティ カメラ">
            <a:extLst>
              <a:ext uri="{FF2B5EF4-FFF2-40B4-BE49-F238E27FC236}">
                <a16:creationId xmlns:a16="http://schemas.microsoft.com/office/drawing/2014/main" id="{6ECD5126-C91A-4E78-92B4-8DBAEEF44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6483" y="4952637"/>
            <a:ext cx="914400" cy="914400"/>
          </a:xfrm>
          <a:prstGeom prst="rect">
            <a:avLst/>
          </a:prstGeom>
        </p:spPr>
      </p:pic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F72DC473-5C61-4B65-95C8-CB02BD28A052}"/>
              </a:ext>
            </a:extLst>
          </p:cNvPr>
          <p:cNvGrpSpPr/>
          <p:nvPr/>
        </p:nvGrpSpPr>
        <p:grpSpPr>
          <a:xfrm>
            <a:off x="858894" y="301084"/>
            <a:ext cx="1171433" cy="1428500"/>
            <a:chOff x="3530221" y="1655894"/>
            <a:chExt cx="914400" cy="1106641"/>
          </a:xfrm>
        </p:grpSpPr>
        <p:pic>
          <p:nvPicPr>
            <p:cNvPr id="11" name="グラフィックス 10" descr="ヤシの木">
              <a:extLst>
                <a:ext uri="{FF2B5EF4-FFF2-40B4-BE49-F238E27FC236}">
                  <a16:creationId xmlns:a16="http://schemas.microsoft.com/office/drawing/2014/main" id="{22D257B7-4F0E-4279-AD62-DF3A7720F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30221" y="1848135"/>
              <a:ext cx="914400" cy="914400"/>
            </a:xfrm>
            <a:prstGeom prst="rect">
              <a:avLst/>
            </a:prstGeom>
          </p:spPr>
        </p:pic>
        <p:pic>
          <p:nvPicPr>
            <p:cNvPr id="17" name="グラフィックス 16" descr="皿">
              <a:extLst>
                <a:ext uri="{FF2B5EF4-FFF2-40B4-BE49-F238E27FC236}">
                  <a16:creationId xmlns:a16="http://schemas.microsoft.com/office/drawing/2014/main" id="{EACBE9CD-DCF3-432C-8070-6DD15B891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530221" y="1655894"/>
              <a:ext cx="914400" cy="914400"/>
            </a:xfrm>
            <a:prstGeom prst="rect">
              <a:avLst/>
            </a:prstGeom>
          </p:spPr>
        </p:pic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D008F706-3F49-46A9-A44C-C41206D9AED3}"/>
              </a:ext>
            </a:extLst>
          </p:cNvPr>
          <p:cNvGrpSpPr/>
          <p:nvPr/>
        </p:nvGrpSpPr>
        <p:grpSpPr>
          <a:xfrm>
            <a:off x="858894" y="2361383"/>
            <a:ext cx="1171433" cy="1428500"/>
            <a:chOff x="3530221" y="1655894"/>
            <a:chExt cx="914400" cy="1106641"/>
          </a:xfrm>
        </p:grpSpPr>
        <p:pic>
          <p:nvPicPr>
            <p:cNvPr id="20" name="グラフィックス 19" descr="ヤシの木">
              <a:extLst>
                <a:ext uri="{FF2B5EF4-FFF2-40B4-BE49-F238E27FC236}">
                  <a16:creationId xmlns:a16="http://schemas.microsoft.com/office/drawing/2014/main" id="{AC371D6D-0BDA-40E1-9C39-89C53EE70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30221" y="1848135"/>
              <a:ext cx="914400" cy="914400"/>
            </a:xfrm>
            <a:prstGeom prst="rect">
              <a:avLst/>
            </a:prstGeom>
          </p:spPr>
        </p:pic>
        <p:pic>
          <p:nvPicPr>
            <p:cNvPr id="21" name="グラフィックス 20" descr="皿">
              <a:extLst>
                <a:ext uri="{FF2B5EF4-FFF2-40B4-BE49-F238E27FC236}">
                  <a16:creationId xmlns:a16="http://schemas.microsoft.com/office/drawing/2014/main" id="{36DFC035-35DC-4773-B118-85F544DD0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530221" y="1655894"/>
              <a:ext cx="914400" cy="914400"/>
            </a:xfrm>
            <a:prstGeom prst="rect">
              <a:avLst/>
            </a:prstGeom>
          </p:spPr>
        </p:pic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07EC51D2-160F-47F4-A896-7A06FE12502F}"/>
              </a:ext>
            </a:extLst>
          </p:cNvPr>
          <p:cNvGrpSpPr/>
          <p:nvPr/>
        </p:nvGrpSpPr>
        <p:grpSpPr>
          <a:xfrm>
            <a:off x="3836236" y="301084"/>
            <a:ext cx="1171433" cy="1428500"/>
            <a:chOff x="3530221" y="1655894"/>
            <a:chExt cx="914400" cy="1106641"/>
          </a:xfrm>
        </p:grpSpPr>
        <p:pic>
          <p:nvPicPr>
            <p:cNvPr id="26" name="グラフィックス 25" descr="ヤシの木">
              <a:extLst>
                <a:ext uri="{FF2B5EF4-FFF2-40B4-BE49-F238E27FC236}">
                  <a16:creationId xmlns:a16="http://schemas.microsoft.com/office/drawing/2014/main" id="{50DC83FC-0D27-4526-9F18-2B1254F0D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30221" y="1848135"/>
              <a:ext cx="914400" cy="914400"/>
            </a:xfrm>
            <a:prstGeom prst="rect">
              <a:avLst/>
            </a:prstGeom>
          </p:spPr>
        </p:pic>
        <p:pic>
          <p:nvPicPr>
            <p:cNvPr id="27" name="グラフィックス 26" descr="皿">
              <a:extLst>
                <a:ext uri="{FF2B5EF4-FFF2-40B4-BE49-F238E27FC236}">
                  <a16:creationId xmlns:a16="http://schemas.microsoft.com/office/drawing/2014/main" id="{91C6E8C1-45A5-4C49-81DD-7F265BCB1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530221" y="1655894"/>
              <a:ext cx="914400" cy="914400"/>
            </a:xfrm>
            <a:prstGeom prst="rect">
              <a:avLst/>
            </a:prstGeom>
          </p:spPr>
        </p:pic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6F095373-8B03-4075-85B5-406ABDBE27CC}"/>
              </a:ext>
            </a:extLst>
          </p:cNvPr>
          <p:cNvGrpSpPr/>
          <p:nvPr/>
        </p:nvGrpSpPr>
        <p:grpSpPr>
          <a:xfrm>
            <a:off x="3920436" y="2305984"/>
            <a:ext cx="1171433" cy="1428500"/>
            <a:chOff x="3530221" y="1655894"/>
            <a:chExt cx="914400" cy="1106641"/>
          </a:xfrm>
        </p:grpSpPr>
        <p:pic>
          <p:nvPicPr>
            <p:cNvPr id="29" name="グラフィックス 28" descr="ヤシの木">
              <a:extLst>
                <a:ext uri="{FF2B5EF4-FFF2-40B4-BE49-F238E27FC236}">
                  <a16:creationId xmlns:a16="http://schemas.microsoft.com/office/drawing/2014/main" id="{990FCBB4-706F-4021-BF66-5B8250E74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30221" y="1848135"/>
              <a:ext cx="914400" cy="914400"/>
            </a:xfrm>
            <a:prstGeom prst="rect">
              <a:avLst/>
            </a:prstGeom>
          </p:spPr>
        </p:pic>
        <p:pic>
          <p:nvPicPr>
            <p:cNvPr id="30" name="グラフィックス 29" descr="皿">
              <a:extLst>
                <a:ext uri="{FF2B5EF4-FFF2-40B4-BE49-F238E27FC236}">
                  <a16:creationId xmlns:a16="http://schemas.microsoft.com/office/drawing/2014/main" id="{793E489B-CB41-4BB6-95A9-34625E7BB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530221" y="1655894"/>
              <a:ext cx="914400" cy="914400"/>
            </a:xfrm>
            <a:prstGeom prst="rect">
              <a:avLst/>
            </a:prstGeom>
          </p:spPr>
        </p:pic>
      </p:grp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7D7389D-B6AF-42B6-B494-50D50D60B32C}"/>
              </a:ext>
            </a:extLst>
          </p:cNvPr>
          <p:cNvSpPr txBox="1"/>
          <p:nvPr/>
        </p:nvSpPr>
        <p:spPr>
          <a:xfrm>
            <a:off x="2430747" y="6443655"/>
            <a:ext cx="461665" cy="4078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CAF50E46-3AF9-4EFE-93C2-D30CF09F6A87}"/>
              </a:ext>
            </a:extLst>
          </p:cNvPr>
          <p:cNvSpPr txBox="1"/>
          <p:nvPr/>
        </p:nvSpPr>
        <p:spPr>
          <a:xfrm>
            <a:off x="2715544" y="5839803"/>
            <a:ext cx="1107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(3,-8)</a:t>
            </a:r>
            <a:endParaRPr kumimoji="1"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9455A55-7A00-4F15-8004-60DDF883B052}"/>
              </a:ext>
            </a:extLst>
          </p:cNvPr>
          <p:cNvSpPr txBox="1"/>
          <p:nvPr/>
        </p:nvSpPr>
        <p:spPr>
          <a:xfrm>
            <a:off x="1044199" y="3701337"/>
            <a:ext cx="98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(0,-3)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CA7F097-CCC6-4758-8C73-AD577A66A22B}"/>
              </a:ext>
            </a:extLst>
          </p:cNvPr>
          <p:cNvSpPr txBox="1"/>
          <p:nvPr/>
        </p:nvSpPr>
        <p:spPr>
          <a:xfrm>
            <a:off x="4035793" y="1647534"/>
            <a:ext cx="728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(6,3)</a:t>
            </a:r>
            <a:endParaRPr kumimoji="1" lang="ja-JP" altLang="en-US" dirty="0"/>
          </a:p>
        </p:txBody>
      </p: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2A95D213-85B5-403A-926D-2CE0608037AE}"/>
              </a:ext>
            </a:extLst>
          </p:cNvPr>
          <p:cNvGrpSpPr/>
          <p:nvPr/>
        </p:nvGrpSpPr>
        <p:grpSpPr>
          <a:xfrm>
            <a:off x="2447344" y="1518191"/>
            <a:ext cx="1171433" cy="1719561"/>
            <a:chOff x="4348941" y="2409389"/>
            <a:chExt cx="1171433" cy="1719561"/>
          </a:xfrm>
        </p:grpSpPr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CE87ACBC-9169-41AC-B230-933852196A22}"/>
                </a:ext>
              </a:extLst>
            </p:cNvPr>
            <p:cNvGrpSpPr/>
            <p:nvPr/>
          </p:nvGrpSpPr>
          <p:grpSpPr>
            <a:xfrm>
              <a:off x="4348941" y="2409389"/>
              <a:ext cx="1171433" cy="1428500"/>
              <a:chOff x="3530221" y="1655894"/>
              <a:chExt cx="914400" cy="1106641"/>
            </a:xfrm>
          </p:grpSpPr>
          <p:pic>
            <p:nvPicPr>
              <p:cNvPr id="23" name="グラフィックス 22" descr="ヤシの木">
                <a:extLst>
                  <a:ext uri="{FF2B5EF4-FFF2-40B4-BE49-F238E27FC236}">
                    <a16:creationId xmlns:a16="http://schemas.microsoft.com/office/drawing/2014/main" id="{2B515955-F5C8-4176-B7C1-789127DBB0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530221" y="184813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4" name="グラフィックス 23" descr="皿">
                <a:extLst>
                  <a:ext uri="{FF2B5EF4-FFF2-40B4-BE49-F238E27FC236}">
                    <a16:creationId xmlns:a16="http://schemas.microsoft.com/office/drawing/2014/main" id="{35568EB4-4049-4168-8719-F2E0672636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530221" y="1655894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BAEABBCB-2F1E-4E1C-BEF3-43B7093DC749}"/>
                </a:ext>
              </a:extLst>
            </p:cNvPr>
            <p:cNvSpPr txBox="1"/>
            <p:nvPr/>
          </p:nvSpPr>
          <p:spPr>
            <a:xfrm>
              <a:off x="4555067" y="3759618"/>
              <a:ext cx="759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(3,0)</a:t>
              </a:r>
              <a:endParaRPr kumimoji="1" lang="ja-JP" altLang="en-US" dirty="0"/>
            </a:p>
          </p:txBody>
        </p:sp>
      </p:grp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AE726D9E-D1E8-4E90-84EF-C0D6780B09D8}"/>
              </a:ext>
            </a:extLst>
          </p:cNvPr>
          <p:cNvSpPr txBox="1"/>
          <p:nvPr/>
        </p:nvSpPr>
        <p:spPr>
          <a:xfrm>
            <a:off x="1048712" y="1672902"/>
            <a:ext cx="728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(0,3)</a:t>
            </a:r>
            <a:endParaRPr kumimoji="1" lang="ja-JP" altLang="en-US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742620D0-2A00-4EE0-8C1C-A028C38EC08A}"/>
              </a:ext>
            </a:extLst>
          </p:cNvPr>
          <p:cNvSpPr txBox="1"/>
          <p:nvPr/>
        </p:nvSpPr>
        <p:spPr>
          <a:xfrm>
            <a:off x="4084578" y="3682090"/>
            <a:ext cx="95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(6,-3)</a:t>
            </a:r>
            <a:endParaRPr kumimoji="1" lang="ja-JP" altLang="en-US" dirty="0"/>
          </a:p>
        </p:txBody>
      </p: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5EC79BCF-7302-4732-B651-864F4337ADF4}"/>
              </a:ext>
            </a:extLst>
          </p:cNvPr>
          <p:cNvGrpSpPr/>
          <p:nvPr/>
        </p:nvGrpSpPr>
        <p:grpSpPr>
          <a:xfrm>
            <a:off x="5543508" y="1518191"/>
            <a:ext cx="1171433" cy="1719561"/>
            <a:chOff x="4348941" y="2409389"/>
            <a:chExt cx="1171433" cy="1719561"/>
          </a:xfrm>
        </p:grpSpPr>
        <p:grpSp>
          <p:nvGrpSpPr>
            <p:cNvPr id="60" name="グループ化 59">
              <a:extLst>
                <a:ext uri="{FF2B5EF4-FFF2-40B4-BE49-F238E27FC236}">
                  <a16:creationId xmlns:a16="http://schemas.microsoft.com/office/drawing/2014/main" id="{072200B8-0D8F-4137-8FD5-2BAEF56C61EC}"/>
                </a:ext>
              </a:extLst>
            </p:cNvPr>
            <p:cNvGrpSpPr/>
            <p:nvPr/>
          </p:nvGrpSpPr>
          <p:grpSpPr>
            <a:xfrm>
              <a:off x="4348941" y="2409389"/>
              <a:ext cx="1171433" cy="1428500"/>
              <a:chOff x="3530221" y="1655894"/>
              <a:chExt cx="914400" cy="1106641"/>
            </a:xfrm>
          </p:grpSpPr>
          <p:pic>
            <p:nvPicPr>
              <p:cNvPr id="62" name="グラフィックス 61" descr="ヤシの木">
                <a:extLst>
                  <a:ext uri="{FF2B5EF4-FFF2-40B4-BE49-F238E27FC236}">
                    <a16:creationId xmlns:a16="http://schemas.microsoft.com/office/drawing/2014/main" id="{AA6626BB-EE31-4F72-941F-3063A6AB9D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530221" y="184813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3" name="グラフィックス 62" descr="皿">
                <a:extLst>
                  <a:ext uri="{FF2B5EF4-FFF2-40B4-BE49-F238E27FC236}">
                    <a16:creationId xmlns:a16="http://schemas.microsoft.com/office/drawing/2014/main" id="{EDE7E072-6497-41DA-B3D1-E0EA6648CB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530221" y="1655894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7EE66806-FF90-4529-8EEC-A4AEC9E74790}"/>
                </a:ext>
              </a:extLst>
            </p:cNvPr>
            <p:cNvSpPr txBox="1"/>
            <p:nvPr/>
          </p:nvSpPr>
          <p:spPr>
            <a:xfrm>
              <a:off x="4555067" y="3759618"/>
              <a:ext cx="759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(9,0)</a:t>
              </a:r>
              <a:endParaRPr kumimoji="1" lang="ja-JP" altLang="en-US" dirty="0"/>
            </a:p>
          </p:txBody>
        </p:sp>
      </p:grp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BCD12E05-BA80-403F-992C-51C1CADA5160}"/>
              </a:ext>
            </a:extLst>
          </p:cNvPr>
          <p:cNvSpPr txBox="1"/>
          <p:nvPr/>
        </p:nvSpPr>
        <p:spPr>
          <a:xfrm>
            <a:off x="2207840" y="134981"/>
            <a:ext cx="203132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/>
              <a:t>オブジェクト配置</a:t>
            </a:r>
            <a:endParaRPr kumimoji="1" lang="ja-JP" altLang="en-US" dirty="0"/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596AC7E9-1851-4EC4-BC8A-2A8B5CDE7D18}"/>
              </a:ext>
            </a:extLst>
          </p:cNvPr>
          <p:cNvGrpSpPr/>
          <p:nvPr/>
        </p:nvGrpSpPr>
        <p:grpSpPr>
          <a:xfrm>
            <a:off x="8129262" y="2072284"/>
            <a:ext cx="1171433" cy="1428500"/>
            <a:chOff x="3530221" y="1655894"/>
            <a:chExt cx="914400" cy="1106641"/>
          </a:xfrm>
        </p:grpSpPr>
        <p:pic>
          <p:nvPicPr>
            <p:cNvPr id="49" name="グラフィックス 48" descr="ヤシの木">
              <a:extLst>
                <a:ext uri="{FF2B5EF4-FFF2-40B4-BE49-F238E27FC236}">
                  <a16:creationId xmlns:a16="http://schemas.microsoft.com/office/drawing/2014/main" id="{976680C6-54F6-44AC-9052-7B99A3645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30221" y="1848135"/>
              <a:ext cx="914400" cy="914400"/>
            </a:xfrm>
            <a:prstGeom prst="rect">
              <a:avLst/>
            </a:prstGeom>
          </p:spPr>
        </p:pic>
        <p:pic>
          <p:nvPicPr>
            <p:cNvPr id="50" name="グラフィックス 49" descr="皿">
              <a:extLst>
                <a:ext uri="{FF2B5EF4-FFF2-40B4-BE49-F238E27FC236}">
                  <a16:creationId xmlns:a16="http://schemas.microsoft.com/office/drawing/2014/main" id="{9BA71E35-9C08-4355-B939-553C593A6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530221" y="1655894"/>
              <a:ext cx="914400" cy="914400"/>
            </a:xfrm>
            <a:prstGeom prst="rect">
              <a:avLst/>
            </a:prstGeom>
          </p:spPr>
        </p:pic>
      </p:grp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1C02920-1CDF-425A-BA7A-52AE460B3AE5}"/>
              </a:ext>
            </a:extLst>
          </p:cNvPr>
          <p:cNvSpPr txBox="1"/>
          <p:nvPr/>
        </p:nvSpPr>
        <p:spPr>
          <a:xfrm>
            <a:off x="9745338" y="2497979"/>
            <a:ext cx="1757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外輪の直径</a:t>
            </a:r>
            <a:r>
              <a:rPr lang="en-US" altLang="ja-JP" dirty="0"/>
              <a:t>:2</a:t>
            </a:r>
          </a:p>
          <a:p>
            <a:r>
              <a:rPr kumimoji="1" lang="ja-JP" altLang="en-US" dirty="0"/>
              <a:t>高さ</a:t>
            </a:r>
            <a:r>
              <a:rPr kumimoji="1" lang="en-US" altLang="ja-JP" dirty="0"/>
              <a:t>:2</a:t>
            </a:r>
            <a:endParaRPr kumimoji="1" lang="ja-JP" altLang="en-US" dirty="0"/>
          </a:p>
        </p:txBody>
      </p:sp>
      <p:pic>
        <p:nvPicPr>
          <p:cNvPr id="52" name="図 51" descr="傘, 雨, 水 が含まれている画像&#10;&#10;自動的に生成された説明">
            <a:extLst>
              <a:ext uri="{FF2B5EF4-FFF2-40B4-BE49-F238E27FC236}">
                <a16:creationId xmlns:a16="http://schemas.microsoft.com/office/drawing/2014/main" id="{205425FD-C741-4917-A16A-F871B1FCC7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562" y="3851764"/>
            <a:ext cx="1021101" cy="1198418"/>
          </a:xfrm>
          <a:prstGeom prst="rect">
            <a:avLst/>
          </a:prstGeom>
        </p:spPr>
      </p:pic>
      <p:pic>
        <p:nvPicPr>
          <p:cNvPr id="54" name="グラフィックス 53" descr="セキュリティ カメラ">
            <a:extLst>
              <a:ext uri="{FF2B5EF4-FFF2-40B4-BE49-F238E27FC236}">
                <a16:creationId xmlns:a16="http://schemas.microsoft.com/office/drawing/2014/main" id="{8771F233-20AA-47A2-82C1-249A91637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6614" y="943168"/>
            <a:ext cx="914400" cy="914400"/>
          </a:xfrm>
          <a:prstGeom prst="rect">
            <a:avLst/>
          </a:prstGeom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7C38134D-CCC9-48ED-A9C3-65F2D4D91D38}"/>
              </a:ext>
            </a:extLst>
          </p:cNvPr>
          <p:cNvSpPr txBox="1"/>
          <p:nvPr/>
        </p:nvSpPr>
        <p:spPr>
          <a:xfrm>
            <a:off x="9715476" y="1178221"/>
            <a:ext cx="1757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高さ</a:t>
            </a:r>
            <a:r>
              <a:rPr kumimoji="1" lang="en-US" altLang="ja-JP" dirty="0"/>
              <a:t>:4</a:t>
            </a:r>
            <a:endParaRPr kumimoji="1" lang="ja-JP" altLang="en-US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7A6619AB-8B7A-4A50-8A46-2E65C4DEB1BA}"/>
              </a:ext>
            </a:extLst>
          </p:cNvPr>
          <p:cNvSpPr txBox="1"/>
          <p:nvPr/>
        </p:nvSpPr>
        <p:spPr>
          <a:xfrm>
            <a:off x="8584397" y="206034"/>
            <a:ext cx="226215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オブジェクトサイズ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4077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D9C445-224F-4CBD-A67F-2D4C557B1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239" y="184893"/>
            <a:ext cx="521240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1400" dirty="0"/>
              <a:t>木の上下操作について</a:t>
            </a:r>
          </a:p>
          <a:p>
            <a:pPr marL="0" indent="0">
              <a:buNone/>
            </a:pPr>
            <a:r>
              <a:rPr kumimoji="1" lang="ja-JP" altLang="en-US" sz="1400" dirty="0"/>
              <a:t>　ボタンを押していると、力がかかり、上がる。</a:t>
            </a:r>
            <a:endParaRPr kumimoji="1" lang="en-US" altLang="ja-JP" sz="1400" dirty="0"/>
          </a:p>
          <a:p>
            <a:pPr marL="0" indent="0">
              <a:buNone/>
            </a:pPr>
            <a:r>
              <a:rPr kumimoji="1" lang="ja-JP" altLang="en-US" sz="1400" dirty="0"/>
              <a:t>    ボタンを押していないと、重力で、下がる。</a:t>
            </a:r>
          </a:p>
          <a:p>
            <a:pPr marL="0" indent="0">
              <a:buNone/>
            </a:pPr>
            <a:r>
              <a:rPr kumimoji="1" lang="ja-JP" altLang="en-US" sz="1400" dirty="0"/>
              <a:t>　上限・下限がそれぞれ存在する。</a:t>
            </a:r>
          </a:p>
          <a:p>
            <a:pPr marL="0" indent="0">
              <a:buNone/>
            </a:pPr>
            <a:r>
              <a:rPr kumimoji="1" lang="ja-JP" altLang="en-US" sz="1400" dirty="0"/>
              <a:t>　ボタンを強く押すと早く上に上がるような感触を与える。</a:t>
            </a: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5AF419F7-12B7-4B27-9060-2002801124FA}"/>
              </a:ext>
            </a:extLst>
          </p:cNvPr>
          <p:cNvGrpSpPr/>
          <p:nvPr/>
        </p:nvGrpSpPr>
        <p:grpSpPr>
          <a:xfrm>
            <a:off x="1305409" y="3668383"/>
            <a:ext cx="1699904" cy="1977974"/>
            <a:chOff x="3475611" y="2804799"/>
            <a:chExt cx="1699904" cy="1977974"/>
          </a:xfrm>
        </p:grpSpPr>
        <p:sp>
          <p:nvSpPr>
            <p:cNvPr id="8" name="台形 7">
              <a:extLst>
                <a:ext uri="{FF2B5EF4-FFF2-40B4-BE49-F238E27FC236}">
                  <a16:creationId xmlns:a16="http://schemas.microsoft.com/office/drawing/2014/main" id="{61A2732F-1F49-49A9-9FF8-E3B0D02DE9AB}"/>
                </a:ext>
              </a:extLst>
            </p:cNvPr>
            <p:cNvSpPr/>
            <p:nvPr/>
          </p:nvSpPr>
          <p:spPr>
            <a:xfrm rot="10800000">
              <a:off x="3475611" y="2804799"/>
              <a:ext cx="1699904" cy="1977974"/>
            </a:xfrm>
            <a:prstGeom prst="trapezoid">
              <a:avLst>
                <a:gd name="adj" fmla="val 1095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highlight>
                  <a:srgbClr val="800000"/>
                </a:highlight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13012997-8D4C-43C9-B7DB-BFF60233993E}"/>
                </a:ext>
              </a:extLst>
            </p:cNvPr>
            <p:cNvSpPr/>
            <p:nvPr/>
          </p:nvSpPr>
          <p:spPr>
            <a:xfrm>
              <a:off x="4172024" y="2811072"/>
              <a:ext cx="413623" cy="2854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41302B01-7040-4860-93F5-C1C45EEFBF02}"/>
                </a:ext>
              </a:extLst>
            </p:cNvPr>
            <p:cNvSpPr/>
            <p:nvPr/>
          </p:nvSpPr>
          <p:spPr>
            <a:xfrm>
              <a:off x="3858683" y="2990894"/>
              <a:ext cx="999920" cy="8214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5F4776A2-81D6-43C0-B8EF-6E1DEE4D005E}"/>
              </a:ext>
            </a:extLst>
          </p:cNvPr>
          <p:cNvGrpSpPr/>
          <p:nvPr/>
        </p:nvGrpSpPr>
        <p:grpSpPr>
          <a:xfrm>
            <a:off x="1099752" y="2881164"/>
            <a:ext cx="2217761" cy="1574437"/>
            <a:chOff x="3264089" y="2063599"/>
            <a:chExt cx="2217761" cy="1574437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294A278F-2D4D-499B-9BE2-2CCBCED5E0F5}"/>
                </a:ext>
              </a:extLst>
            </p:cNvPr>
            <p:cNvSpPr/>
            <p:nvPr/>
          </p:nvSpPr>
          <p:spPr>
            <a:xfrm>
              <a:off x="4239995" y="2182073"/>
              <a:ext cx="264488" cy="14402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F44FE0D0-1398-4B2E-B6F8-BC1B629EB4E1}"/>
                </a:ext>
              </a:extLst>
            </p:cNvPr>
            <p:cNvSpPr/>
            <p:nvPr/>
          </p:nvSpPr>
          <p:spPr>
            <a:xfrm rot="5400000">
              <a:off x="4275549" y="2382564"/>
              <a:ext cx="193379" cy="8273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74468604-EB22-4CCF-91B7-D9EC473BB8D5}"/>
                </a:ext>
              </a:extLst>
            </p:cNvPr>
            <p:cNvSpPr/>
            <p:nvPr/>
          </p:nvSpPr>
          <p:spPr>
            <a:xfrm rot="5400000">
              <a:off x="4285671" y="3137811"/>
              <a:ext cx="181584" cy="81886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アーチ 3">
              <a:extLst>
                <a:ext uri="{FF2B5EF4-FFF2-40B4-BE49-F238E27FC236}">
                  <a16:creationId xmlns:a16="http://schemas.microsoft.com/office/drawing/2014/main" id="{6C8DCA12-320F-41EB-A4FB-CB5B1BEBBFB5}"/>
                </a:ext>
              </a:extLst>
            </p:cNvPr>
            <p:cNvSpPr/>
            <p:nvPr/>
          </p:nvSpPr>
          <p:spPr>
            <a:xfrm>
              <a:off x="3264089" y="2063599"/>
              <a:ext cx="2217761" cy="914400"/>
            </a:xfrm>
            <a:prstGeom prst="blockArc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436F02B7-0F00-4C09-91CC-19B2436E42E5}"/>
              </a:ext>
            </a:extLst>
          </p:cNvPr>
          <p:cNvGrpSpPr/>
          <p:nvPr/>
        </p:nvGrpSpPr>
        <p:grpSpPr>
          <a:xfrm>
            <a:off x="4171300" y="3668383"/>
            <a:ext cx="1699904" cy="1977974"/>
            <a:chOff x="3475611" y="2804799"/>
            <a:chExt cx="1699904" cy="1977974"/>
          </a:xfrm>
        </p:grpSpPr>
        <p:sp>
          <p:nvSpPr>
            <p:cNvPr id="18" name="台形 17">
              <a:extLst>
                <a:ext uri="{FF2B5EF4-FFF2-40B4-BE49-F238E27FC236}">
                  <a16:creationId xmlns:a16="http://schemas.microsoft.com/office/drawing/2014/main" id="{9C7C8EFC-0EB6-46DB-8920-3E79898FD44A}"/>
                </a:ext>
              </a:extLst>
            </p:cNvPr>
            <p:cNvSpPr/>
            <p:nvPr/>
          </p:nvSpPr>
          <p:spPr>
            <a:xfrm rot="10800000">
              <a:off x="3475611" y="2804799"/>
              <a:ext cx="1699904" cy="1977974"/>
            </a:xfrm>
            <a:prstGeom prst="trapezoid">
              <a:avLst>
                <a:gd name="adj" fmla="val 1095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highlight>
                  <a:srgbClr val="800000"/>
                </a:highlight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6D811561-8235-4B1C-9EC9-56022D8FDD66}"/>
                </a:ext>
              </a:extLst>
            </p:cNvPr>
            <p:cNvSpPr/>
            <p:nvPr/>
          </p:nvSpPr>
          <p:spPr>
            <a:xfrm>
              <a:off x="4172024" y="2811072"/>
              <a:ext cx="413623" cy="2854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E0F7ABE6-ED34-4E7C-8AD0-8D73C95535FE}"/>
                </a:ext>
              </a:extLst>
            </p:cNvPr>
            <p:cNvSpPr/>
            <p:nvPr/>
          </p:nvSpPr>
          <p:spPr>
            <a:xfrm>
              <a:off x="3858683" y="2990894"/>
              <a:ext cx="999920" cy="8214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59BCBFC0-571F-4E0C-AF03-708C624E2302}"/>
              </a:ext>
            </a:extLst>
          </p:cNvPr>
          <p:cNvGrpSpPr/>
          <p:nvPr/>
        </p:nvGrpSpPr>
        <p:grpSpPr>
          <a:xfrm>
            <a:off x="3976149" y="2458083"/>
            <a:ext cx="2217761" cy="1574437"/>
            <a:chOff x="3264089" y="2063599"/>
            <a:chExt cx="2217761" cy="1574437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B5F1EC63-BB7C-4861-B1F6-FB42339E07D0}"/>
                </a:ext>
              </a:extLst>
            </p:cNvPr>
            <p:cNvSpPr/>
            <p:nvPr/>
          </p:nvSpPr>
          <p:spPr>
            <a:xfrm>
              <a:off x="4239995" y="2182073"/>
              <a:ext cx="264488" cy="14402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59D72667-0F97-44F3-A7D9-E7BF70A6CC24}"/>
                </a:ext>
              </a:extLst>
            </p:cNvPr>
            <p:cNvSpPr/>
            <p:nvPr/>
          </p:nvSpPr>
          <p:spPr>
            <a:xfrm rot="5400000">
              <a:off x="4275549" y="2382564"/>
              <a:ext cx="193379" cy="8273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6B22D940-B989-4FE5-BEF9-91EFA5A4E497}"/>
                </a:ext>
              </a:extLst>
            </p:cNvPr>
            <p:cNvSpPr/>
            <p:nvPr/>
          </p:nvSpPr>
          <p:spPr>
            <a:xfrm rot="5400000">
              <a:off x="4285671" y="3137811"/>
              <a:ext cx="181584" cy="81886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アーチ 24">
              <a:extLst>
                <a:ext uri="{FF2B5EF4-FFF2-40B4-BE49-F238E27FC236}">
                  <a16:creationId xmlns:a16="http://schemas.microsoft.com/office/drawing/2014/main" id="{DC1EE1B3-A1C1-4F77-BE3E-66D2FA24316F}"/>
                </a:ext>
              </a:extLst>
            </p:cNvPr>
            <p:cNvSpPr/>
            <p:nvPr/>
          </p:nvSpPr>
          <p:spPr>
            <a:xfrm>
              <a:off x="3264089" y="2063599"/>
              <a:ext cx="2217761" cy="914400"/>
            </a:xfrm>
            <a:prstGeom prst="blockArc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6" name="矢印: 上 25">
            <a:extLst>
              <a:ext uri="{FF2B5EF4-FFF2-40B4-BE49-F238E27FC236}">
                <a16:creationId xmlns:a16="http://schemas.microsoft.com/office/drawing/2014/main" id="{0E189043-479D-44D4-A275-80DA94074F1E}"/>
              </a:ext>
            </a:extLst>
          </p:cNvPr>
          <p:cNvSpPr/>
          <p:nvPr/>
        </p:nvSpPr>
        <p:spPr>
          <a:xfrm>
            <a:off x="4841982" y="4036853"/>
            <a:ext cx="484632" cy="34407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05EBA48-9F0F-4468-B5F6-58C6E0FEE27B}"/>
              </a:ext>
            </a:extLst>
          </p:cNvPr>
          <p:cNvSpPr txBox="1"/>
          <p:nvPr/>
        </p:nvSpPr>
        <p:spPr>
          <a:xfrm>
            <a:off x="4876549" y="432842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力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FC79B40-9258-4B9E-B9AA-11603A6D6BA5}"/>
              </a:ext>
            </a:extLst>
          </p:cNvPr>
          <p:cNvSpPr txBox="1"/>
          <p:nvPr/>
        </p:nvSpPr>
        <p:spPr>
          <a:xfrm>
            <a:off x="2832471" y="197751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木の断面図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8449438-1AB0-4135-BB8B-C2D38CEC41FC}"/>
              </a:ext>
            </a:extLst>
          </p:cNvPr>
          <p:cNvSpPr txBox="1"/>
          <p:nvPr/>
        </p:nvSpPr>
        <p:spPr>
          <a:xfrm>
            <a:off x="1192238" y="579764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下がっている状態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17891A9-399F-4AF2-BB2D-322A14407F33}"/>
              </a:ext>
            </a:extLst>
          </p:cNvPr>
          <p:cNvSpPr txBox="1"/>
          <p:nvPr/>
        </p:nvSpPr>
        <p:spPr>
          <a:xfrm>
            <a:off x="4162585" y="575132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上がっている状態</a:t>
            </a:r>
          </a:p>
        </p:txBody>
      </p:sp>
    </p:spTree>
    <p:extLst>
      <p:ext uri="{BB962C8B-B14F-4D97-AF65-F5344CB8AC3E}">
        <p14:creationId xmlns:p14="http://schemas.microsoft.com/office/powerpoint/2010/main" val="3321265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113</Words>
  <Application>Microsoft Office PowerPoint</Application>
  <PresentationFormat>ワイド画面</PresentationFormat>
  <Paragraphs>23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横井 伸太郎</dc:creator>
  <cp:lastModifiedBy>横井 伸太郎</cp:lastModifiedBy>
  <cp:revision>14</cp:revision>
  <dcterms:created xsi:type="dcterms:W3CDTF">2020-07-05T03:33:19Z</dcterms:created>
  <dcterms:modified xsi:type="dcterms:W3CDTF">2020-07-05T08:31:32Z</dcterms:modified>
</cp:coreProperties>
</file>