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横井 伸太郎" initials="横井" lastIdx="1" clrIdx="0">
    <p:extLst>
      <p:ext uri="{19B8F6BF-5375-455C-9EA6-DF929625EA0E}">
        <p15:presenceInfo xmlns:p15="http://schemas.microsoft.com/office/powerpoint/2012/main" userId="6b4f8ebe944a45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1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020296-4C4F-46C6-8800-33A1188B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A5F60A9-3150-452B-92AC-2ACEC7823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2B698D-1EAD-4C35-ADE3-95F2BAAE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FE97-EE4E-4D99-96EA-FEF2A531FEC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6A3C89-2471-427E-95A2-D118652C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834009-7C4D-4E44-8C7F-CA0960D0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F971-5A70-4564-815F-D28375EC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86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43FC2-AFE6-4FAD-8C84-9F214852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E27471-DC9E-4929-8CA2-C22393554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48E836-B09B-45DF-B768-99CDB26A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FE97-EE4E-4D99-96EA-FEF2A531FEC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C92B99-98BF-41D1-ACF1-A45C7BF4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8321BF-7D62-4463-9C9E-8C4AA6DF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F971-5A70-4564-815F-D28375EC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36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48CE5B-9A93-4322-9053-B9485157C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B1E1A7-692A-4920-8CEB-877255716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F1B1CD-F02F-46E3-BB99-46DE6C58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FE97-EE4E-4D99-96EA-FEF2A531FEC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729825-FCD2-4193-B569-9AD5BB83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1E52D1-DB1D-4855-9297-A1948296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F971-5A70-4564-815F-D28375EC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52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ECA376-C4A6-410A-9553-856D7A27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0CD5-C666-4DD9-A1CF-23ABB8753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537296-D70B-4CD1-8A0A-E449A743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FE97-EE4E-4D99-96EA-FEF2A531FEC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4A0353-BBB7-461F-B5E1-55FE3BEA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09AC63-6504-4016-9FF1-C43C344E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F971-5A70-4564-815F-D28375EC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77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4B022C-FDD9-4C2D-AFA3-7C100735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0B75AD-ECB1-4A1B-8390-797EAF52E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6710FE-D975-4603-8DB0-6B8ECDCC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FE97-EE4E-4D99-96EA-FEF2A531FEC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C9855B-ADA7-46F2-9E38-D8E5519B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E83BB9-1796-4D2E-B7B4-A0E3B6D4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F971-5A70-4564-815F-D28375EC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69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D5698F-A48F-47B0-A98D-AF9527DC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53FB2A-FB89-4C43-815F-203A6E802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1BEE5D-0C1E-4EB8-A8D8-2D92C6A33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8C6681-D9AD-49B3-B4FD-42F78145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FE97-EE4E-4D99-96EA-FEF2A531FEC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5A83D8-2D5D-4B08-A27C-B4A700D0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2EF9B3-1889-4764-8ADD-1673B1BA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F971-5A70-4564-815F-D28375EC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71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0E05FB-0D58-4EE7-8B65-70CA1461A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820E78-C76C-4DFB-A35A-F4E0D3954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098370-83B5-431D-9412-E2E9A7AD9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E8D588-0D0A-451A-AD46-49F5FA518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19814F-5487-4587-BB86-82EB21D3C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8EE7D4-2B80-4503-B027-0B316B68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FE97-EE4E-4D99-96EA-FEF2A531FEC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CF03C3B-D222-4694-8263-EA455CAF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F119741-64AF-47A6-A642-451F43FA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F971-5A70-4564-815F-D28375EC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12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205E6A-F4A6-45E2-B28E-820C70C7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E8CFB18-9AD6-43A0-9BBE-AD7D7CC9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FE97-EE4E-4D99-96EA-FEF2A531FEC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28B6AE-398F-4991-A099-BF15465C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052D4A-D181-4315-B474-C97B4988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F971-5A70-4564-815F-D28375EC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09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F7CDDB-07FE-42ED-BFD1-F60A16A5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FE97-EE4E-4D99-96EA-FEF2A531FEC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787E1F-D989-4726-BD65-88A9E0F4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BCEFEF-7D43-42FB-809F-EE571804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F971-5A70-4564-815F-D28375EC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79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D5E990-E04F-4E5F-B059-6E1B0D27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6F2ADC-E0F9-4585-9E83-E3294C96B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D22DCB-57C8-42E2-AEA9-799028ECD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A2FF4D-AE7A-45FE-8379-DE94FDEE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FE97-EE4E-4D99-96EA-FEF2A531FEC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7B669B-CFDA-4840-9E2B-F129EA6A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43B187-31AE-4684-986C-72D1192B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F971-5A70-4564-815F-D28375EC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24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DB67D5-2757-4D27-AB3E-1DCB92E2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9ED2BC-603A-48C6-B4E7-57D9F8BBC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E0E625-4E66-42DE-A420-BE5B07D13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BAAFA8-A14D-40AE-83AE-4DEDB0B2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FE97-EE4E-4D99-96EA-FEF2A531FEC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3463EB-57D8-44CD-A03B-85F583A06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DEDE04-B4D7-486D-9E6D-43BFB427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F971-5A70-4564-815F-D28375EC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1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2C58E91-46EF-4C2D-A75A-4585150C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10D6A2-7106-4C9B-B2FA-062C103EF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A79C22-EE47-4990-B1C9-6FBD40F78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6FE97-EE4E-4D99-96EA-FEF2A531FEC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27A75A-F9E7-4A2D-8FD0-EE0A7348F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F37168-705F-4BBC-87DE-212D005F3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FF971-5A70-4564-815F-D28375EC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58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5B2FF6-2642-4732-BBC5-82269303A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BA229A-B3C0-4C8A-B46F-394767AC6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31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2632A40E-DBE2-4C1C-92B1-936BE95BCF99}"/>
              </a:ext>
            </a:extLst>
          </p:cNvPr>
          <p:cNvSpPr/>
          <p:nvPr/>
        </p:nvSpPr>
        <p:spPr>
          <a:xfrm>
            <a:off x="952934" y="398361"/>
            <a:ext cx="9910807" cy="3935663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グラフィックス 7" descr="セキュリティ カメラ">
            <a:extLst>
              <a:ext uri="{FF2B5EF4-FFF2-40B4-BE49-F238E27FC236}">
                <a16:creationId xmlns:a16="http://schemas.microsoft.com/office/drawing/2014/main" id="{6ECD5126-C91A-4E78-92B4-8DBAEEF44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3859" y="2084437"/>
            <a:ext cx="914400" cy="914400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F72DC473-5C61-4B65-95C8-CB02BD28A052}"/>
              </a:ext>
            </a:extLst>
          </p:cNvPr>
          <p:cNvGrpSpPr/>
          <p:nvPr/>
        </p:nvGrpSpPr>
        <p:grpSpPr>
          <a:xfrm>
            <a:off x="3543728" y="398361"/>
            <a:ext cx="1171433" cy="1428500"/>
            <a:chOff x="3530221" y="1655894"/>
            <a:chExt cx="914400" cy="1106641"/>
          </a:xfrm>
        </p:grpSpPr>
        <p:pic>
          <p:nvPicPr>
            <p:cNvPr id="11" name="グラフィックス 10" descr="ヤシの木">
              <a:extLst>
                <a:ext uri="{FF2B5EF4-FFF2-40B4-BE49-F238E27FC236}">
                  <a16:creationId xmlns:a16="http://schemas.microsoft.com/office/drawing/2014/main" id="{22D257B7-4F0E-4279-AD62-DF3A7720F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0221" y="1848135"/>
              <a:ext cx="914400" cy="914400"/>
            </a:xfrm>
            <a:prstGeom prst="rect">
              <a:avLst/>
            </a:prstGeom>
          </p:spPr>
        </p:pic>
        <p:pic>
          <p:nvPicPr>
            <p:cNvPr id="17" name="グラフィックス 16" descr="皿">
              <a:extLst>
                <a:ext uri="{FF2B5EF4-FFF2-40B4-BE49-F238E27FC236}">
                  <a16:creationId xmlns:a16="http://schemas.microsoft.com/office/drawing/2014/main" id="{EACBE9CD-DCF3-432C-8070-6DD15B891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30221" y="1655894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008F706-3F49-46A9-A44C-C41206D9AED3}"/>
              </a:ext>
            </a:extLst>
          </p:cNvPr>
          <p:cNvGrpSpPr/>
          <p:nvPr/>
        </p:nvGrpSpPr>
        <p:grpSpPr>
          <a:xfrm>
            <a:off x="3543728" y="2458660"/>
            <a:ext cx="1171433" cy="1428500"/>
            <a:chOff x="3530221" y="1655894"/>
            <a:chExt cx="914400" cy="1106641"/>
          </a:xfrm>
        </p:grpSpPr>
        <p:pic>
          <p:nvPicPr>
            <p:cNvPr id="20" name="グラフィックス 19" descr="ヤシの木">
              <a:extLst>
                <a:ext uri="{FF2B5EF4-FFF2-40B4-BE49-F238E27FC236}">
                  <a16:creationId xmlns:a16="http://schemas.microsoft.com/office/drawing/2014/main" id="{AC371D6D-0BDA-40E1-9C39-89C53EE70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0221" y="1848135"/>
              <a:ext cx="914400" cy="914400"/>
            </a:xfrm>
            <a:prstGeom prst="rect">
              <a:avLst/>
            </a:prstGeom>
          </p:spPr>
        </p:pic>
        <p:pic>
          <p:nvPicPr>
            <p:cNvPr id="21" name="グラフィックス 20" descr="皿">
              <a:extLst>
                <a:ext uri="{FF2B5EF4-FFF2-40B4-BE49-F238E27FC236}">
                  <a16:creationId xmlns:a16="http://schemas.microsoft.com/office/drawing/2014/main" id="{36DFC035-35DC-4773-B118-85F544DD0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30221" y="1655894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7EC51D2-160F-47F4-A896-7A06FE12502F}"/>
              </a:ext>
            </a:extLst>
          </p:cNvPr>
          <p:cNvGrpSpPr/>
          <p:nvPr/>
        </p:nvGrpSpPr>
        <p:grpSpPr>
          <a:xfrm>
            <a:off x="6521070" y="398361"/>
            <a:ext cx="1171433" cy="1428500"/>
            <a:chOff x="3530221" y="1655894"/>
            <a:chExt cx="914400" cy="1106641"/>
          </a:xfrm>
        </p:grpSpPr>
        <p:pic>
          <p:nvPicPr>
            <p:cNvPr id="26" name="グラフィックス 25" descr="ヤシの木">
              <a:extLst>
                <a:ext uri="{FF2B5EF4-FFF2-40B4-BE49-F238E27FC236}">
                  <a16:creationId xmlns:a16="http://schemas.microsoft.com/office/drawing/2014/main" id="{50DC83FC-0D27-4526-9F18-2B1254F0D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0221" y="1848135"/>
              <a:ext cx="914400" cy="914400"/>
            </a:xfrm>
            <a:prstGeom prst="rect">
              <a:avLst/>
            </a:prstGeom>
          </p:spPr>
        </p:pic>
        <p:pic>
          <p:nvPicPr>
            <p:cNvPr id="27" name="グラフィックス 26" descr="皿">
              <a:extLst>
                <a:ext uri="{FF2B5EF4-FFF2-40B4-BE49-F238E27FC236}">
                  <a16:creationId xmlns:a16="http://schemas.microsoft.com/office/drawing/2014/main" id="{91C6E8C1-45A5-4C49-81DD-7F265BCB1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30221" y="1655894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6F095373-8B03-4075-85B5-406ABDBE27CC}"/>
              </a:ext>
            </a:extLst>
          </p:cNvPr>
          <p:cNvGrpSpPr/>
          <p:nvPr/>
        </p:nvGrpSpPr>
        <p:grpSpPr>
          <a:xfrm>
            <a:off x="6605270" y="2403261"/>
            <a:ext cx="1171433" cy="1428500"/>
            <a:chOff x="3530221" y="1655894"/>
            <a:chExt cx="914400" cy="1106641"/>
          </a:xfrm>
        </p:grpSpPr>
        <p:pic>
          <p:nvPicPr>
            <p:cNvPr id="29" name="グラフィックス 28" descr="ヤシの木">
              <a:extLst>
                <a:ext uri="{FF2B5EF4-FFF2-40B4-BE49-F238E27FC236}">
                  <a16:creationId xmlns:a16="http://schemas.microsoft.com/office/drawing/2014/main" id="{990FCBB4-706F-4021-BF66-5B8250E74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0221" y="1848135"/>
              <a:ext cx="914400" cy="914400"/>
            </a:xfrm>
            <a:prstGeom prst="rect">
              <a:avLst/>
            </a:prstGeom>
          </p:spPr>
        </p:pic>
        <p:pic>
          <p:nvPicPr>
            <p:cNvPr id="30" name="グラフィックス 29" descr="皿">
              <a:extLst>
                <a:ext uri="{FF2B5EF4-FFF2-40B4-BE49-F238E27FC236}">
                  <a16:creationId xmlns:a16="http://schemas.microsoft.com/office/drawing/2014/main" id="{793E489B-CB41-4BB6-95A9-34625E7BB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30221" y="1655894"/>
              <a:ext cx="914400" cy="914400"/>
            </a:xfrm>
            <a:prstGeom prst="rect">
              <a:avLst/>
            </a:prstGeom>
          </p:spPr>
        </p:pic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7D7389D-B6AF-42B6-B494-50D50D60B32C}"/>
              </a:ext>
            </a:extLst>
          </p:cNvPr>
          <p:cNvSpPr txBox="1"/>
          <p:nvPr/>
        </p:nvSpPr>
        <p:spPr>
          <a:xfrm>
            <a:off x="1358123" y="3575455"/>
            <a:ext cx="461665" cy="407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AF50E46-3AF9-4EFE-93C2-D30CF09F6A87}"/>
              </a:ext>
            </a:extLst>
          </p:cNvPr>
          <p:cNvSpPr txBox="1"/>
          <p:nvPr/>
        </p:nvSpPr>
        <p:spPr>
          <a:xfrm>
            <a:off x="1642920" y="2971603"/>
            <a:ext cx="110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(-5,0)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9455A55-7A00-4F15-8004-60DDF883B052}"/>
              </a:ext>
            </a:extLst>
          </p:cNvPr>
          <p:cNvSpPr txBox="1"/>
          <p:nvPr/>
        </p:nvSpPr>
        <p:spPr>
          <a:xfrm>
            <a:off x="3729033" y="3798614"/>
            <a:ext cx="98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(0,-3)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CA7F097-CCC6-4758-8C73-AD577A66A22B}"/>
              </a:ext>
            </a:extLst>
          </p:cNvPr>
          <p:cNvSpPr txBox="1"/>
          <p:nvPr/>
        </p:nvSpPr>
        <p:spPr>
          <a:xfrm>
            <a:off x="6720627" y="1744811"/>
            <a:ext cx="72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(6,3)</a:t>
            </a:r>
            <a:endParaRPr kumimoji="1" lang="ja-JP" altLang="en-US" dirty="0"/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2A95D213-85B5-403A-926D-2CE0608037AE}"/>
              </a:ext>
            </a:extLst>
          </p:cNvPr>
          <p:cNvGrpSpPr/>
          <p:nvPr/>
        </p:nvGrpSpPr>
        <p:grpSpPr>
          <a:xfrm>
            <a:off x="5132178" y="1615468"/>
            <a:ext cx="1171433" cy="1719561"/>
            <a:chOff x="4348941" y="2409389"/>
            <a:chExt cx="1171433" cy="1719561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CE87ACBC-9169-41AC-B230-933852196A22}"/>
                </a:ext>
              </a:extLst>
            </p:cNvPr>
            <p:cNvGrpSpPr/>
            <p:nvPr/>
          </p:nvGrpSpPr>
          <p:grpSpPr>
            <a:xfrm>
              <a:off x="4348941" y="2409389"/>
              <a:ext cx="1171433" cy="1428500"/>
              <a:chOff x="3530221" y="1655894"/>
              <a:chExt cx="914400" cy="1106641"/>
            </a:xfrm>
          </p:grpSpPr>
          <p:pic>
            <p:nvPicPr>
              <p:cNvPr id="23" name="グラフィックス 22" descr="ヤシの木">
                <a:extLst>
                  <a:ext uri="{FF2B5EF4-FFF2-40B4-BE49-F238E27FC236}">
                    <a16:creationId xmlns:a16="http://schemas.microsoft.com/office/drawing/2014/main" id="{2B515955-F5C8-4176-B7C1-789127DBB0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530221" y="184813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グラフィックス 23" descr="皿">
                <a:extLst>
                  <a:ext uri="{FF2B5EF4-FFF2-40B4-BE49-F238E27FC236}">
                    <a16:creationId xmlns:a16="http://schemas.microsoft.com/office/drawing/2014/main" id="{35568EB4-4049-4168-8719-F2E0672636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530221" y="1655894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BAEABBCB-2F1E-4E1C-BEF3-43B7093DC749}"/>
                </a:ext>
              </a:extLst>
            </p:cNvPr>
            <p:cNvSpPr txBox="1"/>
            <p:nvPr/>
          </p:nvSpPr>
          <p:spPr>
            <a:xfrm>
              <a:off x="4555067" y="3759618"/>
              <a:ext cx="759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(3,0)</a:t>
              </a:r>
              <a:endParaRPr kumimoji="1" lang="ja-JP" altLang="en-US" dirty="0"/>
            </a:p>
          </p:txBody>
        </p:sp>
      </p:grp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E726D9E-D1E8-4E90-84EF-C0D6780B09D8}"/>
              </a:ext>
            </a:extLst>
          </p:cNvPr>
          <p:cNvSpPr txBox="1"/>
          <p:nvPr/>
        </p:nvSpPr>
        <p:spPr>
          <a:xfrm>
            <a:off x="3733546" y="1770179"/>
            <a:ext cx="72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(0,3)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42620D0-2A00-4EE0-8C1C-A028C38EC08A}"/>
              </a:ext>
            </a:extLst>
          </p:cNvPr>
          <p:cNvSpPr txBox="1"/>
          <p:nvPr/>
        </p:nvSpPr>
        <p:spPr>
          <a:xfrm>
            <a:off x="6769412" y="3779367"/>
            <a:ext cx="95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(6,-3)</a:t>
            </a:r>
            <a:endParaRPr kumimoji="1" lang="ja-JP" altLang="en-US" dirty="0"/>
          </a:p>
        </p:txBody>
      </p: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5EC79BCF-7302-4732-B651-864F4337ADF4}"/>
              </a:ext>
            </a:extLst>
          </p:cNvPr>
          <p:cNvGrpSpPr/>
          <p:nvPr/>
        </p:nvGrpSpPr>
        <p:grpSpPr>
          <a:xfrm>
            <a:off x="8228342" y="1615468"/>
            <a:ext cx="1171433" cy="1719561"/>
            <a:chOff x="4348941" y="2409389"/>
            <a:chExt cx="1171433" cy="1719561"/>
          </a:xfrm>
        </p:grpSpPr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072200B8-0D8F-4137-8FD5-2BAEF56C61EC}"/>
                </a:ext>
              </a:extLst>
            </p:cNvPr>
            <p:cNvGrpSpPr/>
            <p:nvPr/>
          </p:nvGrpSpPr>
          <p:grpSpPr>
            <a:xfrm>
              <a:off x="4348941" y="2409389"/>
              <a:ext cx="1171433" cy="1428500"/>
              <a:chOff x="3530221" y="1655894"/>
              <a:chExt cx="914400" cy="1106641"/>
            </a:xfrm>
          </p:grpSpPr>
          <p:pic>
            <p:nvPicPr>
              <p:cNvPr id="62" name="グラフィックス 61" descr="ヤシの木">
                <a:extLst>
                  <a:ext uri="{FF2B5EF4-FFF2-40B4-BE49-F238E27FC236}">
                    <a16:creationId xmlns:a16="http://schemas.microsoft.com/office/drawing/2014/main" id="{AA6626BB-EE31-4F72-941F-3063A6AB9D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530221" y="184813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3" name="グラフィックス 62" descr="皿">
                <a:extLst>
                  <a:ext uri="{FF2B5EF4-FFF2-40B4-BE49-F238E27FC236}">
                    <a16:creationId xmlns:a16="http://schemas.microsoft.com/office/drawing/2014/main" id="{EDE7E072-6497-41DA-B3D1-E0EA6648CB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530221" y="1655894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7EE66806-FF90-4529-8EEC-A4AEC9E74790}"/>
                </a:ext>
              </a:extLst>
            </p:cNvPr>
            <p:cNvSpPr txBox="1"/>
            <p:nvPr/>
          </p:nvSpPr>
          <p:spPr>
            <a:xfrm>
              <a:off x="4555067" y="3759618"/>
              <a:ext cx="759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(9,0)</a:t>
              </a:r>
              <a:endParaRPr kumimoji="1" lang="ja-JP" altLang="en-US" dirty="0"/>
            </a:p>
          </p:txBody>
        </p: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8F16BBDC-A830-4EF1-A480-CFB2C4D898D0}"/>
              </a:ext>
            </a:extLst>
          </p:cNvPr>
          <p:cNvGrpSpPr/>
          <p:nvPr/>
        </p:nvGrpSpPr>
        <p:grpSpPr>
          <a:xfrm>
            <a:off x="4361639" y="5088222"/>
            <a:ext cx="1171433" cy="1428500"/>
            <a:chOff x="3530221" y="1655894"/>
            <a:chExt cx="914400" cy="1106641"/>
          </a:xfrm>
        </p:grpSpPr>
        <p:pic>
          <p:nvPicPr>
            <p:cNvPr id="77" name="グラフィックス 76" descr="ヤシの木">
              <a:extLst>
                <a:ext uri="{FF2B5EF4-FFF2-40B4-BE49-F238E27FC236}">
                  <a16:creationId xmlns:a16="http://schemas.microsoft.com/office/drawing/2014/main" id="{2C21D1C1-FBB3-4957-98C6-EC9B180AF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0221" y="1848135"/>
              <a:ext cx="914400" cy="914400"/>
            </a:xfrm>
            <a:prstGeom prst="rect">
              <a:avLst/>
            </a:prstGeom>
          </p:spPr>
        </p:pic>
        <p:pic>
          <p:nvPicPr>
            <p:cNvPr id="78" name="グラフィックス 77" descr="皿">
              <a:extLst>
                <a:ext uri="{FF2B5EF4-FFF2-40B4-BE49-F238E27FC236}">
                  <a16:creationId xmlns:a16="http://schemas.microsoft.com/office/drawing/2014/main" id="{09EF206B-E307-4AC0-8E14-6A4D616E5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30221" y="1655894"/>
              <a:ext cx="914400" cy="914400"/>
            </a:xfrm>
            <a:prstGeom prst="rect">
              <a:avLst/>
            </a:prstGeom>
          </p:spPr>
        </p:pic>
      </p:grp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AA1F3A5-00C5-41A2-9C01-0648BCD24896}"/>
              </a:ext>
            </a:extLst>
          </p:cNvPr>
          <p:cNvSpPr txBox="1"/>
          <p:nvPr/>
        </p:nvSpPr>
        <p:spPr>
          <a:xfrm>
            <a:off x="5569177" y="5595444"/>
            <a:ext cx="175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外輪の直径</a:t>
            </a:r>
            <a:r>
              <a:rPr lang="en-US" altLang="ja-JP" dirty="0"/>
              <a:t>:2</a:t>
            </a:r>
          </a:p>
          <a:p>
            <a:r>
              <a:rPr kumimoji="1" lang="ja-JP" altLang="en-US" dirty="0"/>
              <a:t>高さ</a:t>
            </a:r>
            <a:r>
              <a:rPr kumimoji="1" lang="en-US" altLang="ja-JP" dirty="0"/>
              <a:t>:5</a:t>
            </a:r>
            <a:endParaRPr kumimoji="1" lang="ja-JP" altLang="en-US" dirty="0"/>
          </a:p>
        </p:txBody>
      </p:sp>
      <p:pic>
        <p:nvPicPr>
          <p:cNvPr id="80" name="図 79" descr="傘, 雨, 水 が含まれている画像&#10;&#10;自動的に生成された説明">
            <a:extLst>
              <a:ext uri="{FF2B5EF4-FFF2-40B4-BE49-F238E27FC236}">
                <a16:creationId xmlns:a16="http://schemas.microsoft.com/office/drawing/2014/main" id="{CA997C87-8565-48A4-8D42-DF43DE9B5D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64" y="5317002"/>
            <a:ext cx="1021101" cy="1198418"/>
          </a:xfrm>
          <a:prstGeom prst="rect">
            <a:avLst/>
          </a:prstGeom>
        </p:spPr>
      </p:pic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F2CBEAB-B8CC-4D7F-84FB-47053B094760}"/>
              </a:ext>
            </a:extLst>
          </p:cNvPr>
          <p:cNvSpPr txBox="1"/>
          <p:nvPr/>
        </p:nvSpPr>
        <p:spPr>
          <a:xfrm>
            <a:off x="8916520" y="5636303"/>
            <a:ext cx="2230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手の端から端</a:t>
            </a:r>
            <a:r>
              <a:rPr lang="en-US" altLang="ja-JP" dirty="0"/>
              <a:t>:2</a:t>
            </a:r>
          </a:p>
          <a:p>
            <a:r>
              <a:rPr kumimoji="1" lang="ja-JP" altLang="en-US" dirty="0"/>
              <a:t>高さ</a:t>
            </a:r>
            <a:r>
              <a:rPr kumimoji="1" lang="en-US" altLang="ja-JP" dirty="0"/>
              <a:t>:3</a:t>
            </a:r>
            <a:endParaRPr kumimoji="1" lang="ja-JP" altLang="en-US" dirty="0"/>
          </a:p>
        </p:txBody>
      </p:sp>
      <p:pic>
        <p:nvPicPr>
          <p:cNvPr id="82" name="グラフィックス 81" descr="セキュリティ カメラ">
            <a:extLst>
              <a:ext uri="{FF2B5EF4-FFF2-40B4-BE49-F238E27FC236}">
                <a16:creationId xmlns:a16="http://schemas.microsoft.com/office/drawing/2014/main" id="{DA9AD719-BD95-46D7-B2F6-6396EB02D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3801" y="5463543"/>
            <a:ext cx="914400" cy="914400"/>
          </a:xfrm>
          <a:prstGeom prst="rect">
            <a:avLst/>
          </a:prstGeom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B3DE599-6D92-459B-AA9A-137FE4EB144A}"/>
              </a:ext>
            </a:extLst>
          </p:cNvPr>
          <p:cNvSpPr txBox="1"/>
          <p:nvPr/>
        </p:nvSpPr>
        <p:spPr>
          <a:xfrm>
            <a:off x="2458201" y="5736077"/>
            <a:ext cx="175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高さ</a:t>
            </a:r>
            <a:r>
              <a:rPr kumimoji="1" lang="en-US" altLang="ja-JP" dirty="0"/>
              <a:t>:10</a:t>
            </a:r>
            <a:endParaRPr kumimoji="1" lang="ja-JP" altLang="en-US" dirty="0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FAFECA44-32C7-4A3B-BFCD-92E0C482CD96}"/>
              </a:ext>
            </a:extLst>
          </p:cNvPr>
          <p:cNvSpPr/>
          <p:nvPr/>
        </p:nvSpPr>
        <p:spPr>
          <a:xfrm>
            <a:off x="952935" y="4928769"/>
            <a:ext cx="9910808" cy="1715536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CD12E05-BA80-403F-992C-51C1CADA5160}"/>
              </a:ext>
            </a:extLst>
          </p:cNvPr>
          <p:cNvSpPr txBox="1"/>
          <p:nvPr/>
        </p:nvSpPr>
        <p:spPr>
          <a:xfrm>
            <a:off x="4892674" y="232258"/>
            <a:ext cx="20313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オブジェクト配置</a:t>
            </a:r>
            <a:endParaRPr kumimoji="1" lang="ja-JP" altLang="en-US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948AAF0-44DC-4F0F-9F6B-0692D0084EDC}"/>
              </a:ext>
            </a:extLst>
          </p:cNvPr>
          <p:cNvSpPr txBox="1"/>
          <p:nvPr/>
        </p:nvSpPr>
        <p:spPr>
          <a:xfrm>
            <a:off x="4922847" y="4743444"/>
            <a:ext cx="226215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オブジェクトサイズ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612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49</Words>
  <Application>Microsoft Office PowerPoint</Application>
  <PresentationFormat>ワイド画面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横井 伸太郎</dc:creator>
  <cp:lastModifiedBy>横井 伸太郎</cp:lastModifiedBy>
  <cp:revision>6</cp:revision>
  <dcterms:created xsi:type="dcterms:W3CDTF">2020-07-05T03:33:19Z</dcterms:created>
  <dcterms:modified xsi:type="dcterms:W3CDTF">2020-07-05T04:12:32Z</dcterms:modified>
</cp:coreProperties>
</file>