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9585"/>
    <p:restoredTop sz="94437"/>
  </p:normalViewPr>
  <p:slideViewPr>
    <p:cSldViewPr>
      <p:cViewPr>
        <p:scale>
          <a:sx n="40" d="100"/>
          <a:sy n="40" d="100"/>
        </p:scale>
        <p:origin x="-1392" y="-96"/>
      </p:cViewPr>
      <p:guideLst>
        <p:guide orient="horz" pos="3238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5.png"  /><Relationship Id="rId11" Type="http://schemas.openxmlformats.org/officeDocument/2006/relationships/image" Target="../media/image96.png"  /><Relationship Id="rId12" Type="http://schemas.openxmlformats.org/officeDocument/2006/relationships/image" Target="../media/image97.png"  /><Relationship Id="rId2" Type="http://schemas.openxmlformats.org/officeDocument/2006/relationships/image" Target="../media/image3.png"  /><Relationship Id="rId3" Type="http://schemas.openxmlformats.org/officeDocument/2006/relationships/image" Target="../media/image85.png"  /><Relationship Id="rId4" Type="http://schemas.openxmlformats.org/officeDocument/2006/relationships/image" Target="../media/image89.png"  /><Relationship Id="rId5" Type="http://schemas.openxmlformats.org/officeDocument/2006/relationships/image" Target="../media/image90.png"  /><Relationship Id="rId6" Type="http://schemas.openxmlformats.org/officeDocument/2006/relationships/image" Target="../media/image91.png"  /><Relationship Id="rId7" Type="http://schemas.openxmlformats.org/officeDocument/2006/relationships/image" Target="../media/image92.png"  /><Relationship Id="rId8" Type="http://schemas.openxmlformats.org/officeDocument/2006/relationships/image" Target="../media/image93.png"  /><Relationship Id="rId9" Type="http://schemas.openxmlformats.org/officeDocument/2006/relationships/image" Target="../media/image9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04.png"  /><Relationship Id="rId11" Type="http://schemas.openxmlformats.org/officeDocument/2006/relationships/image" Target="../media/image105.png"  /><Relationship Id="rId12" Type="http://schemas.openxmlformats.org/officeDocument/2006/relationships/image" Target="../media/image106.png"  /><Relationship Id="rId13" Type="http://schemas.openxmlformats.org/officeDocument/2006/relationships/image" Target="../media/image107.png"  /><Relationship Id="rId14" Type="http://schemas.openxmlformats.org/officeDocument/2006/relationships/image" Target="../media/image108.png"  /><Relationship Id="rId15" Type="http://schemas.openxmlformats.org/officeDocument/2006/relationships/image" Target="../media/image109.png"  /><Relationship Id="rId16" Type="http://schemas.openxmlformats.org/officeDocument/2006/relationships/image" Target="../media/image110.png"  /><Relationship Id="rId17" Type="http://schemas.openxmlformats.org/officeDocument/2006/relationships/image" Target="../media/image111.png"  /><Relationship Id="rId18" Type="http://schemas.openxmlformats.org/officeDocument/2006/relationships/image" Target="../media/image112.png"  /><Relationship Id="rId19" Type="http://schemas.openxmlformats.org/officeDocument/2006/relationships/image" Target="../media/image113.png"  /><Relationship Id="rId2" Type="http://schemas.openxmlformats.org/officeDocument/2006/relationships/image" Target="../media/image3.png"  /><Relationship Id="rId20" Type="http://schemas.openxmlformats.org/officeDocument/2006/relationships/image" Target="../media/image114.png"  /><Relationship Id="rId21" Type="http://schemas.openxmlformats.org/officeDocument/2006/relationships/image" Target="../media/image115.png"  /><Relationship Id="rId22" Type="http://schemas.openxmlformats.org/officeDocument/2006/relationships/image" Target="../media/image116.png"  /><Relationship Id="rId23" Type="http://schemas.openxmlformats.org/officeDocument/2006/relationships/image" Target="../media/image117.png"  /><Relationship Id="rId24" Type="http://schemas.openxmlformats.org/officeDocument/2006/relationships/image" Target="../media/image118.png"  /><Relationship Id="rId25" Type="http://schemas.openxmlformats.org/officeDocument/2006/relationships/image" Target="../media/image119.png"  /><Relationship Id="rId26" Type="http://schemas.openxmlformats.org/officeDocument/2006/relationships/image" Target="../media/image120.png"  /><Relationship Id="rId27" Type="http://schemas.openxmlformats.org/officeDocument/2006/relationships/image" Target="../media/image121.png"  /><Relationship Id="rId28" Type="http://schemas.openxmlformats.org/officeDocument/2006/relationships/image" Target="../media/image122.png"  /><Relationship Id="rId29" Type="http://schemas.openxmlformats.org/officeDocument/2006/relationships/image" Target="../media/image123.png"  /><Relationship Id="rId3" Type="http://schemas.openxmlformats.org/officeDocument/2006/relationships/image" Target="../media/image85.png"  /><Relationship Id="rId30" Type="http://schemas.openxmlformats.org/officeDocument/2006/relationships/image" Target="../media/image124.png"  /><Relationship Id="rId31" Type="http://schemas.openxmlformats.org/officeDocument/2006/relationships/image" Target="../media/image125.png"  /><Relationship Id="rId4" Type="http://schemas.openxmlformats.org/officeDocument/2006/relationships/image" Target="../media/image98.png"  /><Relationship Id="rId5" Type="http://schemas.openxmlformats.org/officeDocument/2006/relationships/image" Target="../media/image99.png"  /><Relationship Id="rId6" Type="http://schemas.openxmlformats.org/officeDocument/2006/relationships/image" Target="../media/image100.png"  /><Relationship Id="rId7" Type="http://schemas.openxmlformats.org/officeDocument/2006/relationships/image" Target="../media/image101.png"  /><Relationship Id="rId8" Type="http://schemas.openxmlformats.org/officeDocument/2006/relationships/image" Target="../media/image102.png"  /><Relationship Id="rId9" Type="http://schemas.openxmlformats.org/officeDocument/2006/relationships/image" Target="../media/image10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4.png"  /><Relationship Id="rId11" Type="http://schemas.openxmlformats.org/officeDocument/2006/relationships/image" Target="../media/image135.png"  /><Relationship Id="rId12" Type="http://schemas.openxmlformats.org/officeDocument/2006/relationships/image" Target="../media/image136.png"  /><Relationship Id="rId13" Type="http://schemas.openxmlformats.org/officeDocument/2006/relationships/image" Target="../media/image137.png"  /><Relationship Id="rId14" Type="http://schemas.openxmlformats.org/officeDocument/2006/relationships/image" Target="../media/image138.png"  /><Relationship Id="rId15" Type="http://schemas.openxmlformats.org/officeDocument/2006/relationships/image" Target="../media/image139.png"  /><Relationship Id="rId2" Type="http://schemas.openxmlformats.org/officeDocument/2006/relationships/image" Target="../media/image126.png"  /><Relationship Id="rId3" Type="http://schemas.openxmlformats.org/officeDocument/2006/relationships/image" Target="../media/image127.png"  /><Relationship Id="rId4" Type="http://schemas.openxmlformats.org/officeDocument/2006/relationships/image" Target="../media/image128.png"  /><Relationship Id="rId5" Type="http://schemas.openxmlformats.org/officeDocument/2006/relationships/image" Target="../media/image129.png"  /><Relationship Id="rId6" Type="http://schemas.openxmlformats.org/officeDocument/2006/relationships/image" Target="../media/image130.png"  /><Relationship Id="rId7" Type="http://schemas.openxmlformats.org/officeDocument/2006/relationships/image" Target="../media/image131.png"  /><Relationship Id="rId8" Type="http://schemas.openxmlformats.org/officeDocument/2006/relationships/image" Target="../media/image132.png"  /><Relationship Id="rId9" Type="http://schemas.openxmlformats.org/officeDocument/2006/relationships/image" Target="../media/image13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0.png"  /><Relationship Id="rId3" Type="http://schemas.openxmlformats.org/officeDocument/2006/relationships/image" Target="../media/image1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6.png"  /><Relationship Id="rId14" Type="http://schemas.openxmlformats.org/officeDocument/2006/relationships/image" Target="../media/image17.png"  /><Relationship Id="rId15" Type="http://schemas.openxmlformats.org/officeDocument/2006/relationships/image" Target="../media/image18.png"  /><Relationship Id="rId16" Type="http://schemas.openxmlformats.org/officeDocument/2006/relationships/image" Target="../media/image19.png"  /><Relationship Id="rId17" Type="http://schemas.openxmlformats.org/officeDocument/2006/relationships/image" Target="../media/image20.png"  /><Relationship Id="rId18" Type="http://schemas.openxmlformats.org/officeDocument/2006/relationships/image" Target="../media/image21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0.png"  /><Relationship Id="rId11" Type="http://schemas.openxmlformats.org/officeDocument/2006/relationships/image" Target="../media/image31.png"  /><Relationship Id="rId12" Type="http://schemas.openxmlformats.org/officeDocument/2006/relationships/image" Target="../media/image32.png"  /><Relationship Id="rId13" Type="http://schemas.openxmlformats.org/officeDocument/2006/relationships/image" Target="../media/image33.png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Relationship Id="rId8" Type="http://schemas.openxmlformats.org/officeDocument/2006/relationships/image" Target="../media/image28.png"  /><Relationship Id="rId9" Type="http://schemas.openxmlformats.org/officeDocument/2006/relationships/image" Target="../media/image2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12" Type="http://schemas.openxmlformats.org/officeDocument/2006/relationships/image" Target="../media/image44.png"  /><Relationship Id="rId13" Type="http://schemas.openxmlformats.org/officeDocument/2006/relationships/image" Target="../media/image45.png"  /><Relationship Id="rId14" Type="http://schemas.openxmlformats.org/officeDocument/2006/relationships/image" Target="../media/image46.png"  /><Relationship Id="rId15" Type="http://schemas.openxmlformats.org/officeDocument/2006/relationships/image" Target="../media/image47.png"  /><Relationship Id="rId16" Type="http://schemas.openxmlformats.org/officeDocument/2006/relationships/image" Target="../media/image48.png"  /><Relationship Id="rId17" Type="http://schemas.openxmlformats.org/officeDocument/2006/relationships/image" Target="../media/image49.png"  /><Relationship Id="rId18" Type="http://schemas.openxmlformats.org/officeDocument/2006/relationships/image" Target="../media/image50.png"  /><Relationship Id="rId19" Type="http://schemas.openxmlformats.org/officeDocument/2006/relationships/image" Target="../media/image51.png"  /><Relationship Id="rId2" Type="http://schemas.openxmlformats.org/officeDocument/2006/relationships/image" Target="../media/image34.png"  /><Relationship Id="rId20" Type="http://schemas.openxmlformats.org/officeDocument/2006/relationships/image" Target="../media/image52.png"  /><Relationship Id="rId21" Type="http://schemas.openxmlformats.org/officeDocument/2006/relationships/image" Target="../media/image53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Relationship Id="rId7" Type="http://schemas.openxmlformats.org/officeDocument/2006/relationships/image" Target="../media/image59.png"  /><Relationship Id="rId8" Type="http://schemas.openxmlformats.org/officeDocument/2006/relationships/image" Target="../media/image6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Relationship Id="rId4" Type="http://schemas.openxmlformats.org/officeDocument/2006/relationships/image" Target="../media/image63.png"  /><Relationship Id="rId5" Type="http://schemas.openxmlformats.org/officeDocument/2006/relationships/image" Target="../media/image6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3.png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Relationship Id="rId8" Type="http://schemas.openxmlformats.org/officeDocument/2006/relationships/image" Target="../media/image71.png"  /><Relationship Id="rId9" Type="http://schemas.openxmlformats.org/officeDocument/2006/relationships/image" Target="../media/image7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2.png"  /><Relationship Id="rId11" Type="http://schemas.openxmlformats.org/officeDocument/2006/relationships/image" Target="../media/image83.png"  /><Relationship Id="rId12" Type="http://schemas.openxmlformats.org/officeDocument/2006/relationships/image" Target="../media/image84.png"  /><Relationship Id="rId2" Type="http://schemas.openxmlformats.org/officeDocument/2006/relationships/image" Target="../media/image74.png"  /><Relationship Id="rId3" Type="http://schemas.openxmlformats.org/officeDocument/2006/relationships/image" Target="../media/image75.png"  /><Relationship Id="rId4" Type="http://schemas.openxmlformats.org/officeDocument/2006/relationships/image" Target="../media/image76.png"  /><Relationship Id="rId5" Type="http://schemas.openxmlformats.org/officeDocument/2006/relationships/image" Target="../media/image77.png"  /><Relationship Id="rId6" Type="http://schemas.openxmlformats.org/officeDocument/2006/relationships/image" Target="../media/image78.png"  /><Relationship Id="rId7" Type="http://schemas.openxmlformats.org/officeDocument/2006/relationships/image" Target="../media/image79.png"  /><Relationship Id="rId8" Type="http://schemas.openxmlformats.org/officeDocument/2006/relationships/image" Target="../media/image80.png"  /><Relationship Id="rId9" Type="http://schemas.openxmlformats.org/officeDocument/2006/relationships/image" Target="../media/image8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a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868151" y="1554887"/>
            <a:ext cx="8068803" cy="8068803"/>
            <a:chOff x="2868151" y="1554887"/>
            <a:chExt cx="8068803" cy="80688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68151" y="1554887"/>
              <a:ext cx="8068803" cy="806880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03690" y="3947090"/>
            <a:ext cx="8256210" cy="35448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769872" y="466039"/>
            <a:ext cx="17515842" cy="509578"/>
            <a:chOff x="769872" y="466039"/>
            <a:chExt cx="17515842" cy="509578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35354" y="431521"/>
              <a:ext cx="1366512" cy="46007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12496800" y="990600"/>
            <a:ext cx="5638800" cy="3733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005" name=""/>
          <p:cNvSpPr txBox="1"/>
          <p:nvPr/>
        </p:nvSpPr>
        <p:spPr>
          <a:xfrm>
            <a:off x="12420600" y="5867399"/>
            <a:ext cx="5562600" cy="3931921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 lang="ko-KR" altLang="en-US"/>
            </a:pPr>
            <a:r>
              <a:rPr lang="en-US" altLang="ko-KR" sz="4200" b="1">
                <a:latin typeface="맑은 고딕"/>
                <a:ea typeface="맑은 고딕"/>
                <a:cs typeface="맑은 고딕"/>
              </a:rPr>
              <a:t>SOS (Save Our Souls)</a:t>
            </a:r>
            <a:endParaRPr lang="en-US" altLang="ko-KR" sz="4100" b="1">
              <a:latin typeface="맑은 고딕"/>
              <a:ea typeface="맑은 고딕"/>
              <a:cs typeface="맑은 고딕"/>
            </a:endParaRPr>
          </a:p>
          <a:p>
            <a:pPr algn="r">
              <a:defRPr lang="ko-KR" altLang="en-US"/>
            </a:pPr>
            <a:endParaRPr lang="en-US" altLang="ko-KR" sz="4100" b="1">
              <a:latin typeface="맑은 고딕"/>
              <a:ea typeface="맑은 고딕"/>
              <a:cs typeface="맑은 고딕"/>
            </a:endParaRPr>
          </a:p>
          <a:p>
            <a:pPr algn="r">
              <a:defRPr lang="ko-KR" altLang="en-US"/>
            </a:pPr>
            <a:r>
              <a:rPr lang="en-US" altLang="ko-KR" sz="4300" b="1">
                <a:latin typeface="맑은 고딕"/>
                <a:ea typeface="맑은 고딕"/>
                <a:cs typeface="맑은 고딕"/>
              </a:rPr>
              <a:t>	</a:t>
            </a:r>
            <a:r>
              <a:rPr lang="ko-KR" altLang="en-US" sz="4300" b="1"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4200" b="1">
                <a:latin typeface="맑은 고딕"/>
                <a:ea typeface="맑은 고딕"/>
                <a:cs typeface="맑은 고딕"/>
              </a:rPr>
              <a:t>1706055 </a:t>
            </a:r>
            <a:r>
              <a:rPr lang="ko-KR" altLang="en-US" sz="4200" b="1">
                <a:latin typeface="맑은 고딕"/>
                <a:ea typeface="맑은 고딕"/>
                <a:cs typeface="맑은 고딕"/>
              </a:rPr>
              <a:t>김재경</a:t>
            </a:r>
            <a:endParaRPr lang="ko-KR" altLang="en-US" sz="4200" b="1">
              <a:latin typeface="맑은 고딕"/>
              <a:ea typeface="맑은 고딕"/>
              <a:cs typeface="맑은 고딕"/>
            </a:endParaRPr>
          </a:p>
          <a:p>
            <a:pPr algn="r">
              <a:defRPr lang="ko-KR" altLang="en-US"/>
            </a:pPr>
            <a:r>
              <a:rPr lang="ko-KR" altLang="en-US" sz="4200" b="1">
                <a:latin typeface="맑은 고딕"/>
                <a:ea typeface="맑은 고딕"/>
                <a:cs typeface="맑은 고딕"/>
              </a:rPr>
              <a:t>	  1812006 신오철</a:t>
            </a:r>
            <a:endParaRPr lang="ko-KR" altLang="en-US" sz="4200" b="1">
              <a:latin typeface="맑은 고딕"/>
              <a:ea typeface="맑은 고딕"/>
              <a:cs typeface="맑은 고딕"/>
            </a:endParaRPr>
          </a:p>
          <a:p>
            <a:pPr algn="r">
              <a:defRPr lang="ko-KR" altLang="en-US"/>
            </a:pPr>
            <a:r>
              <a:rPr lang="ko-KR" altLang="en-US" sz="4200" b="1">
                <a:latin typeface="맑은 고딕"/>
                <a:ea typeface="맑은 고딕"/>
                <a:cs typeface="맑은 고딕"/>
              </a:rPr>
              <a:t>	  1906104 양세은</a:t>
            </a:r>
            <a:endParaRPr lang="ko-KR" altLang="en-US" sz="4200" b="1">
              <a:latin typeface="맑은 고딕"/>
              <a:ea typeface="맑은 고딕"/>
              <a:cs typeface="맑은 고딕"/>
            </a:endParaRPr>
          </a:p>
          <a:p>
            <a:pPr algn="r">
              <a:defRPr lang="ko-KR" altLang="en-US"/>
            </a:pPr>
            <a:r>
              <a:rPr lang="ko-KR" altLang="en-US" sz="4200" b="1">
                <a:latin typeface="맑은 고딕"/>
                <a:ea typeface="맑은 고딕"/>
                <a:cs typeface="맑은 고딕"/>
              </a:rPr>
              <a:t>	  2273009 이준희</a:t>
            </a:r>
            <a:endParaRPr lang="ko-KR" altLang="en-US" sz="42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576565" y="1160688"/>
            <a:ext cx="4404001" cy="8796432"/>
            <a:chOff x="1576565" y="1160688"/>
            <a:chExt cx="4404001" cy="87964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76565" y="1160688"/>
              <a:ext cx="4404001" cy="87964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6524226" y="1160688"/>
            <a:ext cx="4390615" cy="8796432"/>
            <a:chOff x="6524226" y="1160688"/>
            <a:chExt cx="4390615" cy="87964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24226" y="1160688"/>
              <a:ext cx="4390615" cy="87964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5097572" y="5023508"/>
            <a:ext cx="2344718" cy="535396"/>
            <a:chOff x="5097572" y="5023508"/>
            <a:chExt cx="2344718" cy="5353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097572" y="5023508"/>
              <a:ext cx="2344718" cy="5353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11296169" y="1160688"/>
            <a:ext cx="4914286" cy="8800000"/>
            <a:chOff x="11296169" y="1160688"/>
            <a:chExt cx="4914286" cy="8800000"/>
          </a:xfrm>
        </p:grpSpPr>
        <p:grpSp>
          <p:nvGrpSpPr>
            <p:cNvPr id="1007" name="그룹 1007"/>
            <p:cNvGrpSpPr/>
            <p:nvPr/>
          </p:nvGrpSpPr>
          <p:grpSpPr>
            <a:xfrm rot="0">
              <a:off x="11296169" y="1160688"/>
              <a:ext cx="4906925" cy="8796432"/>
              <a:chOff x="11296169" y="1160688"/>
              <a:chExt cx="4906925" cy="879643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1296169" y="1160688"/>
                <a:ext cx="4906925" cy="8796432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3348647" y="2660751"/>
              <a:ext cx="665235" cy="38094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3021404" y="3215701"/>
              <a:ext cx="1452683" cy="33095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3348647" y="3794456"/>
              <a:ext cx="649245" cy="38094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3030925" y="4308217"/>
              <a:ext cx="1243530" cy="38094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3339123" y="4844538"/>
              <a:ext cx="670673" cy="3309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10123810" y="5023508"/>
            <a:ext cx="2344718" cy="535396"/>
            <a:chOff x="10123810" y="5023508"/>
            <a:chExt cx="2344718" cy="53539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0123810" y="5023508"/>
              <a:ext cx="2344718" cy="535396"/>
            </a:xfrm>
            <a:prstGeom prst="rect">
              <a:avLst/>
            </a:prstGeom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428448" y="990600"/>
            <a:ext cx="4849152" cy="8692864"/>
            <a:chOff x="6810167" y="1103120"/>
            <a:chExt cx="4849152" cy="86928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810167" y="1103120"/>
              <a:ext cx="4849152" cy="86928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7228197" y="2364529"/>
            <a:ext cx="3292157" cy="1081697"/>
            <a:chOff x="7609916" y="2477049"/>
            <a:chExt cx="3292157" cy="10816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609916" y="2477049"/>
              <a:ext cx="3292157" cy="10816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84049" y="2590728"/>
            <a:ext cx="2339149" cy="5913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05377" y="3119874"/>
            <a:ext cx="1628699" cy="4961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8422844" y="3736124"/>
            <a:ext cx="919172" cy="695025"/>
            <a:chOff x="8804563" y="3848644"/>
            <a:chExt cx="919172" cy="6950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8804563" y="3848644"/>
              <a:ext cx="919172" cy="6950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7228197" y="5454710"/>
            <a:ext cx="3192087" cy="449809"/>
            <a:chOff x="7609916" y="5567230"/>
            <a:chExt cx="3192087" cy="4498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609916" y="5567230"/>
              <a:ext cx="3192087" cy="4498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387198" y="5539753"/>
            <a:ext cx="2768241" cy="3672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7228197" y="6043481"/>
            <a:ext cx="3192087" cy="449809"/>
            <a:chOff x="7609916" y="6156001"/>
            <a:chExt cx="3192087" cy="4498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609916" y="6156001"/>
              <a:ext cx="3192087" cy="44980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87198" y="6128522"/>
            <a:ext cx="2998784" cy="36725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 rot="0">
            <a:off x="7239976" y="6655081"/>
            <a:ext cx="3192087" cy="449809"/>
            <a:chOff x="7621695" y="6767601"/>
            <a:chExt cx="3192087" cy="4498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621695" y="6767601"/>
              <a:ext cx="3192087" cy="44980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398969" y="6740124"/>
            <a:ext cx="3096498" cy="36725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 rot="0">
            <a:off x="7239976" y="7261967"/>
            <a:ext cx="3192087" cy="449809"/>
            <a:chOff x="7621695" y="7374487"/>
            <a:chExt cx="3192087" cy="4498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621695" y="7374487"/>
              <a:ext cx="3192087" cy="44980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391400" y="7431280"/>
            <a:ext cx="2708165" cy="36725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 rot="0">
            <a:off x="8539327" y="4785955"/>
            <a:ext cx="485407" cy="506181"/>
            <a:chOff x="8921046" y="4898475"/>
            <a:chExt cx="485407" cy="5061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8921046" y="4898475"/>
              <a:ext cx="485407" cy="50618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029206" y="4799070"/>
            <a:ext cx="450463" cy="7396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9483719" y="4836846"/>
            <a:ext cx="485407" cy="506181"/>
            <a:chOff x="9865438" y="4949366"/>
            <a:chExt cx="485407" cy="50618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rot="10740000">
              <a:off x="9865438" y="4949366"/>
              <a:ext cx="485407" cy="506181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9992299" y="4837284"/>
            <a:ext cx="465396" cy="73960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7322928" y="4937251"/>
            <a:ext cx="1072023" cy="39582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 rot="0">
            <a:off x="7001104" y="4431149"/>
            <a:ext cx="3746343" cy="475965"/>
            <a:chOff x="7382823" y="4543669"/>
            <a:chExt cx="3746343" cy="47596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7382823" y="4543669"/>
              <a:ext cx="3746343" cy="4759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760349" y="975617"/>
            <a:ext cx="5520015" cy="8971429"/>
            <a:chOff x="760349" y="975617"/>
            <a:chExt cx="5520015" cy="8971429"/>
          </a:xfrm>
        </p:grpSpPr>
        <p:grpSp>
          <p:nvGrpSpPr>
            <p:cNvPr id="1014" name="그룹 1014"/>
            <p:cNvGrpSpPr/>
            <p:nvPr/>
          </p:nvGrpSpPr>
          <p:grpSpPr>
            <a:xfrm rot="0">
              <a:off x="760349" y="975617"/>
              <a:ext cx="5004147" cy="8970718"/>
              <a:chOff x="760349" y="975617"/>
              <a:chExt cx="5004147" cy="8970718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 rotWithShape="1">
              <a:blip r:embed="rId20"/>
              <a:stretch>
                <a:fillRect/>
              </a:stretch>
            </p:blipFill>
            <p:spPr>
              <a:xfrm>
                <a:off x="760349" y="975617"/>
                <a:ext cx="5004147" cy="897071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 rot="0">
              <a:off x="1643122" y="2694951"/>
              <a:ext cx="919172" cy="695025"/>
              <a:chOff x="1643122" y="2694951"/>
              <a:chExt cx="919172" cy="69502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 rotWithShape="1">
              <a:blip r:embed="rId21"/>
              <a:stretch>
                <a:fillRect/>
              </a:stretch>
            </p:blipFill>
            <p:spPr>
              <a:xfrm>
                <a:off x="1643122" y="2694951"/>
                <a:ext cx="919172" cy="69502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 rotWithShape="1">
            <a:blip r:embed="rId22"/>
            <a:stretch>
              <a:fillRect/>
            </a:stretch>
          </p:blipFill>
          <p:spPr>
            <a:xfrm>
              <a:off x="2611968" y="2785513"/>
              <a:ext cx="2339149" cy="58330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 rotWithShape="1">
            <a:blip r:embed="rId23"/>
            <a:stretch>
              <a:fillRect/>
            </a:stretch>
          </p:blipFill>
          <p:spPr>
            <a:xfrm>
              <a:off x="1550112" y="3403776"/>
              <a:ext cx="3483118" cy="45293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 rot="0">
              <a:off x="1636936" y="4196157"/>
              <a:ext cx="3292157" cy="1081697"/>
              <a:chOff x="1636936" y="4196157"/>
              <a:chExt cx="3292157" cy="108169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 rotWithShape="1">
              <a:blip r:embed="rId24"/>
              <a:stretch>
                <a:fillRect/>
              </a:stretch>
            </p:blipFill>
            <p:spPr>
              <a:xfrm>
                <a:off x="1636936" y="4196157"/>
                <a:ext cx="3292157" cy="1081697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2055087" y="4290554"/>
              <a:ext cx="2101443" cy="514271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 rot="0">
              <a:off x="1625868" y="5142857"/>
              <a:ext cx="3292157" cy="1081697"/>
              <a:chOff x="1625868" y="5142857"/>
              <a:chExt cx="3292157" cy="1081697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 rotWithShape="1">
              <a:blip r:embed="rId24"/>
              <a:stretch>
                <a:fillRect/>
              </a:stretch>
            </p:blipFill>
            <p:spPr>
              <a:xfrm>
                <a:off x="1625868" y="5142857"/>
                <a:ext cx="3292157" cy="108169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 rot="0">
              <a:off x="1633985" y="6017039"/>
              <a:ext cx="3292157" cy="1081697"/>
              <a:chOff x="1633985" y="6017039"/>
              <a:chExt cx="3292157" cy="1081697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 rotWithShape="1">
              <a:blip r:embed="rId24"/>
              <a:stretch>
                <a:fillRect/>
              </a:stretch>
            </p:blipFill>
            <p:spPr>
              <a:xfrm>
                <a:off x="1633985" y="6017039"/>
                <a:ext cx="3292157" cy="1081697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 rot="0">
              <a:off x="1633598" y="6992505"/>
              <a:ext cx="3292157" cy="1081697"/>
              <a:chOff x="1633598" y="6992505"/>
              <a:chExt cx="3292157" cy="1081697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 rotWithShape="1">
              <a:blip r:embed="rId24"/>
              <a:stretch>
                <a:fillRect/>
              </a:stretch>
            </p:blipFill>
            <p:spPr>
              <a:xfrm>
                <a:off x="1633598" y="6992505"/>
                <a:ext cx="3292157" cy="1081697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 rot="0">
              <a:off x="1860141" y="4801949"/>
              <a:ext cx="2747420" cy="1625801"/>
              <a:chOff x="1860141" y="4801949"/>
              <a:chExt cx="2747420" cy="1625801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 rotWithShape="1">
              <a:blip r:embed="rId26"/>
              <a:stretch>
                <a:fillRect/>
              </a:stretch>
            </p:blipFill>
            <p:spPr>
              <a:xfrm>
                <a:off x="1860141" y="4801949"/>
                <a:ext cx="2747420" cy="1625801"/>
              </a:xfrm>
              <a:prstGeom prst="rect">
                <a:avLst/>
              </a:prstGeom>
            </p:spPr>
          </p:pic>
        </p:grpSp>
        <p:pic>
          <p:nvPicPr>
            <p:cNvPr id="72" name="Object 71"/>
            <p:cNvPicPr>
              <a:picLocks noChangeAspect="1"/>
            </p:cNvPicPr>
            <p:nvPr/>
          </p:nvPicPr>
          <p:blipFill rotWithShape="1">
            <a:blip r:embed="rId27"/>
            <a:stretch>
              <a:fillRect/>
            </a:stretch>
          </p:blipFill>
          <p:spPr>
            <a:xfrm>
              <a:off x="1873780" y="6719466"/>
              <a:ext cx="2801422" cy="866527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 rotWithShape="1">
            <a:blip r:embed="rId28"/>
            <a:stretch>
              <a:fillRect/>
            </a:stretch>
          </p:blipFill>
          <p:spPr>
            <a:xfrm>
              <a:off x="1853190" y="7571847"/>
              <a:ext cx="1971803" cy="367251"/>
            </a:xfrm>
            <a:prstGeom prst="rect">
              <a:avLst/>
            </a:prstGeom>
          </p:spPr>
        </p:pic>
      </p:grpSp>
      <p:grpSp>
        <p:nvGrpSpPr>
          <p:cNvPr id="1026" name="그룹 1004"/>
          <p:cNvGrpSpPr/>
          <p:nvPr/>
        </p:nvGrpSpPr>
        <p:grpSpPr>
          <a:xfrm rot="0">
            <a:off x="11963400" y="990600"/>
            <a:ext cx="4351942" cy="8840646"/>
            <a:chOff x="8895753" y="1248379"/>
            <a:chExt cx="4351942" cy="8840646"/>
          </a:xfrm>
        </p:grpSpPr>
        <p:pic>
          <p:nvPicPr>
            <p:cNvPr id="1027" name="Object 11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8895753" y="1248379"/>
              <a:ext cx="4351942" cy="8840646"/>
            </a:xfrm>
            <a:prstGeom prst="rect">
              <a:avLst/>
            </a:prstGeom>
          </p:spPr>
        </p:pic>
      </p:grpSp>
      <p:grpSp>
        <p:nvGrpSpPr>
          <p:cNvPr id="1028" name="그룹 1006"/>
          <p:cNvGrpSpPr/>
          <p:nvPr/>
        </p:nvGrpSpPr>
        <p:grpSpPr>
          <a:xfrm rot="0">
            <a:off x="13487400" y="8136424"/>
            <a:ext cx="4638614" cy="1921976"/>
            <a:chOff x="13412431" y="6188294"/>
            <a:chExt cx="4638614" cy="1921976"/>
          </a:xfrm>
        </p:grpSpPr>
        <p:pic>
          <p:nvPicPr>
            <p:cNvPr id="1029" name="Object 18"/>
            <p:cNvPicPr>
              <a:picLocks noChangeAspect="1"/>
            </p:cNvPicPr>
            <p:nvPr/>
          </p:nvPicPr>
          <p:blipFill rotWithShape="1">
            <a:blip r:embed="rId30"/>
            <a:stretch>
              <a:fillRect/>
            </a:stretch>
          </p:blipFill>
          <p:spPr>
            <a:xfrm>
              <a:off x="13412431" y="6188294"/>
              <a:ext cx="4638614" cy="1921976"/>
            </a:xfrm>
            <a:prstGeom prst="rect">
              <a:avLst/>
            </a:prstGeom>
          </p:spPr>
        </p:pic>
      </p:grpSp>
      <p:pic>
        <p:nvPicPr>
          <p:cNvPr id="1030" name="Object 20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13562411" y="8266374"/>
            <a:ext cx="4284775" cy="173764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532537" y="0"/>
            <a:ext cx="13156864" cy="10512958"/>
            <a:chOff x="5532537" y="0"/>
            <a:chExt cx="13156864" cy="105129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532537" y="0"/>
              <a:ext cx="13156864" cy="105129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90841" y="498882"/>
            <a:ext cx="17506318" cy="544096"/>
            <a:chOff x="779396" y="431521"/>
            <a:chExt cx="17506318" cy="544096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3933" y="1150697"/>
            <a:ext cx="4653667" cy="9071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1524000" y="8305800"/>
            <a:ext cx="8604885" cy="1037451"/>
            <a:chOff x="1487229" y="2890319"/>
            <a:chExt cx="8604885" cy="10374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87229" y="2890319"/>
              <a:ext cx="8604885" cy="10374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60771" y="8524670"/>
            <a:ext cx="8407651" cy="63962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524000" y="6887349"/>
            <a:ext cx="10202644" cy="1037451"/>
            <a:chOff x="1486325" y="5589286"/>
            <a:chExt cx="10202644" cy="103745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486325" y="5589286"/>
              <a:ext cx="10202644" cy="103745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96646" y="7114805"/>
            <a:ext cx="9735365" cy="6396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1482506" y="5562600"/>
            <a:ext cx="8464942" cy="1037451"/>
            <a:chOff x="1482506" y="6886940"/>
            <a:chExt cx="8464942" cy="10374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1482506" y="6886940"/>
              <a:ext cx="8464942" cy="103745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655151" y="5771447"/>
            <a:ext cx="8134403" cy="63194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1437066" y="2910274"/>
            <a:ext cx="11440733" cy="1037451"/>
            <a:chOff x="1494575" y="8082325"/>
            <a:chExt cx="11440733" cy="103745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1494575" y="8082325"/>
              <a:ext cx="11440733" cy="103745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609718" y="3137734"/>
            <a:ext cx="11024670" cy="72258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 rot="0">
            <a:off x="1487591" y="4286558"/>
            <a:ext cx="10791004" cy="1037451"/>
            <a:chOff x="1487591" y="4286558"/>
            <a:chExt cx="10791004" cy="103745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487591" y="4286558"/>
              <a:ext cx="10791004" cy="103745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660241" y="4514011"/>
            <a:ext cx="10502413" cy="63363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54765" y="4202937"/>
            <a:ext cx="3437781" cy="10304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03729" y="9085712"/>
            <a:ext cx="2832455" cy="301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45260" y="1352974"/>
            <a:ext cx="3069084" cy="7678814"/>
            <a:chOff x="10545260" y="1352974"/>
            <a:chExt cx="3069084" cy="7678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798" y="2256141"/>
              <a:ext cx="1243030" cy="102568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7145" y="3289497"/>
              <a:ext cx="2268422" cy="577536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6718803" y="5179431"/>
              <a:ext cx="7678814" cy="25900"/>
              <a:chOff x="6718803" y="5179431"/>
              <a:chExt cx="7678814" cy="25900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6718803" y="5179431"/>
                <a:ext cx="7678814" cy="25900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7088237" y="1279649"/>
            <a:ext cx="3103303" cy="7782358"/>
            <a:chOff x="7088237" y="1279649"/>
            <a:chExt cx="3103303" cy="77823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5311" y="2195882"/>
              <a:ext cx="1234941" cy="1036550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6217" y="3243172"/>
              <a:ext cx="2896860" cy="66548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3210183" y="5157703"/>
              <a:ext cx="7782358" cy="26249"/>
              <a:chOff x="3210183" y="5157703"/>
              <a:chExt cx="7782358" cy="2624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3210183" y="5157703"/>
                <a:ext cx="7782358" cy="2624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93682" y="1257495"/>
            <a:ext cx="3032220" cy="7621671"/>
            <a:chOff x="693682" y="1257495"/>
            <a:chExt cx="3032220" cy="76216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676" y="2194171"/>
              <a:ext cx="1036956" cy="101095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742" y="3219837"/>
              <a:ext cx="1652605" cy="575796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1195" y="1636793"/>
              <a:ext cx="1125604" cy="32592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-3104300" y="5055477"/>
              <a:ext cx="7621671" cy="25707"/>
              <a:chOff x="-3104300" y="5055477"/>
              <a:chExt cx="7621671" cy="2570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5400000">
                <a:off x="-3104300" y="5055477"/>
                <a:ext cx="7621671" cy="25707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3191" y="2156733"/>
            <a:ext cx="1269525" cy="10658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016399" y="1273214"/>
            <a:ext cx="3069054" cy="7678814"/>
            <a:chOff x="14016399" y="1273214"/>
            <a:chExt cx="3069054" cy="76788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17901" y="2058475"/>
              <a:ext cx="1214459" cy="103019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58252" y="3210612"/>
              <a:ext cx="2756098" cy="57963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189942" y="5099671"/>
              <a:ext cx="7678814" cy="25900"/>
              <a:chOff x="10189942" y="5099671"/>
              <a:chExt cx="7678814" cy="2590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10189942" y="5099671"/>
                <a:ext cx="7678814" cy="25900"/>
              </a:xfrm>
              <a:prstGeom prst="rect">
                <a:avLst/>
              </a:prstGeom>
            </p:spPr>
          </p:pic>
        </p:grpSp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53027" y="6607551"/>
            <a:ext cx="1973178" cy="115017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18090" y="3212586"/>
            <a:ext cx="2340891" cy="5757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72080" y="5130004"/>
            <a:ext cx="7621671" cy="25707"/>
            <a:chOff x="-72080" y="5130004"/>
            <a:chExt cx="7621671" cy="2570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72080" y="5130004"/>
              <a:ext cx="7621671" cy="25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58891" y="0"/>
            <a:ext cx="13380423" cy="10392876"/>
            <a:chOff x="5058891" y="0"/>
            <a:chExt cx="13380423" cy="103928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891" y="0"/>
              <a:ext cx="13380423" cy="103928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2053" y="431521"/>
              <a:ext cx="4337941" cy="3748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021" y="1263078"/>
            <a:ext cx="3724774" cy="9243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2002" y="1929507"/>
            <a:ext cx="8028897" cy="8290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02954" y="3844278"/>
            <a:ext cx="7757964" cy="82909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2354" y="5822688"/>
            <a:ext cx="9674745" cy="8199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22354" y="7778088"/>
            <a:ext cx="9132659" cy="8295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55912" y="2979853"/>
            <a:ext cx="708668" cy="529737"/>
            <a:chOff x="11255912" y="2979853"/>
            <a:chExt cx="708668" cy="5297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1255912" y="2979853"/>
              <a:ext cx="708668" cy="5297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72800" y="4887513"/>
            <a:ext cx="708668" cy="529737"/>
            <a:chOff x="11272800" y="4887513"/>
            <a:chExt cx="708668" cy="5297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1272800" y="4887513"/>
              <a:ext cx="708668" cy="5297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13778" y="6901967"/>
            <a:ext cx="708668" cy="529737"/>
            <a:chOff x="11313778" y="6901967"/>
            <a:chExt cx="708668" cy="5297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1313778" y="6901967"/>
              <a:ext cx="708668" cy="5297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435798" y="1277538"/>
            <a:ext cx="1954429" cy="3865319"/>
            <a:chOff x="15435798" y="1277538"/>
            <a:chExt cx="1954429" cy="38653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40000">
              <a:off x="15435798" y="1277538"/>
              <a:ext cx="1954429" cy="3865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149442" y="-20592"/>
            <a:ext cx="13156864" cy="10512958"/>
            <a:chOff x="5149442" y="-20592"/>
            <a:chExt cx="13156864" cy="105129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49442" y="-20592"/>
              <a:ext cx="13156864" cy="105129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52053" y="431521"/>
              <a:ext cx="4337941" cy="3748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7021" y="1263078"/>
            <a:ext cx="5194745" cy="924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11189815" y="2212731"/>
            <a:ext cx="6316986" cy="1942150"/>
            <a:chOff x="11189815" y="2212731"/>
            <a:chExt cx="6316986" cy="19421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189815" y="2212731"/>
              <a:ext cx="6316986" cy="194215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467551" y="2656582"/>
            <a:ext cx="4506814" cy="10884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0087424" y="2212731"/>
            <a:ext cx="2204783" cy="2204783"/>
            <a:chOff x="10087424" y="2212731"/>
            <a:chExt cx="2204783" cy="22047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087424" y="2212731"/>
              <a:ext cx="2204783" cy="22047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252954" y="2641808"/>
            <a:ext cx="1786926" cy="13428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7455625" y="6749921"/>
            <a:ext cx="2388258" cy="1091768"/>
            <a:chOff x="7455625" y="6749921"/>
            <a:chExt cx="2388258" cy="1091768"/>
          </a:xfrm>
        </p:grpSpPr>
        <p:grpSp>
          <p:nvGrpSpPr>
            <p:cNvPr id="1007" name="그룹 1007"/>
            <p:cNvGrpSpPr/>
            <p:nvPr/>
          </p:nvGrpSpPr>
          <p:grpSpPr>
            <a:xfrm rot="0">
              <a:off x="8495648" y="7777816"/>
              <a:ext cx="1241270" cy="62922"/>
              <a:chOff x="8495648" y="7777816"/>
              <a:chExt cx="1241270" cy="6292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495648" y="7777816"/>
                <a:ext cx="1241270" cy="6292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9779058" y="7776865"/>
              <a:ext cx="64824" cy="64824"/>
              <a:chOff x="9779058" y="7776865"/>
              <a:chExt cx="64824" cy="6482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9779058" y="7776865"/>
                <a:ext cx="64824" cy="648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 rot="0">
              <a:off x="7265115" y="7254345"/>
              <a:ext cx="1452789" cy="62922"/>
              <a:chOff x="7265115" y="7254345"/>
              <a:chExt cx="1452789" cy="6292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 rot="2700000">
                <a:off x="7265115" y="7254345"/>
                <a:ext cx="1452789" cy="62922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 rot="0">
            <a:off x="8495648" y="3903765"/>
            <a:ext cx="1241270" cy="62922"/>
            <a:chOff x="8495648" y="3903765"/>
            <a:chExt cx="1241270" cy="629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8495648" y="3903765"/>
              <a:ext cx="1241270" cy="6292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 rot="0">
            <a:off x="9779058" y="3902814"/>
            <a:ext cx="64824" cy="64824"/>
            <a:chOff x="9779058" y="3902814"/>
            <a:chExt cx="64824" cy="648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9779058" y="3902814"/>
              <a:ext cx="64824" cy="648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 rot="0">
            <a:off x="7265115" y="4427237"/>
            <a:ext cx="1452789" cy="62922"/>
            <a:chOff x="7265115" y="4427237"/>
            <a:chExt cx="1452789" cy="6292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15"/>
            <a:stretch>
              <a:fillRect/>
            </a:stretch>
          </p:blipFill>
          <p:spPr>
            <a:xfrm rot="18900000">
              <a:off x="7265115" y="4427237"/>
              <a:ext cx="1452789" cy="6292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 rot="0">
            <a:off x="2456015" y="3246924"/>
            <a:ext cx="5345671" cy="5345671"/>
            <a:chOff x="2456015" y="3246924"/>
            <a:chExt cx="5345671" cy="534567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>
              <a:off x="2456015" y="3246924"/>
              <a:ext cx="5345671" cy="534567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 rot="0">
            <a:off x="11246548" y="7468924"/>
            <a:ext cx="6316986" cy="1942150"/>
            <a:chOff x="11246548" y="7468924"/>
            <a:chExt cx="6316986" cy="194215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246548" y="7468924"/>
              <a:ext cx="6316986" cy="1942150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2462508" y="8159372"/>
            <a:ext cx="4873766" cy="59312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 rot="0">
            <a:off x="10087424" y="7295805"/>
            <a:ext cx="2204783" cy="2204783"/>
            <a:chOff x="10087424" y="7295805"/>
            <a:chExt cx="2204783" cy="220478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087424" y="7295805"/>
              <a:ext cx="2204783" cy="22047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 rot="0">
            <a:off x="7719318" y="5698842"/>
            <a:ext cx="2545473" cy="62922"/>
            <a:chOff x="7719318" y="5698842"/>
            <a:chExt cx="2545473" cy="6292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7719318" y="5698842"/>
              <a:ext cx="2545473" cy="6292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 rot="0">
            <a:off x="11246548" y="4807771"/>
            <a:ext cx="6316986" cy="1942150"/>
            <a:chOff x="11246548" y="4807771"/>
            <a:chExt cx="6316986" cy="194215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246548" y="4807771"/>
              <a:ext cx="6316986" cy="1942150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2529327" y="5186364"/>
            <a:ext cx="3947642" cy="115698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 rot="0">
            <a:off x="10030691" y="4817368"/>
            <a:ext cx="2204783" cy="2204783"/>
            <a:chOff x="10030691" y="4817368"/>
            <a:chExt cx="2204783" cy="220478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030691" y="4817368"/>
              <a:ext cx="2204783" cy="220478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10364669" y="5316497"/>
            <a:ext cx="1691431" cy="1355135"/>
          </a:xfrm>
          <a:prstGeom prst="rect">
            <a:avLst/>
          </a:prstGeom>
        </p:spPr>
      </p:pic>
      <p:pic>
        <p:nvPicPr>
          <p:cNvPr id="1019" name="Object 49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0440472" y="8039100"/>
            <a:ext cx="1675328" cy="86947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28850" y="-113622"/>
            <a:ext cx="13156864" cy="10512958"/>
            <a:chOff x="5128850" y="-113622"/>
            <a:chExt cx="13156864" cy="105129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8850" y="-113622"/>
              <a:ext cx="13156864" cy="105129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021" y="1263078"/>
            <a:ext cx="3743822" cy="9243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689685" y="3823978"/>
            <a:ext cx="12218696" cy="2021091"/>
            <a:chOff x="3689685" y="3823978"/>
            <a:chExt cx="12218696" cy="20210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9685" y="3823978"/>
              <a:ext cx="12218696" cy="202109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0795" y="4074598"/>
            <a:ext cx="11808227" cy="16878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20496" y="6184885"/>
            <a:ext cx="9246409" cy="8776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2053" y="431521"/>
              <a:ext cx="4337941" cy="3748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383" y="1292012"/>
            <a:ext cx="4284087" cy="9243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0349" y="2537064"/>
            <a:ext cx="17162885" cy="6897334"/>
            <a:chOff x="760349" y="2537064"/>
            <a:chExt cx="17162885" cy="68973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349" y="2537064"/>
              <a:ext cx="17162885" cy="68973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383" y="1292012"/>
            <a:ext cx="8980096" cy="1061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784" y="2488519"/>
            <a:ext cx="2580373" cy="8386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2373" y="3381925"/>
            <a:ext cx="3407080" cy="108841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4907" y="4979869"/>
            <a:ext cx="2580373" cy="8290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7497" y="5856773"/>
            <a:ext cx="12041404" cy="11214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78481" y="7285298"/>
            <a:ext cx="4328752" cy="2145877"/>
            <a:chOff x="6978481" y="7285298"/>
            <a:chExt cx="4328752" cy="21458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8481" y="7285298"/>
              <a:ext cx="4328752" cy="21458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08181" y="7285298"/>
            <a:ext cx="4484861" cy="2203743"/>
            <a:chOff x="12008181" y="7285298"/>
            <a:chExt cx="4484861" cy="22037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08181" y="7285298"/>
              <a:ext cx="4484861" cy="2203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5128850" y="-113622"/>
            <a:ext cx="13156864" cy="10512958"/>
            <a:chOff x="5128850" y="-113622"/>
            <a:chExt cx="13156864" cy="105129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28850" y="-113622"/>
              <a:ext cx="13156864" cy="105129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5211" y="1264983"/>
            <a:ext cx="3240411" cy="9071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381379" y="2753300"/>
            <a:ext cx="8505834" cy="1286457"/>
            <a:chOff x="381379" y="2753300"/>
            <a:chExt cx="8505834" cy="12864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81379" y="2753300"/>
              <a:ext cx="8505834" cy="12864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6301" y="3138258"/>
            <a:ext cx="8249080" cy="7259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370358" y="4770254"/>
            <a:ext cx="8516855" cy="1289757"/>
            <a:chOff x="370358" y="4770254"/>
            <a:chExt cx="8516855" cy="12897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370358" y="4770254"/>
              <a:ext cx="8516855" cy="128975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66705" y="5120630"/>
            <a:ext cx="8003889" cy="6632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419361" y="6665325"/>
            <a:ext cx="8467851" cy="1273888"/>
            <a:chOff x="419361" y="6665325"/>
            <a:chExt cx="8467851" cy="127388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19361" y="6665325"/>
              <a:ext cx="8467851" cy="127388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79491" y="7010716"/>
            <a:ext cx="5770508" cy="673422"/>
          </a:xfrm>
          <a:prstGeom prst="rect">
            <a:avLst/>
          </a:prstGeom>
        </p:spPr>
      </p:pic>
      <p:pic>
        <p:nvPicPr>
          <p:cNvPr id="1008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144000" y="1638299"/>
            <a:ext cx="8915400" cy="831414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79396" y="466039"/>
            <a:ext cx="17506318" cy="509578"/>
            <a:chOff x="779396" y="466039"/>
            <a:chExt cx="17506318" cy="509578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779396" y="909716"/>
              <a:ext cx="17506318" cy="65901"/>
              <a:chOff x="779396" y="909716"/>
              <a:chExt cx="17506318" cy="6590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79396" y="909716"/>
                <a:ext cx="17506318" cy="65901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3252053" y="431521"/>
              <a:ext cx="4337846" cy="3748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605249" y="990600"/>
            <a:ext cx="4498173" cy="8902422"/>
            <a:chOff x="617491" y="1166011"/>
            <a:chExt cx="4498173" cy="89024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7491" y="1166011"/>
              <a:ext cx="4498173" cy="8902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 rot="0">
            <a:off x="11310232" y="5871310"/>
            <a:ext cx="4539367" cy="1338199"/>
            <a:chOff x="3646075" y="6046721"/>
            <a:chExt cx="4539367" cy="13381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646075" y="6046721"/>
              <a:ext cx="4539367" cy="133819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455224" y="5951932"/>
            <a:ext cx="3683155" cy="13001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Slide 2</vt:lpstr>
      <vt:lpstr>Slide 3</vt:lpstr>
      <vt:lpstr>슬라이드 4</vt:lpstr>
      <vt:lpstr>Slide 5</vt:lpstr>
      <vt:lpstr>Slide 6</vt:lpstr>
      <vt:lpstr>Slide 7</vt:lpstr>
      <vt:lpstr>슬라이드 8</vt:lpstr>
      <vt:lpstr>슬라이드 9</vt:lpstr>
      <vt:lpstr>슬라이드 10</vt:lpstr>
      <vt:lpstr>슬라이드 11</vt:lpstr>
      <vt:lpstr>슬라이드 12</vt:lpstr>
      <vt:lpstr>Slide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2022-09-06T13:25:20.000</dcterms:created>
  <dc:creator>officegen</dc:creator>
  <cp:lastModifiedBy>신오철</cp:lastModifiedBy>
  <dcterms:modified xsi:type="dcterms:W3CDTF">2022-09-14T02:21:18.332</dcterms:modified>
  <cp:revision>10</cp:revision>
</cp:coreProperties>
</file>