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02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30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3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A899-C3BA-4385-A0FE-AB4859F28E9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D3879D-5077-434B-B5EE-E5B458ED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6EE3-A70A-5872-FE72-E4171303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77916"/>
            <a:ext cx="7766936" cy="1646302"/>
          </a:xfrm>
        </p:spPr>
        <p:txBody>
          <a:bodyPr/>
          <a:lstStyle/>
          <a:p>
            <a:r>
              <a:rPr lang="en-US" dirty="0"/>
              <a:t>Broadband User 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7A57-160F-95F2-FFFE-5DF789751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24215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Course Title: Database System Laboratory</a:t>
            </a:r>
          </a:p>
          <a:p>
            <a:r>
              <a:rPr lang="en-US" dirty="0"/>
              <a:t>Course Code: CSE 3210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5ADEDA-96BF-BBDE-CAE3-B76C7DEFB157}"/>
              </a:ext>
            </a:extLst>
          </p:cNvPr>
          <p:cNvSpPr txBox="1">
            <a:spLocks/>
          </p:cNvSpPr>
          <p:nvPr/>
        </p:nvSpPr>
        <p:spPr>
          <a:xfrm>
            <a:off x="160362" y="5057925"/>
            <a:ext cx="4305502" cy="1489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/>
              <a:t>Submitted To:</a:t>
            </a:r>
          </a:p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Nawaz </a:t>
            </a:r>
            <a:r>
              <a:rPr lang="en-US" sz="48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Talukder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48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Sanglap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Lecturer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Department of Electronics and Communication Engineering</a:t>
            </a:r>
            <a:endParaRPr lang="en-US" sz="4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Md. </a:t>
            </a:r>
            <a:r>
              <a:rPr lang="en-US" sz="48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Badiuzzaman</a:t>
            </a:r>
            <a:r>
              <a:rPr lang="en-US" sz="4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Shuvo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Lecturer</a:t>
            </a:r>
            <a:br>
              <a:rPr lang="en-US" sz="4800" dirty="0"/>
            </a:br>
            <a:r>
              <a:rPr lang="en-US" sz="4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Department of Computer Science and Engineering</a:t>
            </a:r>
            <a:endParaRPr lang="en-US" sz="4800" dirty="0"/>
          </a:p>
          <a:p>
            <a:pPr algn="l"/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37920D-856C-71AE-6D78-FCF73FF9B89C}"/>
              </a:ext>
            </a:extLst>
          </p:cNvPr>
          <p:cNvSpPr txBox="1">
            <a:spLocks/>
          </p:cNvSpPr>
          <p:nvPr/>
        </p:nvSpPr>
        <p:spPr>
          <a:xfrm>
            <a:off x="4664326" y="5057925"/>
            <a:ext cx="5263445" cy="1489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/>
              <a:t>Submitted By:</a:t>
            </a:r>
          </a:p>
          <a:p>
            <a:pPr algn="l"/>
            <a:r>
              <a:rPr lang="en-US" sz="4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Shuva </a:t>
            </a:r>
            <a:r>
              <a:rPr lang="en-US" sz="48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Podder</a:t>
            </a:r>
            <a:endParaRPr lang="en-US" sz="4800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48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Roll No. : 1909051</a:t>
            </a:r>
          </a:p>
          <a:p>
            <a:pPr algn="l">
              <a:spcBef>
                <a:spcPts val="600"/>
              </a:spcBef>
            </a:pPr>
            <a:r>
              <a:rPr lang="en-US" sz="48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Session: 2021-22</a:t>
            </a:r>
          </a:p>
          <a:p>
            <a:pPr algn="l">
              <a:spcBef>
                <a:spcPts val="600"/>
              </a:spcBef>
            </a:pPr>
            <a:r>
              <a:rPr lang="en-US" sz="48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3rd Year, 2nd Sem.</a:t>
            </a:r>
          </a:p>
          <a:p>
            <a:pPr algn="l">
              <a:spcBef>
                <a:spcPts val="600"/>
              </a:spcBef>
            </a:pPr>
            <a:r>
              <a:rPr lang="en-US" sz="48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Department of Electronics and Communication Engineering</a:t>
            </a:r>
          </a:p>
          <a:p>
            <a:pPr algn="l"/>
            <a:br>
              <a:rPr lang="en-US" sz="4800" dirty="0"/>
            </a:b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14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2CB9-9922-365C-F38F-F2907506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14" y="732063"/>
            <a:ext cx="7973685" cy="95794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4EB3-8FB3-9153-1E1D-8A4F0F90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13" y="1894113"/>
            <a:ext cx="7250187" cy="4147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 has nowadays become an essential part of everyday life. Broadband Internet Connection is more or less common in every house to corporate offices. ISP or Internet Service Providers serve a wide range of users. To keep record of that vast number of users, database can play an essential role. The objective of this project is to develop a DBMS that will store each required data in a systematic way and optimize the efficiency of the ISP.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07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B895-1A31-906C-6470-123A8021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42B43-36FA-6943-DE64-BAF014033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02" y="1710588"/>
            <a:ext cx="9963796" cy="4774318"/>
          </a:xfrm>
        </p:spPr>
      </p:pic>
    </p:spTree>
    <p:extLst>
      <p:ext uri="{BB962C8B-B14F-4D97-AF65-F5344CB8AC3E}">
        <p14:creationId xmlns:p14="http://schemas.microsoft.com/office/powerpoint/2010/main" val="10355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1D5C-2219-C54C-E065-1B21E398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396BF-034A-04F6-CFEF-884CC42E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8" t="10743" r="12647" b="9879"/>
          <a:stretch/>
        </p:blipFill>
        <p:spPr>
          <a:xfrm>
            <a:off x="773927" y="1637968"/>
            <a:ext cx="10644145" cy="4230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802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911-8B87-AA19-E413-ABBFAA0F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619D-AD82-4D8E-06D7-E5E78DA4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190" y="1285288"/>
            <a:ext cx="1024245" cy="435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Package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560E6-726E-120B-52CD-74864AC8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56" y="1624958"/>
            <a:ext cx="7178552" cy="15047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7CD615-CABD-FCA6-6C3A-A8E50983A81C}"/>
              </a:ext>
            </a:extLst>
          </p:cNvPr>
          <p:cNvSpPr txBox="1">
            <a:spLocks/>
          </p:cNvSpPr>
          <p:nvPr/>
        </p:nvSpPr>
        <p:spPr>
          <a:xfrm>
            <a:off x="701190" y="3383528"/>
            <a:ext cx="1024245" cy="435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err="1"/>
              <a:t>UserList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D1108D-4414-99CE-5BB4-B09BAB49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55" y="3723199"/>
            <a:ext cx="7178552" cy="27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4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911-8B87-AA19-E413-ABBFAA0F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619D-AD82-4D8E-06D7-E5E78DA4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93" y="2007249"/>
            <a:ext cx="1700106" cy="435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Authentication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7CD615-CABD-FCA6-6C3A-A8E50983A81C}"/>
              </a:ext>
            </a:extLst>
          </p:cNvPr>
          <p:cNvSpPr txBox="1">
            <a:spLocks/>
          </p:cNvSpPr>
          <p:nvPr/>
        </p:nvSpPr>
        <p:spPr>
          <a:xfrm>
            <a:off x="6221022" y="2007249"/>
            <a:ext cx="1024245" cy="435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err="1"/>
              <a:t>UserList</a:t>
            </a:r>
            <a:endParaRPr lang="en-US" sz="16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FBC8E-6B66-888A-4815-A5C3587D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93" y="2450162"/>
            <a:ext cx="4735791" cy="2943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8256E-B0AA-45BA-2663-8E297D79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22" y="2450162"/>
            <a:ext cx="518232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0372-E1BA-DB5D-0E66-3D47C783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(Generated using SQL)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3777E-7A6A-BADE-A317-A8FE8A907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88" y="2403245"/>
            <a:ext cx="11068824" cy="25243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9424F-8E10-456D-3D8C-5F8984CC141C}"/>
              </a:ext>
            </a:extLst>
          </p:cNvPr>
          <p:cNvSpPr txBox="1"/>
          <p:nvPr/>
        </p:nvSpPr>
        <p:spPr>
          <a:xfrm>
            <a:off x="500931" y="1920682"/>
            <a:ext cx="725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 the details of the user including the package and its details</a:t>
            </a:r>
          </a:p>
        </p:txBody>
      </p:sp>
    </p:spTree>
    <p:extLst>
      <p:ext uri="{BB962C8B-B14F-4D97-AF65-F5344CB8AC3E}">
        <p14:creationId xmlns:p14="http://schemas.microsoft.com/office/powerpoint/2010/main" val="10393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0372-E1BA-DB5D-0E66-3D47C783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(Generated using PL/SQL)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1440A-1F90-49C1-0CE1-06B33A51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28" y="2727301"/>
            <a:ext cx="8869144" cy="2637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7486D2-04BE-BA7F-115D-8B7A1BE3ACD4}"/>
              </a:ext>
            </a:extLst>
          </p:cNvPr>
          <p:cNvSpPr txBox="1"/>
          <p:nvPr/>
        </p:nvSpPr>
        <p:spPr>
          <a:xfrm>
            <a:off x="1613589" y="2294397"/>
            <a:ext cx="693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 the users that are currently using the broadband service</a:t>
            </a:r>
          </a:p>
        </p:txBody>
      </p:sp>
    </p:spTree>
    <p:extLst>
      <p:ext uri="{BB962C8B-B14F-4D97-AF65-F5344CB8AC3E}">
        <p14:creationId xmlns:p14="http://schemas.microsoft.com/office/powerpoint/2010/main" val="209823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87A-725D-3B89-19CC-A72DE50C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77" y="2768600"/>
            <a:ext cx="5596246" cy="13208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1651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204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Cascadia Code SemiBold</vt:lpstr>
      <vt:lpstr>Georgia</vt:lpstr>
      <vt:lpstr>Times New Roman</vt:lpstr>
      <vt:lpstr>Trebuchet MS</vt:lpstr>
      <vt:lpstr>Wingdings 3</vt:lpstr>
      <vt:lpstr>Facet</vt:lpstr>
      <vt:lpstr>Broadband User Database Management</vt:lpstr>
      <vt:lpstr>Introduction</vt:lpstr>
      <vt:lpstr>E-R Diagram</vt:lpstr>
      <vt:lpstr>Schema Diagram</vt:lpstr>
      <vt:lpstr>Tables</vt:lpstr>
      <vt:lpstr>Tables</vt:lpstr>
      <vt:lpstr>Views (Generated using SQL)</vt:lpstr>
      <vt:lpstr>Views (Generated using PL/SQL)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User Database Management</dc:title>
  <dc:creator>Shuva</dc:creator>
  <cp:lastModifiedBy>Shuva</cp:lastModifiedBy>
  <cp:revision>2</cp:revision>
  <dcterms:created xsi:type="dcterms:W3CDTF">2023-11-04T07:21:05Z</dcterms:created>
  <dcterms:modified xsi:type="dcterms:W3CDTF">2023-11-04T08:22:13Z</dcterms:modified>
</cp:coreProperties>
</file>