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2" r:id="rId1"/>
  </p:sldMasterIdLst>
  <p:notesMasterIdLst>
    <p:notesMasterId r:id="rId6"/>
  </p:notesMasterIdLst>
  <p:sldIdLst>
    <p:sldId id="416" r:id="rId2"/>
    <p:sldId id="441" r:id="rId3"/>
    <p:sldId id="442" r:id="rId4"/>
    <p:sldId id="440" r:id="rId5"/>
  </p:sldIdLst>
  <p:sldSz cx="9906000" cy="6858000" type="A4"/>
  <p:notesSz cx="6797675" cy="9926638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59" userDrawn="1">
          <p15:clr>
            <a:srgbClr val="A4A3A4"/>
          </p15:clr>
        </p15:guide>
        <p15:guide id="5" pos="5924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FFFF00"/>
    <a:srgbClr val="CCFFFF"/>
    <a:srgbClr val="CCECFF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66" autoAdjust="0"/>
  </p:normalViewPr>
  <p:slideViewPr>
    <p:cSldViewPr snapToGrid="0">
      <p:cViewPr varScale="1">
        <p:scale>
          <a:sx n="86" d="100"/>
          <a:sy n="86" d="100"/>
        </p:scale>
        <p:origin x="1483" y="72"/>
      </p:cViewPr>
      <p:guideLst>
        <p:guide pos="359"/>
        <p:guide pos="592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19CE6-0D47-4B8A-838B-9FE02591D551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EDC60-6A2F-4523-A6E4-5CFB9A39E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79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7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ros2.org/" TargetMode="External"/><Relationship Id="rId2" Type="http://schemas.openxmlformats.org/officeDocument/2006/relationships/hyperlink" Target="https://www.ros.org/blog/community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ros.org/en/foxy/Tutorials/Advanced/Simulators/Webots/Installation-Ubuntu.html" TargetMode="External"/><Relationship Id="rId5" Type="http://schemas.openxmlformats.org/officeDocument/2006/relationships/hyperlink" Target="https://www.ros.org/blog/ecosystem/" TargetMode="External"/><Relationship Id="rId4" Type="http://schemas.openxmlformats.org/officeDocument/2006/relationships/hyperlink" Target="https://www.openrobotic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936181" y="1104678"/>
            <a:ext cx="2952236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Main S/W &amp; Module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Mang</a:t>
            </a:r>
            <a:r>
              <a:rPr lang="en-US" altLang="ko-KR" sz="1600" dirty="0" smtClean="0">
                <a:solidFill>
                  <a:schemeClr val="tx1"/>
                </a:solidFill>
              </a:rPr>
              <a:t> Tool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5890054" y="2283940"/>
            <a:ext cx="8238" cy="154459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133968" y="2283940"/>
            <a:ext cx="8237" cy="1554892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06135"/>
              </p:ext>
            </p:extLst>
          </p:nvPr>
        </p:nvGraphicFramePr>
        <p:xfrm>
          <a:off x="534125" y="5159375"/>
          <a:ext cx="9108000" cy="150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8814869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55108048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75548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2850368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324461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80937257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6254670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7438412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접근성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확장성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전문성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체계성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상업성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19082"/>
                  </a:ext>
                </a:extLst>
              </a:tr>
              <a:tr h="5189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등급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 COST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&amp;  Source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sz="1400" b="1" baseline="0" dirty="0" err="1" smtClean="0">
                          <a:solidFill>
                            <a:schemeClr val="tx1"/>
                          </a:solidFill>
                        </a:rPr>
                        <a:t>체계장벽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전문성 필요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82223"/>
                  </a:ext>
                </a:extLst>
              </a:tr>
              <a:tr h="5189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Open Source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60868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4936180" y="1589903"/>
            <a:ext cx="3039762" cy="29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0" y="993246"/>
            <a:ext cx="3566469" cy="355884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940908" y="864973"/>
            <a:ext cx="1276865" cy="436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>
            <a:off x="4276640" y="1026418"/>
            <a:ext cx="2238288" cy="506627"/>
          </a:xfrm>
          <a:prstGeom prst="bentConnector2">
            <a:avLst/>
          </a:prstGeom>
          <a:ln w="158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336917" y="3838832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Servo Motor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36917" y="3202011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Actulator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36917" y="2575487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Vision &amp;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948842" y="2769714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48842" y="3407957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48842" y="4028302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36917" y="1872048"/>
            <a:ext cx="2356022" cy="4118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Program &amp; Communication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529079" y="1596991"/>
            <a:ext cx="1068515" cy="29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325754" y="2197184"/>
            <a:ext cx="13003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938248" y="863721"/>
            <a:ext cx="1279525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System  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097" y="262013"/>
            <a:ext cx="3855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ko-KR" altLang="en-US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_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 Operation System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130" y="4652925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Trend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10226" y="1678786"/>
            <a:ext cx="1279525" cy="436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Communic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22090"/>
              </p:ext>
            </p:extLst>
          </p:nvPr>
        </p:nvGraphicFramePr>
        <p:xfrm>
          <a:off x="511618" y="752750"/>
          <a:ext cx="8974032" cy="432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44">
                  <a:extLst>
                    <a:ext uri="{9D8B030D-6E8A-4147-A177-3AD203B41FA5}">
                      <a16:colId xmlns:a16="http://schemas.microsoft.com/office/drawing/2014/main" val="27881486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28503685"/>
                    </a:ext>
                  </a:extLst>
                </a:gridCol>
                <a:gridCol w="975344">
                  <a:extLst>
                    <a:ext uri="{9D8B030D-6E8A-4147-A177-3AD203B41FA5}">
                      <a16:colId xmlns:a16="http://schemas.microsoft.com/office/drawing/2014/main" val="3737835964"/>
                    </a:ext>
                  </a:extLst>
                </a:gridCol>
                <a:gridCol w="975344">
                  <a:extLst>
                    <a:ext uri="{9D8B030D-6E8A-4147-A177-3AD203B41FA5}">
                      <a16:colId xmlns:a16="http://schemas.microsoft.com/office/drawing/2014/main" val="40324461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80937257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3947148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9203568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운영 체제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로봇 운영 체제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컴퓨터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아키텍쳐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통합 개발환경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프로그래밍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DDS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19082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Ubuntu 20.06 LTS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ROS2 Foxy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arm64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VScode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3.9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82223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Player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15 ver. (WINDOWS)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60868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Ravi Simulator Graphic issue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Tool </a:t>
                      </a:r>
                      <a:r>
                        <a:rPr lang="ko-KR" altLang="en-US" sz="1400" b="1" baseline="0" dirty="0" err="1" smtClean="0">
                          <a:solidFill>
                            <a:schemeClr val="tx1"/>
                          </a:solidFill>
                        </a:rPr>
                        <a:t>구동시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PC Neck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Remote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82398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원인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Graphic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NIC: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공유기 역할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13640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대책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외장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</a:rPr>
                        <a:t>RavZ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구동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-.Linux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OS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Sublime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400" b="1" baseline="0" dirty="0" smtClean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NAT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 Bridge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08466"/>
                  </a:ext>
                </a:extLst>
              </a:tr>
              <a:tr h="518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03600"/>
                  </a:ext>
                </a:extLst>
              </a:tr>
            </a:tbl>
          </a:graphicData>
        </a:graphic>
      </p:graphicFrame>
      <p:sp>
        <p:nvSpPr>
          <p:cNvPr id="2" name="이등변 삼각형 1"/>
          <p:cNvSpPr/>
          <p:nvPr/>
        </p:nvSpPr>
        <p:spPr>
          <a:xfrm rot="5400000">
            <a:off x="462369" y="5881880"/>
            <a:ext cx="314848" cy="25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7566" y="5717222"/>
            <a:ext cx="6580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   :  VM LINUX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사용은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TURTLESIM 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</a:rPr>
              <a:t>Ros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운용 이해 적합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   :  Linux OS 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개발 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Tool / IDE </a:t>
            </a:r>
            <a:r>
              <a:rPr lang="ko-KR" alt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활용시</a:t>
            </a:r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필수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10" y="16789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Install infra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2" y="1184440"/>
            <a:ext cx="8663129" cy="41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6281" y="1986995"/>
            <a:ext cx="4935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ROS: Welcome to the ROS Community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406281" y="1170262"/>
            <a:ext cx="2305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3"/>
              </a:rPr>
              <a:t>Design (ros2.org)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06281" y="2896957"/>
            <a:ext cx="200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4"/>
              </a:rPr>
              <a:t>Open Robotics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406281" y="3944522"/>
            <a:ext cx="325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5"/>
              </a:rPr>
              <a:t>ROS: The ROS Ecosystem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406280" y="5101015"/>
            <a:ext cx="74092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2000" b="1" dirty="0">
                <a:hlinkClick r:id="rId6"/>
              </a:rPr>
              <a:t>Installation (Ubuntu) — ROS 2 Documentation: Foxy documentation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17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15770</TotalTime>
  <Words>197</Words>
  <Application>Microsoft Office PowerPoint</Application>
  <PresentationFormat>A4 용지(210x297mm)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</dc:creator>
  <cp:lastModifiedBy>SMK</cp:lastModifiedBy>
  <cp:revision>1237</cp:revision>
  <cp:lastPrinted>2020-05-25T02:10:47Z</cp:lastPrinted>
  <dcterms:created xsi:type="dcterms:W3CDTF">2018-03-05T06:06:38Z</dcterms:created>
  <dcterms:modified xsi:type="dcterms:W3CDTF">2023-07-06T05:16:35Z</dcterms:modified>
</cp:coreProperties>
</file>