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346" r:id="rId3"/>
    <p:sldId id="348" r:id="rId4"/>
    <p:sldId id="349" r:id="rId5"/>
    <p:sldId id="350" r:id="rId6"/>
    <p:sldId id="351" r:id="rId7"/>
    <p:sldId id="355" r:id="rId8"/>
    <p:sldId id="358" r:id="rId9"/>
    <p:sldId id="34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25D9-4C13-4FCF-B339-C8070CB2937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2A209-5FCF-4CCD-8A87-6D95D6C9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2A209-5FCF-4CCD-8A87-6D95D6C941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1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5888" y="2367810"/>
            <a:ext cx="605550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</a:rPr>
              <a:t>우리 동네 주차 공유 시스템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B01099-6598-42AE-9543-895A8D7D40F7}"/>
              </a:ext>
            </a:extLst>
          </p:cNvPr>
          <p:cNvSpPr/>
          <p:nvPr/>
        </p:nvSpPr>
        <p:spPr>
          <a:xfrm>
            <a:off x="6613439" y="3040684"/>
            <a:ext cx="340301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</a:rPr>
              <a:t>SAP(</a:t>
            </a:r>
            <a:r>
              <a:rPr lang="ko-KR" altLang="en-US" sz="1500" b="1" dirty="0" err="1">
                <a:solidFill>
                  <a:prstClr val="white"/>
                </a:solidFill>
              </a:rPr>
              <a:t>전은성</a:t>
            </a:r>
            <a:r>
              <a:rPr lang="en-US" altLang="ko-KR" sz="1500" b="1" dirty="0">
                <a:solidFill>
                  <a:prstClr val="white"/>
                </a:solidFill>
              </a:rPr>
              <a:t>, </a:t>
            </a:r>
            <a:r>
              <a:rPr lang="ko-KR" altLang="en-US" sz="1500" b="1" dirty="0">
                <a:solidFill>
                  <a:prstClr val="white"/>
                </a:solidFill>
              </a:rPr>
              <a:t>신동민</a:t>
            </a:r>
            <a:r>
              <a:rPr lang="en-US" altLang="ko-KR" sz="1500" b="1" dirty="0">
                <a:solidFill>
                  <a:prstClr val="white"/>
                </a:solidFill>
              </a:rPr>
              <a:t>, </a:t>
            </a:r>
            <a:r>
              <a:rPr lang="ko-KR" altLang="en-US" sz="1500" b="1" dirty="0" err="1">
                <a:solidFill>
                  <a:prstClr val="white"/>
                </a:solidFill>
              </a:rPr>
              <a:t>염주헌</a:t>
            </a:r>
            <a:r>
              <a:rPr lang="en-US" altLang="ko-KR" sz="1500" b="1" dirty="0">
                <a:solidFill>
                  <a:prstClr val="white"/>
                </a:solidFill>
              </a:rPr>
              <a:t>, </a:t>
            </a:r>
            <a:r>
              <a:rPr lang="ko-KR" altLang="en-US" sz="1500" b="1" dirty="0" err="1">
                <a:solidFill>
                  <a:prstClr val="white"/>
                </a:solidFill>
              </a:rPr>
              <a:t>윤동기</a:t>
            </a:r>
            <a:r>
              <a:rPr lang="en-US" altLang="ko-KR" sz="1500" b="1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</a:t>
            </a:r>
            <a:r>
              <a:rPr lang="en-US" altLang="ko-KR" sz="1500" b="1" i="1" dirty="0">
                <a:solidFill>
                  <a:prstClr val="white"/>
                </a:solidFill>
              </a:rPr>
              <a:t>User Story_1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AE7103-D4B4-A14C-4583-63F77310E3BF}"/>
              </a:ext>
            </a:extLst>
          </p:cNvPr>
          <p:cNvSpPr/>
          <p:nvPr/>
        </p:nvSpPr>
        <p:spPr>
          <a:xfrm>
            <a:off x="2403445" y="1107347"/>
            <a:ext cx="7071919" cy="704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/>
              <a:t>주차 여유 공간 확인 서비스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7575B-8BA0-09E0-1C61-F9AE0F5048EA}"/>
              </a:ext>
            </a:extLst>
          </p:cNvPr>
          <p:cNvSpPr/>
          <p:nvPr/>
        </p:nvSpPr>
        <p:spPr>
          <a:xfrm>
            <a:off x="3580478" y="2203429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주차장을 찾기 위한 사용자들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    은</a:t>
            </a:r>
            <a:r>
              <a:rPr lang="en-US" altLang="ko-KR" sz="1500" b="1" i="1" dirty="0">
                <a:solidFill>
                  <a:prstClr val="white"/>
                </a:solidFill>
              </a:rPr>
              <a:t>/</a:t>
            </a:r>
            <a:r>
              <a:rPr lang="ko-KR" altLang="en-US" sz="1500" b="1" i="1" dirty="0">
                <a:solidFill>
                  <a:prstClr val="white"/>
                </a:solidFill>
              </a:rPr>
              <a:t>는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C2E6F7-56D1-54A3-EE7F-AED9F1115C24}"/>
              </a:ext>
            </a:extLst>
          </p:cNvPr>
          <p:cNvSpPr/>
          <p:nvPr/>
        </p:nvSpPr>
        <p:spPr>
          <a:xfrm>
            <a:off x="3580478" y="323202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주차 공간을 찾는 시간을 아끼고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위해서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C60DA7-0F3B-FD61-57BC-C8EDEFBCDDD9}"/>
              </a:ext>
            </a:extLst>
          </p:cNvPr>
          <p:cNvSpPr/>
          <p:nvPr/>
        </p:nvSpPr>
        <p:spPr>
          <a:xfrm>
            <a:off x="3580478" y="4454926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 err="1">
                <a:solidFill>
                  <a:prstClr val="white"/>
                </a:solidFill>
              </a:rPr>
              <a:t>비어있는</a:t>
            </a:r>
            <a:r>
              <a:rPr lang="ko-KR" altLang="en-US" sz="1500" b="1" i="1" u="sng" dirty="0">
                <a:solidFill>
                  <a:prstClr val="white"/>
                </a:solidFill>
              </a:rPr>
              <a:t> 주차장 알림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    을</a:t>
            </a:r>
            <a:r>
              <a:rPr lang="en-US" altLang="ko-KR" sz="1500" b="1" i="1" dirty="0">
                <a:solidFill>
                  <a:prstClr val="white"/>
                </a:solidFill>
              </a:rPr>
              <a:t>/</a:t>
            </a:r>
            <a:r>
              <a:rPr lang="ko-KR" altLang="en-US" sz="1500" b="1" i="1" dirty="0">
                <a:solidFill>
                  <a:prstClr val="white"/>
                </a:solidFill>
              </a:rPr>
              <a:t>를 원한다</a:t>
            </a:r>
            <a:r>
              <a:rPr lang="en-US" altLang="ko-KR" sz="1500" b="1" i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059D3E4-9E18-52B0-3B12-DCD39917A14E}"/>
              </a:ext>
            </a:extLst>
          </p:cNvPr>
          <p:cNvSpPr/>
          <p:nvPr/>
        </p:nvSpPr>
        <p:spPr>
          <a:xfrm>
            <a:off x="2398441" y="2083086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User</a:t>
            </a:r>
            <a:endParaRPr lang="ko-KR" altLang="en-US" b="1" i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5DB9F3-975E-24A4-C8DE-64770BC71A56}"/>
              </a:ext>
            </a:extLst>
          </p:cNvPr>
          <p:cNvSpPr/>
          <p:nvPr/>
        </p:nvSpPr>
        <p:spPr>
          <a:xfrm>
            <a:off x="2398441" y="3173080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Goal</a:t>
            </a:r>
            <a:endParaRPr lang="ko-KR" altLang="en-US" b="1" i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7AC29E2-2474-8E31-D392-FA512CB1A702}"/>
              </a:ext>
            </a:extLst>
          </p:cNvPr>
          <p:cNvSpPr/>
          <p:nvPr/>
        </p:nvSpPr>
        <p:spPr>
          <a:xfrm>
            <a:off x="2398441" y="4334583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Task</a:t>
            </a:r>
            <a:endParaRPr lang="ko-KR" alt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17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</a:t>
            </a:r>
            <a:r>
              <a:rPr lang="en-US" altLang="ko-KR" sz="1500" b="1" i="1" dirty="0">
                <a:solidFill>
                  <a:prstClr val="white"/>
                </a:solidFill>
              </a:rPr>
              <a:t>User Story_2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AE7103-D4B4-A14C-4583-63F77310E3BF}"/>
              </a:ext>
            </a:extLst>
          </p:cNvPr>
          <p:cNvSpPr/>
          <p:nvPr/>
        </p:nvSpPr>
        <p:spPr>
          <a:xfrm>
            <a:off x="2403445" y="1107347"/>
            <a:ext cx="7071919" cy="704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/>
              <a:t>특정 위치 주차장 검색 서비스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7575B-8BA0-09E0-1C61-F9AE0F5048EA}"/>
              </a:ext>
            </a:extLst>
          </p:cNvPr>
          <p:cNvSpPr/>
          <p:nvPr/>
        </p:nvSpPr>
        <p:spPr>
          <a:xfrm>
            <a:off x="3580478" y="2203429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다른 지역에서 온 사람들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    은</a:t>
            </a:r>
            <a:r>
              <a:rPr lang="en-US" altLang="ko-KR" sz="1500" b="1" i="1" dirty="0">
                <a:solidFill>
                  <a:prstClr val="white"/>
                </a:solidFill>
              </a:rPr>
              <a:t>/</a:t>
            </a:r>
            <a:r>
              <a:rPr lang="ko-KR" altLang="en-US" sz="1500" b="1" i="1" dirty="0">
                <a:solidFill>
                  <a:prstClr val="white"/>
                </a:solidFill>
              </a:rPr>
              <a:t>는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C2E6F7-56D1-54A3-EE7F-AED9F1115C24}"/>
              </a:ext>
            </a:extLst>
          </p:cNvPr>
          <p:cNvSpPr/>
          <p:nvPr/>
        </p:nvSpPr>
        <p:spPr>
          <a:xfrm>
            <a:off x="3580478" y="323202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불법 주정차를 하지 않기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위해서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C60DA7-0F3B-FD61-57BC-C8EDEFBCDDD9}"/>
              </a:ext>
            </a:extLst>
          </p:cNvPr>
          <p:cNvSpPr/>
          <p:nvPr/>
        </p:nvSpPr>
        <p:spPr>
          <a:xfrm>
            <a:off x="3580478" y="4454926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주차 공간 정보 제공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    을</a:t>
            </a:r>
            <a:r>
              <a:rPr lang="en-US" altLang="ko-KR" sz="1500" b="1" i="1" dirty="0">
                <a:solidFill>
                  <a:prstClr val="white"/>
                </a:solidFill>
              </a:rPr>
              <a:t>/</a:t>
            </a:r>
            <a:r>
              <a:rPr lang="ko-KR" altLang="en-US" sz="1500" b="1" i="1" dirty="0">
                <a:solidFill>
                  <a:prstClr val="white"/>
                </a:solidFill>
              </a:rPr>
              <a:t>를 원한다</a:t>
            </a:r>
            <a:r>
              <a:rPr lang="en-US" altLang="ko-KR" sz="1500" b="1" i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059D3E4-9E18-52B0-3B12-DCD39917A14E}"/>
              </a:ext>
            </a:extLst>
          </p:cNvPr>
          <p:cNvSpPr/>
          <p:nvPr/>
        </p:nvSpPr>
        <p:spPr>
          <a:xfrm>
            <a:off x="2398441" y="2083086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User</a:t>
            </a:r>
            <a:endParaRPr lang="ko-KR" altLang="en-US" b="1" i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5DB9F3-975E-24A4-C8DE-64770BC71A56}"/>
              </a:ext>
            </a:extLst>
          </p:cNvPr>
          <p:cNvSpPr/>
          <p:nvPr/>
        </p:nvSpPr>
        <p:spPr>
          <a:xfrm>
            <a:off x="2398441" y="3173080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Goal</a:t>
            </a:r>
            <a:endParaRPr lang="ko-KR" altLang="en-US" b="1" i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7AC29E2-2474-8E31-D392-FA512CB1A702}"/>
              </a:ext>
            </a:extLst>
          </p:cNvPr>
          <p:cNvSpPr/>
          <p:nvPr/>
        </p:nvSpPr>
        <p:spPr>
          <a:xfrm>
            <a:off x="2398441" y="4334583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Task</a:t>
            </a:r>
            <a:endParaRPr lang="ko-KR" alt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64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</a:t>
            </a:r>
            <a:r>
              <a:rPr lang="en-US" altLang="ko-KR" sz="1500" b="1" i="1" dirty="0">
                <a:solidFill>
                  <a:prstClr val="white"/>
                </a:solidFill>
              </a:rPr>
              <a:t>User Story_3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AE7103-D4B4-A14C-4583-63F77310E3BF}"/>
              </a:ext>
            </a:extLst>
          </p:cNvPr>
          <p:cNvSpPr/>
          <p:nvPr/>
        </p:nvSpPr>
        <p:spPr>
          <a:xfrm>
            <a:off x="2403445" y="1107347"/>
            <a:ext cx="7071919" cy="704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/>
              <a:t>지정 주차장의 최단 경로를 탐색해주는 서비스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7575B-8BA0-09E0-1C61-F9AE0F5048EA}"/>
              </a:ext>
            </a:extLst>
          </p:cNvPr>
          <p:cNvSpPr/>
          <p:nvPr/>
        </p:nvSpPr>
        <p:spPr>
          <a:xfrm>
            <a:off x="3580478" y="2203429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시간이 없거나 바쁜 사람들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    은</a:t>
            </a:r>
            <a:r>
              <a:rPr lang="en-US" altLang="ko-KR" sz="1500" b="1" i="1" dirty="0">
                <a:solidFill>
                  <a:prstClr val="white"/>
                </a:solidFill>
              </a:rPr>
              <a:t>/</a:t>
            </a:r>
            <a:r>
              <a:rPr lang="ko-KR" altLang="en-US" sz="1500" b="1" i="1" dirty="0">
                <a:solidFill>
                  <a:prstClr val="white"/>
                </a:solidFill>
              </a:rPr>
              <a:t>는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C2E6F7-56D1-54A3-EE7F-AED9F1115C24}"/>
              </a:ext>
            </a:extLst>
          </p:cNvPr>
          <p:cNvSpPr/>
          <p:nvPr/>
        </p:nvSpPr>
        <p:spPr>
          <a:xfrm>
            <a:off x="3580478" y="323202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시간을 절약하기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위해서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C60DA7-0F3B-FD61-57BC-C8EDEFBCDDD9}"/>
              </a:ext>
            </a:extLst>
          </p:cNvPr>
          <p:cNvSpPr/>
          <p:nvPr/>
        </p:nvSpPr>
        <p:spPr>
          <a:xfrm>
            <a:off x="3580478" y="4454926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주차장까지 최단 경로 검색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을</a:t>
            </a:r>
            <a:r>
              <a:rPr lang="en-US" altLang="ko-KR" sz="1500" b="1" i="1" dirty="0">
                <a:solidFill>
                  <a:prstClr val="white"/>
                </a:solidFill>
              </a:rPr>
              <a:t>/</a:t>
            </a:r>
            <a:r>
              <a:rPr lang="ko-KR" altLang="en-US" sz="1500" b="1" i="1" dirty="0">
                <a:solidFill>
                  <a:prstClr val="white"/>
                </a:solidFill>
              </a:rPr>
              <a:t>를 원한다</a:t>
            </a:r>
            <a:r>
              <a:rPr lang="en-US" altLang="ko-KR" sz="1500" b="1" i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059D3E4-9E18-52B0-3B12-DCD39917A14E}"/>
              </a:ext>
            </a:extLst>
          </p:cNvPr>
          <p:cNvSpPr/>
          <p:nvPr/>
        </p:nvSpPr>
        <p:spPr>
          <a:xfrm>
            <a:off x="2398441" y="2083086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User</a:t>
            </a:r>
            <a:endParaRPr lang="ko-KR" altLang="en-US" b="1" i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5DB9F3-975E-24A4-C8DE-64770BC71A56}"/>
              </a:ext>
            </a:extLst>
          </p:cNvPr>
          <p:cNvSpPr/>
          <p:nvPr/>
        </p:nvSpPr>
        <p:spPr>
          <a:xfrm>
            <a:off x="2398441" y="3173080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Goal</a:t>
            </a:r>
            <a:endParaRPr lang="ko-KR" altLang="en-US" b="1" i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7AC29E2-2474-8E31-D392-FA512CB1A702}"/>
              </a:ext>
            </a:extLst>
          </p:cNvPr>
          <p:cNvSpPr/>
          <p:nvPr/>
        </p:nvSpPr>
        <p:spPr>
          <a:xfrm>
            <a:off x="2398441" y="4334583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Task</a:t>
            </a:r>
            <a:endParaRPr lang="ko-KR" alt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328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</a:t>
            </a:r>
            <a:r>
              <a:rPr lang="en-US" altLang="ko-KR" sz="1500" b="1" i="1" dirty="0">
                <a:solidFill>
                  <a:prstClr val="white"/>
                </a:solidFill>
              </a:rPr>
              <a:t>User Story_4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AE7103-D4B4-A14C-4583-63F77310E3BF}"/>
              </a:ext>
            </a:extLst>
          </p:cNvPr>
          <p:cNvSpPr/>
          <p:nvPr/>
        </p:nvSpPr>
        <p:spPr>
          <a:xfrm>
            <a:off x="2403445" y="1107347"/>
            <a:ext cx="7071919" cy="704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/>
              <a:t>주차장 종류별 검색 서비스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7575B-8BA0-09E0-1C61-F9AE0F5048EA}"/>
              </a:ext>
            </a:extLst>
          </p:cNvPr>
          <p:cNvSpPr/>
          <p:nvPr/>
        </p:nvSpPr>
        <p:spPr>
          <a:xfrm>
            <a:off x="3580478" y="2203429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운전자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    은</a:t>
            </a:r>
            <a:r>
              <a:rPr lang="en-US" altLang="ko-KR" sz="1500" b="1" i="1" dirty="0">
                <a:solidFill>
                  <a:prstClr val="white"/>
                </a:solidFill>
              </a:rPr>
              <a:t>/</a:t>
            </a:r>
            <a:r>
              <a:rPr lang="ko-KR" altLang="en-US" sz="1500" b="1" i="1" dirty="0">
                <a:solidFill>
                  <a:prstClr val="white"/>
                </a:solidFill>
              </a:rPr>
              <a:t>는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C2E6F7-56D1-54A3-EE7F-AED9F1115C24}"/>
              </a:ext>
            </a:extLst>
          </p:cNvPr>
          <p:cNvSpPr/>
          <p:nvPr/>
        </p:nvSpPr>
        <p:spPr>
          <a:xfrm>
            <a:off x="3580478" y="323202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값싼 주차공간을 찾기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위해서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C60DA7-0F3B-FD61-57BC-C8EDEFBCDDD9}"/>
              </a:ext>
            </a:extLst>
          </p:cNvPr>
          <p:cNvSpPr/>
          <p:nvPr/>
        </p:nvSpPr>
        <p:spPr>
          <a:xfrm>
            <a:off x="3580478" y="4454926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주차장 종류별 가격의 정보</a:t>
            </a:r>
            <a:r>
              <a:rPr lang="ko-KR" altLang="en-US" sz="1500" b="1" i="1" dirty="0">
                <a:solidFill>
                  <a:prstClr val="white"/>
                </a:solidFill>
              </a:rPr>
              <a:t>      을</a:t>
            </a:r>
            <a:r>
              <a:rPr lang="en-US" altLang="ko-KR" sz="1500" b="1" i="1" dirty="0">
                <a:solidFill>
                  <a:prstClr val="white"/>
                </a:solidFill>
              </a:rPr>
              <a:t>/</a:t>
            </a:r>
            <a:r>
              <a:rPr lang="ko-KR" altLang="en-US" sz="1500" b="1" i="1" dirty="0">
                <a:solidFill>
                  <a:prstClr val="white"/>
                </a:solidFill>
              </a:rPr>
              <a:t>를 원한다</a:t>
            </a:r>
            <a:r>
              <a:rPr lang="en-US" altLang="ko-KR" sz="1500" b="1" i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059D3E4-9E18-52B0-3B12-DCD39917A14E}"/>
              </a:ext>
            </a:extLst>
          </p:cNvPr>
          <p:cNvSpPr/>
          <p:nvPr/>
        </p:nvSpPr>
        <p:spPr>
          <a:xfrm>
            <a:off x="2398441" y="2083086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User</a:t>
            </a:r>
            <a:endParaRPr lang="ko-KR" altLang="en-US" b="1" i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5DB9F3-975E-24A4-C8DE-64770BC71A56}"/>
              </a:ext>
            </a:extLst>
          </p:cNvPr>
          <p:cNvSpPr/>
          <p:nvPr/>
        </p:nvSpPr>
        <p:spPr>
          <a:xfrm>
            <a:off x="2398441" y="3173080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Goal</a:t>
            </a:r>
            <a:endParaRPr lang="ko-KR" altLang="en-US" b="1" i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7AC29E2-2474-8E31-D392-FA512CB1A702}"/>
              </a:ext>
            </a:extLst>
          </p:cNvPr>
          <p:cNvSpPr/>
          <p:nvPr/>
        </p:nvSpPr>
        <p:spPr>
          <a:xfrm>
            <a:off x="2398441" y="4334583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Task</a:t>
            </a:r>
            <a:endParaRPr lang="ko-KR" alt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51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</a:t>
            </a:r>
            <a:r>
              <a:rPr lang="en-US" altLang="ko-KR" sz="1500" b="1" i="1" dirty="0">
                <a:solidFill>
                  <a:prstClr val="white"/>
                </a:solidFill>
              </a:rPr>
              <a:t>User Story_5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AE7103-D4B4-A14C-4583-63F77310E3BF}"/>
              </a:ext>
            </a:extLst>
          </p:cNvPr>
          <p:cNvSpPr/>
          <p:nvPr/>
        </p:nvSpPr>
        <p:spPr>
          <a:xfrm>
            <a:off x="2403445" y="1107347"/>
            <a:ext cx="7071919" cy="704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/>
              <a:t>인접 주차장 검색 서비스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7575B-8BA0-09E0-1C61-F9AE0F5048EA}"/>
              </a:ext>
            </a:extLst>
          </p:cNvPr>
          <p:cNvSpPr/>
          <p:nvPr/>
        </p:nvSpPr>
        <p:spPr>
          <a:xfrm>
            <a:off x="3580478" y="2203429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주차장을 찾기 위한 사용자들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    은</a:t>
            </a:r>
            <a:r>
              <a:rPr lang="en-US" altLang="ko-KR" sz="1500" b="1" i="1" dirty="0">
                <a:solidFill>
                  <a:prstClr val="white"/>
                </a:solidFill>
              </a:rPr>
              <a:t>/</a:t>
            </a:r>
            <a:r>
              <a:rPr lang="ko-KR" altLang="en-US" sz="1500" b="1" i="1" dirty="0">
                <a:solidFill>
                  <a:prstClr val="white"/>
                </a:solidFill>
              </a:rPr>
              <a:t>는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C2E6F7-56D1-54A3-EE7F-AED9F1115C24}"/>
              </a:ext>
            </a:extLst>
          </p:cNvPr>
          <p:cNvSpPr/>
          <p:nvPr/>
        </p:nvSpPr>
        <p:spPr>
          <a:xfrm>
            <a:off x="3580478" y="323202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가깝고 </a:t>
            </a:r>
            <a:r>
              <a:rPr lang="ko-KR" altLang="en-US" sz="1500" b="1" i="1" u="sng" dirty="0" err="1">
                <a:solidFill>
                  <a:prstClr val="white"/>
                </a:solidFill>
              </a:rPr>
              <a:t>비어있는</a:t>
            </a:r>
            <a:r>
              <a:rPr lang="ko-KR" altLang="en-US" sz="1500" b="1" i="1" u="sng" dirty="0">
                <a:solidFill>
                  <a:prstClr val="white"/>
                </a:solidFill>
              </a:rPr>
              <a:t> 주차장을 찾기 </a:t>
            </a:r>
            <a:r>
              <a:rPr lang="ko-KR" altLang="en-US" sz="1500" b="1" i="1" dirty="0">
                <a:solidFill>
                  <a:prstClr val="white"/>
                </a:solidFill>
              </a:rPr>
              <a:t>           위해서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C60DA7-0F3B-FD61-57BC-C8EDEFBCDDD9}"/>
              </a:ext>
            </a:extLst>
          </p:cNvPr>
          <p:cNvSpPr/>
          <p:nvPr/>
        </p:nvSpPr>
        <p:spPr>
          <a:xfrm>
            <a:off x="3580478" y="4454926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u="sng" dirty="0">
                <a:solidFill>
                  <a:prstClr val="white"/>
                </a:solidFill>
              </a:rPr>
              <a:t>인접 주차장 정보</a:t>
            </a:r>
            <a:r>
              <a:rPr lang="ko-KR" altLang="en-US" sz="1500" b="1" i="1" dirty="0">
                <a:solidFill>
                  <a:prstClr val="white"/>
                </a:solidFill>
              </a:rPr>
              <a:t>      을</a:t>
            </a:r>
            <a:r>
              <a:rPr lang="en-US" altLang="ko-KR" sz="1500" b="1" i="1" dirty="0">
                <a:solidFill>
                  <a:prstClr val="white"/>
                </a:solidFill>
              </a:rPr>
              <a:t>/</a:t>
            </a:r>
            <a:r>
              <a:rPr lang="ko-KR" altLang="en-US" sz="1500" b="1" i="1" dirty="0">
                <a:solidFill>
                  <a:prstClr val="white"/>
                </a:solidFill>
              </a:rPr>
              <a:t>를 원한다</a:t>
            </a:r>
            <a:r>
              <a:rPr lang="en-US" altLang="ko-KR" sz="1500" b="1" i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059D3E4-9E18-52B0-3B12-DCD39917A14E}"/>
              </a:ext>
            </a:extLst>
          </p:cNvPr>
          <p:cNvSpPr/>
          <p:nvPr/>
        </p:nvSpPr>
        <p:spPr>
          <a:xfrm>
            <a:off x="2398441" y="2083086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User</a:t>
            </a:r>
            <a:endParaRPr lang="ko-KR" altLang="en-US" b="1" i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5DB9F3-975E-24A4-C8DE-64770BC71A56}"/>
              </a:ext>
            </a:extLst>
          </p:cNvPr>
          <p:cNvSpPr/>
          <p:nvPr/>
        </p:nvSpPr>
        <p:spPr>
          <a:xfrm>
            <a:off x="2398441" y="3173080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Goal</a:t>
            </a:r>
            <a:endParaRPr lang="ko-KR" altLang="en-US" b="1" i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7AC29E2-2474-8E31-D392-FA512CB1A702}"/>
              </a:ext>
            </a:extLst>
          </p:cNvPr>
          <p:cNvSpPr/>
          <p:nvPr/>
        </p:nvSpPr>
        <p:spPr>
          <a:xfrm>
            <a:off x="2398441" y="4334583"/>
            <a:ext cx="1308683" cy="634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Task</a:t>
            </a:r>
            <a:endParaRPr lang="ko-KR" alt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09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기능분해도</a:t>
            </a:r>
            <a:r>
              <a:rPr lang="en-US" altLang="ko-KR" sz="1500" b="1" i="1" dirty="0">
                <a:solidFill>
                  <a:prstClr val="white"/>
                </a:solidFill>
              </a:rPr>
              <a:t>_</a:t>
            </a:r>
            <a:r>
              <a:rPr lang="ko-KR" altLang="en-US" sz="1500" b="1" i="1" dirty="0">
                <a:solidFill>
                  <a:prstClr val="white"/>
                </a:solidFill>
              </a:rPr>
              <a:t>주차장 정보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AE7103-D4B4-A14C-4583-63F77310E3BF}"/>
              </a:ext>
            </a:extLst>
          </p:cNvPr>
          <p:cNvSpPr/>
          <p:nvPr/>
        </p:nvSpPr>
        <p:spPr>
          <a:xfrm>
            <a:off x="508790" y="912917"/>
            <a:ext cx="1177032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prstClr val="white"/>
                </a:solidFill>
              </a:rPr>
              <a:t>우리 동네 주차 공유 시스템</a:t>
            </a:r>
            <a:endParaRPr lang="ko-KR" altLang="en-US" sz="1000" b="1" i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3986CA-9C12-3D3D-71D8-95C5CDBBEFC5}"/>
              </a:ext>
            </a:extLst>
          </p:cNvPr>
          <p:cNvSpPr/>
          <p:nvPr/>
        </p:nvSpPr>
        <p:spPr>
          <a:xfrm>
            <a:off x="2437137" y="912917"/>
            <a:ext cx="1875559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주차장 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8683D4-C13C-BD5E-A181-9637BBCEE997}"/>
              </a:ext>
            </a:extLst>
          </p:cNvPr>
          <p:cNvSpPr/>
          <p:nvPr/>
        </p:nvSpPr>
        <p:spPr>
          <a:xfrm>
            <a:off x="2437137" y="4817685"/>
            <a:ext cx="1875559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주차장 검색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0D2186D-9FCC-8095-0D90-6FFE7886382E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1685822" y="1109894"/>
            <a:ext cx="751315" cy="3904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31F36-CAC5-D3A0-D974-30B04B5D70E7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1685822" y="1109894"/>
            <a:ext cx="75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CFCBCF-F3F9-9833-70A5-102209EF9B9C}"/>
              </a:ext>
            </a:extLst>
          </p:cNvPr>
          <p:cNvSpPr/>
          <p:nvPr/>
        </p:nvSpPr>
        <p:spPr>
          <a:xfrm>
            <a:off x="6270412" y="959798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전체 주차면 수 확인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F9F3CA5-D44E-A60B-8DA9-A5F85719EE8D}"/>
              </a:ext>
            </a:extLst>
          </p:cNvPr>
          <p:cNvSpPr/>
          <p:nvPr/>
        </p:nvSpPr>
        <p:spPr>
          <a:xfrm>
            <a:off x="6270412" y="1453677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 가능 면 수 </a:t>
            </a:r>
            <a:endParaRPr lang="en-US" altLang="ko-KR" sz="1000" b="1" i="1" dirty="0"/>
          </a:p>
          <a:p>
            <a:pPr algn="ctr"/>
            <a:r>
              <a:rPr lang="ko-KR" altLang="en-US" sz="1000" b="1" i="1" dirty="0"/>
              <a:t>확인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0C0DD44-712D-28A4-7EF6-87F9F0F9D408}"/>
              </a:ext>
            </a:extLst>
          </p:cNvPr>
          <p:cNvSpPr/>
          <p:nvPr/>
        </p:nvSpPr>
        <p:spPr>
          <a:xfrm>
            <a:off x="6270412" y="1947556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 공간 혼잡도</a:t>
            </a:r>
            <a:br>
              <a:rPr lang="en-US" altLang="ko-KR" sz="1000" b="1" i="1" dirty="0"/>
            </a:br>
            <a:r>
              <a:rPr lang="ko-KR" altLang="en-US" sz="1000" b="1" i="1" dirty="0"/>
              <a:t>제공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2027136-963F-7E2B-0B66-9C57860AA12B}"/>
              </a:ext>
            </a:extLst>
          </p:cNvPr>
          <p:cNvSpPr/>
          <p:nvPr/>
        </p:nvSpPr>
        <p:spPr>
          <a:xfrm>
            <a:off x="6270412" y="2441435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요금 정보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B1A6B2-248C-4768-63AD-C22640A2721B}"/>
              </a:ext>
            </a:extLst>
          </p:cNvPr>
          <p:cNvSpPr/>
          <p:nvPr/>
        </p:nvSpPr>
        <p:spPr>
          <a:xfrm>
            <a:off x="6270412" y="2935314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운영 시간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1E75BA2-65D7-1AF2-19D8-BAD7EA182C2E}"/>
              </a:ext>
            </a:extLst>
          </p:cNvPr>
          <p:cNvSpPr/>
          <p:nvPr/>
        </p:nvSpPr>
        <p:spPr>
          <a:xfrm>
            <a:off x="6270412" y="3429193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B125094-55AE-3228-0465-92C539A39094}"/>
              </a:ext>
            </a:extLst>
          </p:cNvPr>
          <p:cNvSpPr/>
          <p:nvPr/>
        </p:nvSpPr>
        <p:spPr>
          <a:xfrm>
            <a:off x="6270412" y="3923072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전화번호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27ACC1E-ED63-0C4E-2371-6BE38922A881}"/>
              </a:ext>
            </a:extLst>
          </p:cNvPr>
          <p:cNvSpPr/>
          <p:nvPr/>
        </p:nvSpPr>
        <p:spPr>
          <a:xfrm>
            <a:off x="6270412" y="4416951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최단경로 탐색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F4EE01E-C11B-6F5D-F413-768852BC75A0}"/>
              </a:ext>
            </a:extLst>
          </p:cNvPr>
          <p:cNvCxnSpPr>
            <a:stCxn id="15" idx="3"/>
            <a:endCxn id="52" idx="1"/>
          </p:cNvCxnSpPr>
          <p:nvPr/>
        </p:nvCxnSpPr>
        <p:spPr>
          <a:xfrm>
            <a:off x="4312696" y="1109894"/>
            <a:ext cx="1957716" cy="493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4B11447-2F57-3EEC-21F0-6D76E78DEC1B}"/>
              </a:ext>
            </a:extLst>
          </p:cNvPr>
          <p:cNvCxnSpPr>
            <a:stCxn id="15" idx="3"/>
            <a:endCxn id="49" idx="1"/>
          </p:cNvCxnSpPr>
          <p:nvPr/>
        </p:nvCxnSpPr>
        <p:spPr>
          <a:xfrm>
            <a:off x="4312696" y="1109894"/>
            <a:ext cx="195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00E498A-D8B0-05B5-CAEB-621726B8D3F4}"/>
              </a:ext>
            </a:extLst>
          </p:cNvPr>
          <p:cNvCxnSpPr>
            <a:stCxn id="15" idx="3"/>
            <a:endCxn id="53" idx="1"/>
          </p:cNvCxnSpPr>
          <p:nvPr/>
        </p:nvCxnSpPr>
        <p:spPr>
          <a:xfrm>
            <a:off x="4312696" y="1109894"/>
            <a:ext cx="1957716" cy="987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4844096-0852-0A19-35B7-A0E3EA8CF38B}"/>
              </a:ext>
            </a:extLst>
          </p:cNvPr>
          <p:cNvCxnSpPr>
            <a:stCxn id="15" idx="3"/>
            <a:endCxn id="54" idx="1"/>
          </p:cNvCxnSpPr>
          <p:nvPr/>
        </p:nvCxnSpPr>
        <p:spPr>
          <a:xfrm>
            <a:off x="4312696" y="1109894"/>
            <a:ext cx="1957716" cy="1481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CD9A90D-B0BD-42F1-B4C3-D08DA82C95CB}"/>
              </a:ext>
            </a:extLst>
          </p:cNvPr>
          <p:cNvCxnSpPr>
            <a:stCxn id="15" idx="3"/>
            <a:endCxn id="57" idx="1"/>
          </p:cNvCxnSpPr>
          <p:nvPr/>
        </p:nvCxnSpPr>
        <p:spPr>
          <a:xfrm>
            <a:off x="4312696" y="1109894"/>
            <a:ext cx="1957716" cy="1975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BCFF225-3F8D-C67F-395B-7B7FEA3E4DBE}"/>
              </a:ext>
            </a:extLst>
          </p:cNvPr>
          <p:cNvCxnSpPr>
            <a:stCxn id="15" idx="3"/>
            <a:endCxn id="58" idx="1"/>
          </p:cNvCxnSpPr>
          <p:nvPr/>
        </p:nvCxnSpPr>
        <p:spPr>
          <a:xfrm>
            <a:off x="4312696" y="1109894"/>
            <a:ext cx="1957716" cy="2469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AFC1827-DD25-F61C-D894-0717F2DB1CF7}"/>
              </a:ext>
            </a:extLst>
          </p:cNvPr>
          <p:cNvCxnSpPr>
            <a:stCxn id="15" idx="3"/>
            <a:endCxn id="59" idx="1"/>
          </p:cNvCxnSpPr>
          <p:nvPr/>
        </p:nvCxnSpPr>
        <p:spPr>
          <a:xfrm>
            <a:off x="4312696" y="1109894"/>
            <a:ext cx="1957716" cy="2963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2CDF076-FEC5-28B0-1C66-B9C079D3D6BD}"/>
              </a:ext>
            </a:extLst>
          </p:cNvPr>
          <p:cNvCxnSpPr>
            <a:stCxn id="15" idx="3"/>
            <a:endCxn id="60" idx="1"/>
          </p:cNvCxnSpPr>
          <p:nvPr/>
        </p:nvCxnSpPr>
        <p:spPr>
          <a:xfrm>
            <a:off x="4312696" y="1109894"/>
            <a:ext cx="1957716" cy="3457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A21A44E-79E7-BA7A-705B-304A806174BA}"/>
              </a:ext>
            </a:extLst>
          </p:cNvPr>
          <p:cNvSpPr/>
          <p:nvPr/>
        </p:nvSpPr>
        <p:spPr>
          <a:xfrm>
            <a:off x="6270411" y="4911447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기타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0A800E6-B449-A3FD-1E8A-1C4E18F124E8}"/>
              </a:ext>
            </a:extLst>
          </p:cNvPr>
          <p:cNvCxnSpPr>
            <a:stCxn id="15" idx="3"/>
            <a:endCxn id="78" idx="1"/>
          </p:cNvCxnSpPr>
          <p:nvPr/>
        </p:nvCxnSpPr>
        <p:spPr>
          <a:xfrm>
            <a:off x="4312696" y="1109894"/>
            <a:ext cx="1957715" cy="3951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9746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기능분해도</a:t>
            </a:r>
            <a:r>
              <a:rPr lang="en-US" altLang="ko-KR" sz="1500" b="1" i="1" dirty="0">
                <a:solidFill>
                  <a:prstClr val="white"/>
                </a:solidFill>
              </a:rPr>
              <a:t>_</a:t>
            </a:r>
            <a:r>
              <a:rPr lang="ko-KR" altLang="en-US" sz="1500" b="1" i="1" dirty="0">
                <a:solidFill>
                  <a:prstClr val="white"/>
                </a:solidFill>
              </a:rPr>
              <a:t>주차장 검색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AE7103-D4B4-A14C-4583-63F77310E3BF}"/>
              </a:ext>
            </a:extLst>
          </p:cNvPr>
          <p:cNvSpPr/>
          <p:nvPr/>
        </p:nvSpPr>
        <p:spPr>
          <a:xfrm>
            <a:off x="508790" y="912917"/>
            <a:ext cx="1177032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prstClr val="white"/>
                </a:solidFill>
              </a:rPr>
              <a:t>우리 동네 주차 공유 시스템</a:t>
            </a:r>
            <a:endParaRPr lang="ko-KR" altLang="en-US" sz="1000" b="1" i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3986CA-9C12-3D3D-71D8-95C5CDBBEFC5}"/>
              </a:ext>
            </a:extLst>
          </p:cNvPr>
          <p:cNvSpPr/>
          <p:nvPr/>
        </p:nvSpPr>
        <p:spPr>
          <a:xfrm>
            <a:off x="2437137" y="912917"/>
            <a:ext cx="1875559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주차장 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8683D4-C13C-BD5E-A181-9637BBCEE997}"/>
              </a:ext>
            </a:extLst>
          </p:cNvPr>
          <p:cNvSpPr/>
          <p:nvPr/>
        </p:nvSpPr>
        <p:spPr>
          <a:xfrm>
            <a:off x="2437137" y="4817685"/>
            <a:ext cx="1875559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주차장 검색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0D2186D-9FCC-8095-0D90-6FFE7886382E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1685822" y="1109894"/>
            <a:ext cx="751315" cy="3904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31F36-CAC5-D3A0-D974-30B04B5D70E7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1685822" y="1109894"/>
            <a:ext cx="75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CFCBCF-F3F9-9833-70A5-102209EF9B9C}"/>
              </a:ext>
            </a:extLst>
          </p:cNvPr>
          <p:cNvSpPr/>
          <p:nvPr/>
        </p:nvSpPr>
        <p:spPr>
          <a:xfrm>
            <a:off x="6270412" y="959798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특정 위치 </a:t>
            </a:r>
            <a:endParaRPr lang="en-US" altLang="ko-KR" sz="1000" b="1" i="1" dirty="0"/>
          </a:p>
          <a:p>
            <a:pPr algn="ctr"/>
            <a:r>
              <a:rPr lang="ko-KR" altLang="en-US" sz="1000" b="1" i="1" dirty="0"/>
              <a:t>인근 주차장 검색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F9F3CA5-D44E-A60B-8DA9-A5F85719EE8D}"/>
              </a:ext>
            </a:extLst>
          </p:cNvPr>
          <p:cNvSpPr/>
          <p:nvPr/>
        </p:nvSpPr>
        <p:spPr>
          <a:xfrm>
            <a:off x="6270412" y="2261387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주차장 종류별 검색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0C0DD44-712D-28A4-7EF6-87F9F0F9D408}"/>
              </a:ext>
            </a:extLst>
          </p:cNvPr>
          <p:cNvSpPr/>
          <p:nvPr/>
        </p:nvSpPr>
        <p:spPr>
          <a:xfrm>
            <a:off x="6270412" y="3562976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운영 시간별 검색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F4EE01E-C11B-6F5D-F413-768852BC75A0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 flipV="1">
            <a:off x="4312696" y="2411483"/>
            <a:ext cx="1957716" cy="2603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00E498A-D8B0-05B5-CAEB-621726B8D3F4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 flipV="1">
            <a:off x="4312696" y="3713072"/>
            <a:ext cx="1957716" cy="1301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A21A44E-79E7-BA7A-705B-304A806174BA}"/>
              </a:ext>
            </a:extLst>
          </p:cNvPr>
          <p:cNvSpPr/>
          <p:nvPr/>
        </p:nvSpPr>
        <p:spPr>
          <a:xfrm>
            <a:off x="6270411" y="4864566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현 위치 </a:t>
            </a:r>
            <a:endParaRPr lang="en-US" altLang="ko-KR" sz="1000" b="1" i="1" dirty="0"/>
          </a:p>
          <a:p>
            <a:pPr algn="ctr"/>
            <a:r>
              <a:rPr lang="ko-KR" altLang="en-US" sz="1000" b="1" i="1" dirty="0"/>
              <a:t>인근 주차장검색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C6A627-F052-D12E-CB9E-227C6D34E77C}"/>
              </a:ext>
            </a:extLst>
          </p:cNvPr>
          <p:cNvCxnSpPr>
            <a:stCxn id="17" idx="3"/>
            <a:endCxn id="78" idx="1"/>
          </p:cNvCxnSpPr>
          <p:nvPr/>
        </p:nvCxnSpPr>
        <p:spPr>
          <a:xfrm>
            <a:off x="4312696" y="5014662"/>
            <a:ext cx="195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B40C206-F3F3-82EE-1ADA-96A702EEDA49}"/>
              </a:ext>
            </a:extLst>
          </p:cNvPr>
          <p:cNvCxnSpPr>
            <a:stCxn id="17" idx="3"/>
            <a:endCxn id="49" idx="1"/>
          </p:cNvCxnSpPr>
          <p:nvPr/>
        </p:nvCxnSpPr>
        <p:spPr>
          <a:xfrm flipV="1">
            <a:off x="4312696" y="1109894"/>
            <a:ext cx="1957716" cy="3904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747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90872" y="2385312"/>
            <a:ext cx="35988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prstClr val="white"/>
                </a:solidFill>
              </a:rPr>
              <a:t>감사합니다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45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273</Words>
  <Application>Microsoft Office PowerPoint</Application>
  <PresentationFormat>와이드스크린</PresentationFormat>
  <Paragraphs>68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전 은성</cp:lastModifiedBy>
  <cp:revision>129</cp:revision>
  <dcterms:created xsi:type="dcterms:W3CDTF">2019-10-10T04:32:21Z</dcterms:created>
  <dcterms:modified xsi:type="dcterms:W3CDTF">2022-05-18T12:16:17Z</dcterms:modified>
</cp:coreProperties>
</file>