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1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EB2B5-B5D6-4716-B1ED-6A8134D9815F}" v="22" dt="2022-04-04T07:34:04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민" userId="1c7f01a43537a167" providerId="LiveId" clId="{C16EB2B5-B5D6-4716-B1ED-6A8134D9815F}"/>
    <pc:docChg chg="undo custSel addSld delSld modSld sldOrd">
      <pc:chgData name="동민" userId="1c7f01a43537a167" providerId="LiveId" clId="{C16EB2B5-B5D6-4716-B1ED-6A8134D9815F}" dt="2022-04-04T07:34:07.700" v="107" actId="1076"/>
      <pc:docMkLst>
        <pc:docMk/>
      </pc:docMkLst>
      <pc:sldChg chg="addSp delSp modSp new mod">
        <pc:chgData name="동민" userId="1c7f01a43537a167" providerId="LiveId" clId="{C16EB2B5-B5D6-4716-B1ED-6A8134D9815F}" dt="2022-03-16T09:02:03.503" v="3" actId="478"/>
        <pc:sldMkLst>
          <pc:docMk/>
          <pc:sldMk cId="4175008017" sldId="256"/>
        </pc:sldMkLst>
        <pc:spChg chg="del">
          <ac:chgData name="동민" userId="1c7f01a43537a167" providerId="LiveId" clId="{C16EB2B5-B5D6-4716-B1ED-6A8134D9815F}" dt="2022-03-16T09:02:02.473" v="2" actId="478"/>
          <ac:spMkLst>
            <pc:docMk/>
            <pc:sldMk cId="4175008017" sldId="256"/>
            <ac:spMk id="2" creationId="{84A24D69-A6FA-4E43-8E60-1A199B389FA6}"/>
          </ac:spMkLst>
        </pc:spChg>
        <pc:spChg chg="del">
          <ac:chgData name="동민" userId="1c7f01a43537a167" providerId="LiveId" clId="{C16EB2B5-B5D6-4716-B1ED-6A8134D9815F}" dt="2022-03-16T09:02:03.503" v="3" actId="478"/>
          <ac:spMkLst>
            <pc:docMk/>
            <pc:sldMk cId="4175008017" sldId="256"/>
            <ac:spMk id="3" creationId="{D7AFD55B-8D70-4519-9491-2AE536F08177}"/>
          </ac:spMkLst>
        </pc:spChg>
        <pc:spChg chg="add mod">
          <ac:chgData name="동민" userId="1c7f01a43537a167" providerId="LiveId" clId="{C16EB2B5-B5D6-4716-B1ED-6A8134D9815F}" dt="2022-03-16T09:01:58.532" v="1"/>
          <ac:spMkLst>
            <pc:docMk/>
            <pc:sldMk cId="4175008017" sldId="256"/>
            <ac:spMk id="4" creationId="{CE9B67DF-11EA-408C-BBF9-25ADCE13AECC}"/>
          </ac:spMkLst>
        </pc:spChg>
        <pc:spChg chg="add mod">
          <ac:chgData name="동민" userId="1c7f01a43537a167" providerId="LiveId" clId="{C16EB2B5-B5D6-4716-B1ED-6A8134D9815F}" dt="2022-03-16T09:01:58.532" v="1"/>
          <ac:spMkLst>
            <pc:docMk/>
            <pc:sldMk cId="4175008017" sldId="256"/>
            <ac:spMk id="5" creationId="{C54F7454-0FFB-4258-9F73-358B6E0E284B}"/>
          </ac:spMkLst>
        </pc:spChg>
        <pc:spChg chg="add mod">
          <ac:chgData name="동민" userId="1c7f01a43537a167" providerId="LiveId" clId="{C16EB2B5-B5D6-4716-B1ED-6A8134D9815F}" dt="2022-03-16T09:01:58.532" v="1"/>
          <ac:spMkLst>
            <pc:docMk/>
            <pc:sldMk cId="4175008017" sldId="256"/>
            <ac:spMk id="6" creationId="{9D04438E-09F0-422C-AF69-A31CF652A028}"/>
          </ac:spMkLst>
        </pc:spChg>
        <pc:spChg chg="add mod">
          <ac:chgData name="동민" userId="1c7f01a43537a167" providerId="LiveId" clId="{C16EB2B5-B5D6-4716-B1ED-6A8134D9815F}" dt="2022-03-16T09:01:58.532" v="1"/>
          <ac:spMkLst>
            <pc:docMk/>
            <pc:sldMk cId="4175008017" sldId="256"/>
            <ac:spMk id="7" creationId="{07FA11EF-2E23-4721-8688-A3D4EF7235C1}"/>
          </ac:spMkLst>
        </pc:spChg>
        <pc:spChg chg="add mod">
          <ac:chgData name="동민" userId="1c7f01a43537a167" providerId="LiveId" clId="{C16EB2B5-B5D6-4716-B1ED-6A8134D9815F}" dt="2022-03-16T09:01:58.532" v="1"/>
          <ac:spMkLst>
            <pc:docMk/>
            <pc:sldMk cId="4175008017" sldId="256"/>
            <ac:spMk id="8" creationId="{3A3D1F1F-88CC-414C-A066-925806F86AE0}"/>
          </ac:spMkLst>
        </pc:spChg>
        <pc:spChg chg="add mod">
          <ac:chgData name="동민" userId="1c7f01a43537a167" providerId="LiveId" clId="{C16EB2B5-B5D6-4716-B1ED-6A8134D9815F}" dt="2022-03-16T09:01:58.532" v="1"/>
          <ac:spMkLst>
            <pc:docMk/>
            <pc:sldMk cId="4175008017" sldId="256"/>
            <ac:spMk id="9" creationId="{E75575BA-08B3-4077-A02E-B0C58797E47A}"/>
          </ac:spMkLst>
        </pc:spChg>
        <pc:spChg chg="add mod">
          <ac:chgData name="동민" userId="1c7f01a43537a167" providerId="LiveId" clId="{C16EB2B5-B5D6-4716-B1ED-6A8134D9815F}" dt="2022-03-16T09:01:58.532" v="1"/>
          <ac:spMkLst>
            <pc:docMk/>
            <pc:sldMk cId="4175008017" sldId="256"/>
            <ac:spMk id="10" creationId="{064EF402-66EA-4642-8EDA-13E4037C57F5}"/>
          </ac:spMkLst>
        </pc:spChg>
        <pc:spChg chg="add mod">
          <ac:chgData name="동민" userId="1c7f01a43537a167" providerId="LiveId" clId="{C16EB2B5-B5D6-4716-B1ED-6A8134D9815F}" dt="2022-03-16T09:01:58.532" v="1"/>
          <ac:spMkLst>
            <pc:docMk/>
            <pc:sldMk cId="4175008017" sldId="256"/>
            <ac:spMk id="11" creationId="{D475C152-DAC0-45F6-A16F-3475C7ABBAE0}"/>
          </ac:spMkLst>
        </pc:spChg>
        <pc:spChg chg="add mod">
          <ac:chgData name="동민" userId="1c7f01a43537a167" providerId="LiveId" clId="{C16EB2B5-B5D6-4716-B1ED-6A8134D9815F}" dt="2022-03-16T09:01:58.532" v="1"/>
          <ac:spMkLst>
            <pc:docMk/>
            <pc:sldMk cId="4175008017" sldId="256"/>
            <ac:spMk id="15" creationId="{ADAA6BEB-7805-4E4A-9F1F-FD3E309AC0EF}"/>
          </ac:spMkLst>
        </pc:spChg>
        <pc:spChg chg="add mod">
          <ac:chgData name="동민" userId="1c7f01a43537a167" providerId="LiveId" clId="{C16EB2B5-B5D6-4716-B1ED-6A8134D9815F}" dt="2022-03-16T09:01:58.532" v="1"/>
          <ac:spMkLst>
            <pc:docMk/>
            <pc:sldMk cId="4175008017" sldId="256"/>
            <ac:spMk id="16" creationId="{A8193C85-F009-4A8E-A581-2E40E57504CC}"/>
          </ac:spMkLst>
        </pc:spChg>
        <pc:spChg chg="add mod">
          <ac:chgData name="동민" userId="1c7f01a43537a167" providerId="LiveId" clId="{C16EB2B5-B5D6-4716-B1ED-6A8134D9815F}" dt="2022-03-16T09:01:58.532" v="1"/>
          <ac:spMkLst>
            <pc:docMk/>
            <pc:sldMk cId="4175008017" sldId="256"/>
            <ac:spMk id="17" creationId="{0E59B0F7-EC6C-478C-9C04-E22B8A003AC3}"/>
          </ac:spMkLst>
        </pc:spChg>
        <pc:picChg chg="add mod">
          <ac:chgData name="동민" userId="1c7f01a43537a167" providerId="LiveId" clId="{C16EB2B5-B5D6-4716-B1ED-6A8134D9815F}" dt="2022-03-16T09:01:58.532" v="1"/>
          <ac:picMkLst>
            <pc:docMk/>
            <pc:sldMk cId="4175008017" sldId="256"/>
            <ac:picMk id="12" creationId="{617D5ACF-9D99-443E-90AC-626AFCBAE7C4}"/>
          </ac:picMkLst>
        </pc:picChg>
        <pc:picChg chg="add mod">
          <ac:chgData name="동민" userId="1c7f01a43537a167" providerId="LiveId" clId="{C16EB2B5-B5D6-4716-B1ED-6A8134D9815F}" dt="2022-03-16T09:01:58.532" v="1"/>
          <ac:picMkLst>
            <pc:docMk/>
            <pc:sldMk cId="4175008017" sldId="256"/>
            <ac:picMk id="13" creationId="{DFB9A495-5359-4F59-A08E-8A902EBD1115}"/>
          </ac:picMkLst>
        </pc:picChg>
        <pc:picChg chg="add mod">
          <ac:chgData name="동민" userId="1c7f01a43537a167" providerId="LiveId" clId="{C16EB2B5-B5D6-4716-B1ED-6A8134D9815F}" dt="2022-03-16T09:01:58.532" v="1"/>
          <ac:picMkLst>
            <pc:docMk/>
            <pc:sldMk cId="4175008017" sldId="256"/>
            <ac:picMk id="14" creationId="{BFC82DAC-C283-4B5E-9489-6B72A6B3E15D}"/>
          </ac:picMkLst>
        </pc:picChg>
      </pc:sldChg>
      <pc:sldChg chg="addSp delSp modSp add mod">
        <pc:chgData name="동민" userId="1c7f01a43537a167" providerId="LiveId" clId="{C16EB2B5-B5D6-4716-B1ED-6A8134D9815F}" dt="2022-03-16T09:09:00.480" v="43" actId="478"/>
        <pc:sldMkLst>
          <pc:docMk/>
          <pc:sldMk cId="4258307754" sldId="257"/>
        </pc:sldMkLst>
        <pc:picChg chg="add mod">
          <ac:chgData name="동민" userId="1c7f01a43537a167" providerId="LiveId" clId="{C16EB2B5-B5D6-4716-B1ED-6A8134D9815F}" dt="2022-03-16T09:04:40.715" v="21" actId="1076"/>
          <ac:picMkLst>
            <pc:docMk/>
            <pc:sldMk cId="4258307754" sldId="257"/>
            <ac:picMk id="3" creationId="{6A608609-2749-48F7-AA1A-32766759023F}"/>
          </ac:picMkLst>
        </pc:picChg>
        <pc:picChg chg="del">
          <ac:chgData name="동민" userId="1c7f01a43537a167" providerId="LiveId" clId="{C16EB2B5-B5D6-4716-B1ED-6A8134D9815F}" dt="2022-03-16T09:03:45.056" v="5" actId="478"/>
          <ac:picMkLst>
            <pc:docMk/>
            <pc:sldMk cId="4258307754" sldId="257"/>
            <ac:picMk id="12" creationId="{617D5ACF-9D99-443E-90AC-626AFCBAE7C4}"/>
          </ac:picMkLst>
        </pc:picChg>
        <pc:picChg chg="del">
          <ac:chgData name="동민" userId="1c7f01a43537a167" providerId="LiveId" clId="{C16EB2B5-B5D6-4716-B1ED-6A8134D9815F}" dt="2022-03-16T09:03:45.429" v="6" actId="478"/>
          <ac:picMkLst>
            <pc:docMk/>
            <pc:sldMk cId="4258307754" sldId="257"/>
            <ac:picMk id="13" creationId="{DFB9A495-5359-4F59-A08E-8A902EBD1115}"/>
          </ac:picMkLst>
        </pc:picChg>
        <pc:picChg chg="del">
          <ac:chgData name="동민" userId="1c7f01a43537a167" providerId="LiveId" clId="{C16EB2B5-B5D6-4716-B1ED-6A8134D9815F}" dt="2022-03-16T09:03:45.821" v="7" actId="478"/>
          <ac:picMkLst>
            <pc:docMk/>
            <pc:sldMk cId="4258307754" sldId="257"/>
            <ac:picMk id="14" creationId="{BFC82DAC-C283-4B5E-9489-6B72A6B3E15D}"/>
          </ac:picMkLst>
        </pc:picChg>
        <pc:picChg chg="add del mod">
          <ac:chgData name="동민" userId="1c7f01a43537a167" providerId="LiveId" clId="{C16EB2B5-B5D6-4716-B1ED-6A8134D9815F}" dt="2022-03-16T09:07:22.972" v="32" actId="478"/>
          <ac:picMkLst>
            <pc:docMk/>
            <pc:sldMk cId="4258307754" sldId="257"/>
            <ac:picMk id="19" creationId="{2E0F2A33-1BC2-4702-8921-CDCCFA880EB1}"/>
          </ac:picMkLst>
        </pc:picChg>
        <pc:picChg chg="add del mod">
          <ac:chgData name="동민" userId="1c7f01a43537a167" providerId="LiveId" clId="{C16EB2B5-B5D6-4716-B1ED-6A8134D9815F}" dt="2022-03-16T09:09:00.480" v="43" actId="478"/>
          <ac:picMkLst>
            <pc:docMk/>
            <pc:sldMk cId="4258307754" sldId="257"/>
            <ac:picMk id="20" creationId="{01D0F3B5-BF6F-446A-AF84-3B4357901DE0}"/>
          </ac:picMkLst>
        </pc:picChg>
      </pc:sldChg>
      <pc:sldChg chg="addSp delSp modSp add mod">
        <pc:chgData name="동민" userId="1c7f01a43537a167" providerId="LiveId" clId="{C16EB2B5-B5D6-4716-B1ED-6A8134D9815F}" dt="2022-03-16T09:07:25.258" v="34"/>
        <pc:sldMkLst>
          <pc:docMk/>
          <pc:sldMk cId="3015566188" sldId="258"/>
        </pc:sldMkLst>
        <pc:picChg chg="add del mod">
          <ac:chgData name="동민" userId="1c7f01a43537a167" providerId="LiveId" clId="{C16EB2B5-B5D6-4716-B1ED-6A8134D9815F}" dt="2022-03-16T09:07:25.025" v="33" actId="478"/>
          <ac:picMkLst>
            <pc:docMk/>
            <pc:sldMk cId="3015566188" sldId="258"/>
            <ac:picMk id="3" creationId="{66B89E3E-22DA-492E-9E70-735478FBE586}"/>
          </ac:picMkLst>
        </pc:picChg>
        <pc:picChg chg="del">
          <ac:chgData name="동민" userId="1c7f01a43537a167" providerId="LiveId" clId="{C16EB2B5-B5D6-4716-B1ED-6A8134D9815F}" dt="2022-03-16T09:05:52.927" v="23" actId="478"/>
          <ac:picMkLst>
            <pc:docMk/>
            <pc:sldMk cId="3015566188" sldId="258"/>
            <ac:picMk id="12" creationId="{617D5ACF-9D99-443E-90AC-626AFCBAE7C4}"/>
          </ac:picMkLst>
        </pc:picChg>
        <pc:picChg chg="del">
          <ac:chgData name="동민" userId="1c7f01a43537a167" providerId="LiveId" clId="{C16EB2B5-B5D6-4716-B1ED-6A8134D9815F}" dt="2022-03-16T09:05:53.251" v="24" actId="478"/>
          <ac:picMkLst>
            <pc:docMk/>
            <pc:sldMk cId="3015566188" sldId="258"/>
            <ac:picMk id="13" creationId="{DFB9A495-5359-4F59-A08E-8A902EBD1115}"/>
          </ac:picMkLst>
        </pc:picChg>
        <pc:picChg chg="del">
          <ac:chgData name="동민" userId="1c7f01a43537a167" providerId="LiveId" clId="{C16EB2B5-B5D6-4716-B1ED-6A8134D9815F}" dt="2022-03-16T09:05:53.645" v="25" actId="478"/>
          <ac:picMkLst>
            <pc:docMk/>
            <pc:sldMk cId="3015566188" sldId="258"/>
            <ac:picMk id="14" creationId="{BFC82DAC-C283-4B5E-9489-6B72A6B3E15D}"/>
          </ac:picMkLst>
        </pc:picChg>
        <pc:picChg chg="add mod">
          <ac:chgData name="동민" userId="1c7f01a43537a167" providerId="LiveId" clId="{C16EB2B5-B5D6-4716-B1ED-6A8134D9815F}" dt="2022-03-16T09:07:25.258" v="34"/>
          <ac:picMkLst>
            <pc:docMk/>
            <pc:sldMk cId="3015566188" sldId="258"/>
            <ac:picMk id="18" creationId="{0F3D9952-98B7-4E70-A1E1-C1402885DA85}"/>
          </ac:picMkLst>
        </pc:picChg>
      </pc:sldChg>
      <pc:sldChg chg="addSp delSp modSp add mod">
        <pc:chgData name="동민" userId="1c7f01a43537a167" providerId="LiveId" clId="{C16EB2B5-B5D6-4716-B1ED-6A8134D9815F}" dt="2022-04-04T07:20:43.714" v="75" actId="1076"/>
        <pc:sldMkLst>
          <pc:docMk/>
          <pc:sldMk cId="2400438115" sldId="259"/>
        </pc:sldMkLst>
        <pc:spChg chg="mod">
          <ac:chgData name="동민" userId="1c7f01a43537a167" providerId="LiveId" clId="{C16EB2B5-B5D6-4716-B1ED-6A8134D9815F}" dt="2022-04-04T07:20:43.714" v="75" actId="1076"/>
          <ac:spMkLst>
            <pc:docMk/>
            <pc:sldMk cId="2400438115" sldId="259"/>
            <ac:spMk id="5" creationId="{C54F7454-0FFB-4258-9F73-358B6E0E284B}"/>
          </ac:spMkLst>
        </pc:spChg>
        <pc:picChg chg="del">
          <ac:chgData name="동민" userId="1c7f01a43537a167" providerId="LiveId" clId="{C16EB2B5-B5D6-4716-B1ED-6A8134D9815F}" dt="2022-03-16T09:08:13.953" v="36" actId="478"/>
          <ac:picMkLst>
            <pc:docMk/>
            <pc:sldMk cId="2400438115" sldId="259"/>
            <ac:picMk id="3" creationId="{6A608609-2749-48F7-AA1A-32766759023F}"/>
          </ac:picMkLst>
        </pc:picChg>
        <pc:picChg chg="add del mod">
          <ac:chgData name="동민" userId="1c7f01a43537a167" providerId="LiveId" clId="{C16EB2B5-B5D6-4716-B1ED-6A8134D9815F}" dt="2022-03-16T09:09:02.434" v="44" actId="478"/>
          <ac:picMkLst>
            <pc:docMk/>
            <pc:sldMk cId="2400438115" sldId="259"/>
            <ac:picMk id="14" creationId="{3A367527-F9B3-4527-9856-897045A8C7B5}"/>
          </ac:picMkLst>
        </pc:picChg>
        <pc:picChg chg="add mod">
          <ac:chgData name="동민" userId="1c7f01a43537a167" providerId="LiveId" clId="{C16EB2B5-B5D6-4716-B1ED-6A8134D9815F}" dt="2022-03-16T09:09:02.614" v="45"/>
          <ac:picMkLst>
            <pc:docMk/>
            <pc:sldMk cId="2400438115" sldId="259"/>
            <ac:picMk id="18" creationId="{3817F2DD-42D4-410A-98A1-FCA640EEE50F}"/>
          </ac:picMkLst>
        </pc:picChg>
      </pc:sldChg>
      <pc:sldChg chg="delSp modSp add del mod setBg delDesignElem">
        <pc:chgData name="동민" userId="1c7f01a43537a167" providerId="LiveId" clId="{C16EB2B5-B5D6-4716-B1ED-6A8134D9815F}" dt="2022-03-29T13:10:15.631" v="58" actId="47"/>
        <pc:sldMkLst>
          <pc:docMk/>
          <pc:sldMk cId="1506531520" sldId="260"/>
        </pc:sldMkLst>
        <pc:spChg chg="mod">
          <ac:chgData name="동민" userId="1c7f01a43537a167" providerId="LiveId" clId="{C16EB2B5-B5D6-4716-B1ED-6A8134D9815F}" dt="2022-03-29T13:10:14.163" v="57" actId="115"/>
          <ac:spMkLst>
            <pc:docMk/>
            <pc:sldMk cId="1506531520" sldId="260"/>
            <ac:spMk id="2" creationId="{696F4D51-C866-44EA-B151-C7C5A7C19919}"/>
          </ac:spMkLst>
        </pc:spChg>
        <pc:spChg chg="del">
          <ac:chgData name="동민" userId="1c7f01a43537a167" providerId="LiveId" clId="{C16EB2B5-B5D6-4716-B1ED-6A8134D9815F}" dt="2022-03-29T13:10:12.638" v="56"/>
          <ac:spMkLst>
            <pc:docMk/>
            <pc:sldMk cId="1506531520" sldId="260"/>
            <ac:spMk id="392" creationId="{FB5B0058-AF13-4859-B429-4EDDE2A26F7F}"/>
          </ac:spMkLst>
        </pc:spChg>
        <pc:cxnChg chg="del">
          <ac:chgData name="동민" userId="1c7f01a43537a167" providerId="LiveId" clId="{C16EB2B5-B5D6-4716-B1ED-6A8134D9815F}" dt="2022-03-29T13:10:12.638" v="56"/>
          <ac:cxnSpMkLst>
            <pc:docMk/>
            <pc:sldMk cId="1506531520" sldId="260"/>
            <ac:cxnSpMk id="145" creationId="{74234A4C-A256-4139-A5F4-27078F0D6796}"/>
          </ac:cxnSpMkLst>
        </pc:cxnChg>
        <pc:cxnChg chg="del">
          <ac:chgData name="동민" userId="1c7f01a43537a167" providerId="LiveId" clId="{C16EB2B5-B5D6-4716-B1ED-6A8134D9815F}" dt="2022-03-29T13:10:12.638" v="56"/>
          <ac:cxnSpMkLst>
            <pc:docMk/>
            <pc:sldMk cId="1506531520" sldId="260"/>
            <ac:cxnSpMk id="393" creationId="{E6D6B450-4278-45B8-88C7-C061710E3C7E}"/>
          </ac:cxnSpMkLst>
        </pc:cxnChg>
        <pc:cxnChg chg="del">
          <ac:chgData name="동민" userId="1c7f01a43537a167" providerId="LiveId" clId="{C16EB2B5-B5D6-4716-B1ED-6A8134D9815F}" dt="2022-03-29T13:10:12.638" v="56"/>
          <ac:cxnSpMkLst>
            <pc:docMk/>
            <pc:sldMk cId="1506531520" sldId="260"/>
            <ac:cxnSpMk id="394" creationId="{EE7CEFB9-5672-4FC6-981B-C8DA3FE08EA2}"/>
          </ac:cxnSpMkLst>
        </pc:cxnChg>
      </pc:sldChg>
      <pc:sldChg chg="delSp add del mod">
        <pc:chgData name="동민" userId="1c7f01a43537a167" providerId="LiveId" clId="{C16EB2B5-B5D6-4716-B1ED-6A8134D9815F}" dt="2022-03-29T13:10:08.076" v="53" actId="47"/>
        <pc:sldMkLst>
          <pc:docMk/>
          <pc:sldMk cId="1730863330" sldId="260"/>
        </pc:sldMkLst>
        <pc:spChg chg="del">
          <ac:chgData name="동민" userId="1c7f01a43537a167" providerId="LiveId" clId="{C16EB2B5-B5D6-4716-B1ED-6A8134D9815F}" dt="2022-03-29T13:09:56.664" v="50" actId="478"/>
          <ac:spMkLst>
            <pc:docMk/>
            <pc:sldMk cId="1730863330" sldId="260"/>
            <ac:spMk id="4" creationId="{CE9B67DF-11EA-408C-BBF9-25ADCE13AECC}"/>
          </ac:spMkLst>
        </pc:spChg>
        <pc:spChg chg="del">
          <ac:chgData name="동민" userId="1c7f01a43537a167" providerId="LiveId" clId="{C16EB2B5-B5D6-4716-B1ED-6A8134D9815F}" dt="2022-03-29T13:09:53.313" v="47" actId="478"/>
          <ac:spMkLst>
            <pc:docMk/>
            <pc:sldMk cId="1730863330" sldId="260"/>
            <ac:spMk id="5" creationId="{C54F7454-0FFB-4258-9F73-358B6E0E284B}"/>
          </ac:spMkLst>
        </pc:spChg>
        <pc:spChg chg="del">
          <ac:chgData name="동민" userId="1c7f01a43537a167" providerId="LiveId" clId="{C16EB2B5-B5D6-4716-B1ED-6A8134D9815F}" dt="2022-03-29T13:09:56.664" v="50" actId="478"/>
          <ac:spMkLst>
            <pc:docMk/>
            <pc:sldMk cId="1730863330" sldId="260"/>
            <ac:spMk id="6" creationId="{9D04438E-09F0-422C-AF69-A31CF652A028}"/>
          </ac:spMkLst>
        </pc:spChg>
        <pc:spChg chg="del">
          <ac:chgData name="동민" userId="1c7f01a43537a167" providerId="LiveId" clId="{C16EB2B5-B5D6-4716-B1ED-6A8134D9815F}" dt="2022-03-29T13:09:56.664" v="50" actId="478"/>
          <ac:spMkLst>
            <pc:docMk/>
            <pc:sldMk cId="1730863330" sldId="260"/>
            <ac:spMk id="7" creationId="{07FA11EF-2E23-4721-8688-A3D4EF7235C1}"/>
          </ac:spMkLst>
        </pc:spChg>
        <pc:spChg chg="del">
          <ac:chgData name="동민" userId="1c7f01a43537a167" providerId="LiveId" clId="{C16EB2B5-B5D6-4716-B1ED-6A8134D9815F}" dt="2022-03-29T13:09:56.664" v="50" actId="478"/>
          <ac:spMkLst>
            <pc:docMk/>
            <pc:sldMk cId="1730863330" sldId="260"/>
            <ac:spMk id="8" creationId="{3A3D1F1F-88CC-414C-A066-925806F86AE0}"/>
          </ac:spMkLst>
        </pc:spChg>
        <pc:spChg chg="del">
          <ac:chgData name="동민" userId="1c7f01a43537a167" providerId="LiveId" clId="{C16EB2B5-B5D6-4716-B1ED-6A8134D9815F}" dt="2022-03-29T13:09:55.254" v="49" actId="478"/>
          <ac:spMkLst>
            <pc:docMk/>
            <pc:sldMk cId="1730863330" sldId="260"/>
            <ac:spMk id="9" creationId="{E75575BA-08B3-4077-A02E-B0C58797E47A}"/>
          </ac:spMkLst>
        </pc:spChg>
        <pc:spChg chg="del">
          <ac:chgData name="동민" userId="1c7f01a43537a167" providerId="LiveId" clId="{C16EB2B5-B5D6-4716-B1ED-6A8134D9815F}" dt="2022-03-29T13:09:56.664" v="50" actId="478"/>
          <ac:spMkLst>
            <pc:docMk/>
            <pc:sldMk cId="1730863330" sldId="260"/>
            <ac:spMk id="10" creationId="{064EF402-66EA-4642-8EDA-13E4037C57F5}"/>
          </ac:spMkLst>
        </pc:spChg>
        <pc:spChg chg="del">
          <ac:chgData name="동민" userId="1c7f01a43537a167" providerId="LiveId" clId="{C16EB2B5-B5D6-4716-B1ED-6A8134D9815F}" dt="2022-03-29T13:09:55.254" v="49" actId="478"/>
          <ac:spMkLst>
            <pc:docMk/>
            <pc:sldMk cId="1730863330" sldId="260"/>
            <ac:spMk id="11" creationId="{D475C152-DAC0-45F6-A16F-3475C7ABBAE0}"/>
          </ac:spMkLst>
        </pc:spChg>
        <pc:spChg chg="del">
          <ac:chgData name="동민" userId="1c7f01a43537a167" providerId="LiveId" clId="{C16EB2B5-B5D6-4716-B1ED-6A8134D9815F}" dt="2022-03-29T13:09:55.254" v="49" actId="478"/>
          <ac:spMkLst>
            <pc:docMk/>
            <pc:sldMk cId="1730863330" sldId="260"/>
            <ac:spMk id="15" creationId="{ADAA6BEB-7805-4E4A-9F1F-FD3E309AC0EF}"/>
          </ac:spMkLst>
        </pc:spChg>
        <pc:spChg chg="del">
          <ac:chgData name="동민" userId="1c7f01a43537a167" providerId="LiveId" clId="{C16EB2B5-B5D6-4716-B1ED-6A8134D9815F}" dt="2022-03-29T13:09:55.254" v="49" actId="478"/>
          <ac:spMkLst>
            <pc:docMk/>
            <pc:sldMk cId="1730863330" sldId="260"/>
            <ac:spMk id="16" creationId="{A8193C85-F009-4A8E-A581-2E40E57504CC}"/>
          </ac:spMkLst>
        </pc:spChg>
        <pc:spChg chg="del">
          <ac:chgData name="동민" userId="1c7f01a43537a167" providerId="LiveId" clId="{C16EB2B5-B5D6-4716-B1ED-6A8134D9815F}" dt="2022-03-29T13:09:56.664" v="50" actId="478"/>
          <ac:spMkLst>
            <pc:docMk/>
            <pc:sldMk cId="1730863330" sldId="260"/>
            <ac:spMk id="17" creationId="{0E59B0F7-EC6C-478C-9C04-E22B8A003AC3}"/>
          </ac:spMkLst>
        </pc:spChg>
        <pc:picChg chg="del">
          <ac:chgData name="동민" userId="1c7f01a43537a167" providerId="LiveId" clId="{C16EB2B5-B5D6-4716-B1ED-6A8134D9815F}" dt="2022-03-29T13:09:53.854" v="48" actId="478"/>
          <ac:picMkLst>
            <pc:docMk/>
            <pc:sldMk cId="1730863330" sldId="260"/>
            <ac:picMk id="18" creationId="{3817F2DD-42D4-410A-98A1-FCA640EEE50F}"/>
          </ac:picMkLst>
        </pc:picChg>
      </pc:sldChg>
      <pc:sldChg chg="addSp delSp modSp add mod">
        <pc:chgData name="동민" userId="1c7f01a43537a167" providerId="LiveId" clId="{C16EB2B5-B5D6-4716-B1ED-6A8134D9815F}" dt="2022-03-29T13:11:24.068" v="73" actId="207"/>
        <pc:sldMkLst>
          <pc:docMk/>
          <pc:sldMk cId="2599767894" sldId="260"/>
        </pc:sldMkLst>
        <pc:spChg chg="del">
          <ac:chgData name="동민" userId="1c7f01a43537a167" providerId="LiveId" clId="{C16EB2B5-B5D6-4716-B1ED-6A8134D9815F}" dt="2022-03-29T13:10:46.137" v="62" actId="478"/>
          <ac:spMkLst>
            <pc:docMk/>
            <pc:sldMk cId="2599767894" sldId="260"/>
            <ac:spMk id="4" creationId="{CE9B67DF-11EA-408C-BBF9-25ADCE13AECC}"/>
          </ac:spMkLst>
        </pc:spChg>
        <pc:spChg chg="del">
          <ac:chgData name="동민" userId="1c7f01a43537a167" providerId="LiveId" clId="{C16EB2B5-B5D6-4716-B1ED-6A8134D9815F}" dt="2022-03-29T13:10:43.592" v="60" actId="478"/>
          <ac:spMkLst>
            <pc:docMk/>
            <pc:sldMk cId="2599767894" sldId="260"/>
            <ac:spMk id="5" creationId="{C54F7454-0FFB-4258-9F73-358B6E0E284B}"/>
          </ac:spMkLst>
        </pc:spChg>
        <pc:spChg chg="del">
          <ac:chgData name="동민" userId="1c7f01a43537a167" providerId="LiveId" clId="{C16EB2B5-B5D6-4716-B1ED-6A8134D9815F}" dt="2022-03-29T13:10:56.640" v="70" actId="478"/>
          <ac:spMkLst>
            <pc:docMk/>
            <pc:sldMk cId="2599767894" sldId="260"/>
            <ac:spMk id="6" creationId="{9D04438E-09F0-422C-AF69-A31CF652A028}"/>
          </ac:spMkLst>
        </pc:spChg>
        <pc:spChg chg="del">
          <ac:chgData name="동민" userId="1c7f01a43537a167" providerId="LiveId" clId="{C16EB2B5-B5D6-4716-B1ED-6A8134D9815F}" dt="2022-03-29T13:10:53.053" v="67" actId="478"/>
          <ac:spMkLst>
            <pc:docMk/>
            <pc:sldMk cId="2599767894" sldId="260"/>
            <ac:spMk id="7" creationId="{07FA11EF-2E23-4721-8688-A3D4EF7235C1}"/>
          </ac:spMkLst>
        </pc:spChg>
        <pc:spChg chg="del">
          <ac:chgData name="동민" userId="1c7f01a43537a167" providerId="LiveId" clId="{C16EB2B5-B5D6-4716-B1ED-6A8134D9815F}" dt="2022-03-29T13:10:45.457" v="61" actId="478"/>
          <ac:spMkLst>
            <pc:docMk/>
            <pc:sldMk cId="2599767894" sldId="260"/>
            <ac:spMk id="8" creationId="{3A3D1F1F-88CC-414C-A066-925806F86AE0}"/>
          </ac:spMkLst>
        </pc:spChg>
        <pc:spChg chg="del">
          <ac:chgData name="동민" userId="1c7f01a43537a167" providerId="LiveId" clId="{C16EB2B5-B5D6-4716-B1ED-6A8134D9815F}" dt="2022-03-29T13:10:57.641" v="71" actId="478"/>
          <ac:spMkLst>
            <pc:docMk/>
            <pc:sldMk cId="2599767894" sldId="260"/>
            <ac:spMk id="9" creationId="{E75575BA-08B3-4077-A02E-B0C58797E47A}"/>
          </ac:spMkLst>
        </pc:spChg>
        <pc:spChg chg="del">
          <ac:chgData name="동민" userId="1c7f01a43537a167" providerId="LiveId" clId="{C16EB2B5-B5D6-4716-B1ED-6A8134D9815F}" dt="2022-03-29T13:10:46.901" v="63" actId="478"/>
          <ac:spMkLst>
            <pc:docMk/>
            <pc:sldMk cId="2599767894" sldId="260"/>
            <ac:spMk id="10" creationId="{064EF402-66EA-4642-8EDA-13E4037C57F5}"/>
          </ac:spMkLst>
        </pc:spChg>
        <pc:spChg chg="del">
          <ac:chgData name="동민" userId="1c7f01a43537a167" providerId="LiveId" clId="{C16EB2B5-B5D6-4716-B1ED-6A8134D9815F}" dt="2022-03-29T13:10:48.337" v="64" actId="478"/>
          <ac:spMkLst>
            <pc:docMk/>
            <pc:sldMk cId="2599767894" sldId="260"/>
            <ac:spMk id="11" creationId="{D475C152-DAC0-45F6-A16F-3475C7ABBAE0}"/>
          </ac:spMkLst>
        </pc:spChg>
        <pc:spChg chg="add mod">
          <ac:chgData name="동민" userId="1c7f01a43537a167" providerId="LiveId" clId="{C16EB2B5-B5D6-4716-B1ED-6A8134D9815F}" dt="2022-03-29T13:11:24.068" v="73" actId="207"/>
          <ac:spMkLst>
            <pc:docMk/>
            <pc:sldMk cId="2599767894" sldId="260"/>
            <ac:spMk id="14" creationId="{52934F5B-406F-4FA9-9385-5ED56514E1DC}"/>
          </ac:spMkLst>
        </pc:spChg>
        <pc:spChg chg="del">
          <ac:chgData name="동민" userId="1c7f01a43537a167" providerId="LiveId" clId="{C16EB2B5-B5D6-4716-B1ED-6A8134D9815F}" dt="2022-03-29T13:10:49.490" v="65" actId="478"/>
          <ac:spMkLst>
            <pc:docMk/>
            <pc:sldMk cId="2599767894" sldId="260"/>
            <ac:spMk id="15" creationId="{ADAA6BEB-7805-4E4A-9F1F-FD3E309AC0EF}"/>
          </ac:spMkLst>
        </pc:spChg>
        <pc:spChg chg="del">
          <ac:chgData name="동민" userId="1c7f01a43537a167" providerId="LiveId" clId="{C16EB2B5-B5D6-4716-B1ED-6A8134D9815F}" dt="2022-03-29T13:10:50.507" v="66" actId="478"/>
          <ac:spMkLst>
            <pc:docMk/>
            <pc:sldMk cId="2599767894" sldId="260"/>
            <ac:spMk id="16" creationId="{A8193C85-F009-4A8E-A581-2E40E57504CC}"/>
          </ac:spMkLst>
        </pc:spChg>
        <pc:spChg chg="del">
          <ac:chgData name="동민" userId="1c7f01a43537a167" providerId="LiveId" clId="{C16EB2B5-B5D6-4716-B1ED-6A8134D9815F}" dt="2022-03-29T13:10:56.078" v="69" actId="478"/>
          <ac:spMkLst>
            <pc:docMk/>
            <pc:sldMk cId="2599767894" sldId="260"/>
            <ac:spMk id="17" creationId="{0E59B0F7-EC6C-478C-9C04-E22B8A003AC3}"/>
          </ac:spMkLst>
        </pc:spChg>
        <pc:picChg chg="del">
          <ac:chgData name="동민" userId="1c7f01a43537a167" providerId="LiveId" clId="{C16EB2B5-B5D6-4716-B1ED-6A8134D9815F}" dt="2022-03-29T13:10:55.044" v="68" actId="478"/>
          <ac:picMkLst>
            <pc:docMk/>
            <pc:sldMk cId="2599767894" sldId="260"/>
            <ac:picMk id="18" creationId="{3817F2DD-42D4-410A-98A1-FCA640EEE50F}"/>
          </ac:picMkLst>
        </pc:picChg>
      </pc:sldChg>
      <pc:sldChg chg="addSp delSp modSp add mod">
        <pc:chgData name="동민" userId="1c7f01a43537a167" providerId="LiveId" clId="{C16EB2B5-B5D6-4716-B1ED-6A8134D9815F}" dt="2022-04-04T07:21:04.109" v="81" actId="1076"/>
        <pc:sldMkLst>
          <pc:docMk/>
          <pc:sldMk cId="1085252188" sldId="261"/>
        </pc:sldMkLst>
        <pc:spChg chg="del">
          <ac:chgData name="동민" userId="1c7f01a43537a167" providerId="LiveId" clId="{C16EB2B5-B5D6-4716-B1ED-6A8134D9815F}" dt="2022-04-04T07:20:49.617" v="77" actId="478"/>
          <ac:spMkLst>
            <pc:docMk/>
            <pc:sldMk cId="1085252188" sldId="261"/>
            <ac:spMk id="4" creationId="{CE9B67DF-11EA-408C-BBF9-25ADCE13AECC}"/>
          </ac:spMkLst>
        </pc:spChg>
        <pc:spChg chg="del">
          <ac:chgData name="동민" userId="1c7f01a43537a167" providerId="LiveId" clId="{C16EB2B5-B5D6-4716-B1ED-6A8134D9815F}" dt="2022-04-04T07:20:49.617" v="77" actId="478"/>
          <ac:spMkLst>
            <pc:docMk/>
            <pc:sldMk cId="1085252188" sldId="261"/>
            <ac:spMk id="5" creationId="{C54F7454-0FFB-4258-9F73-358B6E0E284B}"/>
          </ac:spMkLst>
        </pc:spChg>
        <pc:spChg chg="del">
          <ac:chgData name="동민" userId="1c7f01a43537a167" providerId="LiveId" clId="{C16EB2B5-B5D6-4716-B1ED-6A8134D9815F}" dt="2022-04-04T07:20:49.617" v="77" actId="478"/>
          <ac:spMkLst>
            <pc:docMk/>
            <pc:sldMk cId="1085252188" sldId="261"/>
            <ac:spMk id="6" creationId="{9D04438E-09F0-422C-AF69-A31CF652A028}"/>
          </ac:spMkLst>
        </pc:spChg>
        <pc:spChg chg="del">
          <ac:chgData name="동민" userId="1c7f01a43537a167" providerId="LiveId" clId="{C16EB2B5-B5D6-4716-B1ED-6A8134D9815F}" dt="2022-04-04T07:20:49.617" v="77" actId="478"/>
          <ac:spMkLst>
            <pc:docMk/>
            <pc:sldMk cId="1085252188" sldId="261"/>
            <ac:spMk id="7" creationId="{07FA11EF-2E23-4721-8688-A3D4EF7235C1}"/>
          </ac:spMkLst>
        </pc:spChg>
        <pc:spChg chg="del">
          <ac:chgData name="동민" userId="1c7f01a43537a167" providerId="LiveId" clId="{C16EB2B5-B5D6-4716-B1ED-6A8134D9815F}" dt="2022-04-04T07:20:49.617" v="77" actId="478"/>
          <ac:spMkLst>
            <pc:docMk/>
            <pc:sldMk cId="1085252188" sldId="261"/>
            <ac:spMk id="8" creationId="{3A3D1F1F-88CC-414C-A066-925806F86AE0}"/>
          </ac:spMkLst>
        </pc:spChg>
        <pc:spChg chg="del">
          <ac:chgData name="동민" userId="1c7f01a43537a167" providerId="LiveId" clId="{C16EB2B5-B5D6-4716-B1ED-6A8134D9815F}" dt="2022-04-04T07:20:49.617" v="77" actId="478"/>
          <ac:spMkLst>
            <pc:docMk/>
            <pc:sldMk cId="1085252188" sldId="261"/>
            <ac:spMk id="9" creationId="{E75575BA-08B3-4077-A02E-B0C58797E47A}"/>
          </ac:spMkLst>
        </pc:spChg>
        <pc:spChg chg="del">
          <ac:chgData name="동민" userId="1c7f01a43537a167" providerId="LiveId" clId="{C16EB2B5-B5D6-4716-B1ED-6A8134D9815F}" dt="2022-04-04T07:20:49.617" v="77" actId="478"/>
          <ac:spMkLst>
            <pc:docMk/>
            <pc:sldMk cId="1085252188" sldId="261"/>
            <ac:spMk id="10" creationId="{064EF402-66EA-4642-8EDA-13E4037C57F5}"/>
          </ac:spMkLst>
        </pc:spChg>
        <pc:spChg chg="del">
          <ac:chgData name="동민" userId="1c7f01a43537a167" providerId="LiveId" clId="{C16EB2B5-B5D6-4716-B1ED-6A8134D9815F}" dt="2022-04-04T07:20:49.617" v="77" actId="478"/>
          <ac:spMkLst>
            <pc:docMk/>
            <pc:sldMk cId="1085252188" sldId="261"/>
            <ac:spMk id="11" creationId="{D475C152-DAC0-45F6-A16F-3475C7ABBAE0}"/>
          </ac:spMkLst>
        </pc:spChg>
        <pc:spChg chg="add mod">
          <ac:chgData name="동민" userId="1c7f01a43537a167" providerId="LiveId" clId="{C16EB2B5-B5D6-4716-B1ED-6A8134D9815F}" dt="2022-04-04T07:21:04.109" v="81" actId="1076"/>
          <ac:spMkLst>
            <pc:docMk/>
            <pc:sldMk cId="1085252188" sldId="261"/>
            <ac:spMk id="14" creationId="{A1EBB8BA-28CD-42C3-A7B0-3EEB9D96840A}"/>
          </ac:spMkLst>
        </pc:spChg>
        <pc:spChg chg="del">
          <ac:chgData name="동민" userId="1c7f01a43537a167" providerId="LiveId" clId="{C16EB2B5-B5D6-4716-B1ED-6A8134D9815F}" dt="2022-04-04T07:20:49.617" v="77" actId="478"/>
          <ac:spMkLst>
            <pc:docMk/>
            <pc:sldMk cId="1085252188" sldId="261"/>
            <ac:spMk id="15" creationId="{ADAA6BEB-7805-4E4A-9F1F-FD3E309AC0EF}"/>
          </ac:spMkLst>
        </pc:spChg>
        <pc:spChg chg="del">
          <ac:chgData name="동민" userId="1c7f01a43537a167" providerId="LiveId" clId="{C16EB2B5-B5D6-4716-B1ED-6A8134D9815F}" dt="2022-04-04T07:20:49.617" v="77" actId="478"/>
          <ac:spMkLst>
            <pc:docMk/>
            <pc:sldMk cId="1085252188" sldId="261"/>
            <ac:spMk id="16" creationId="{A8193C85-F009-4A8E-A581-2E40E57504CC}"/>
          </ac:spMkLst>
        </pc:spChg>
        <pc:spChg chg="del">
          <ac:chgData name="동민" userId="1c7f01a43537a167" providerId="LiveId" clId="{C16EB2B5-B5D6-4716-B1ED-6A8134D9815F}" dt="2022-04-04T07:20:49.617" v="77" actId="478"/>
          <ac:spMkLst>
            <pc:docMk/>
            <pc:sldMk cId="1085252188" sldId="261"/>
            <ac:spMk id="17" creationId="{0E59B0F7-EC6C-478C-9C04-E22B8A003AC3}"/>
          </ac:spMkLst>
        </pc:spChg>
        <pc:spChg chg="add mod">
          <ac:chgData name="동민" userId="1c7f01a43537a167" providerId="LiveId" clId="{C16EB2B5-B5D6-4716-B1ED-6A8134D9815F}" dt="2022-04-04T07:21:04.109" v="81" actId="1076"/>
          <ac:spMkLst>
            <pc:docMk/>
            <pc:sldMk cId="1085252188" sldId="261"/>
            <ac:spMk id="19" creationId="{A17F80EF-757C-4CD0-9C64-AF44EF46EE97}"/>
          </ac:spMkLst>
        </pc:spChg>
        <pc:spChg chg="add mod">
          <ac:chgData name="동민" userId="1c7f01a43537a167" providerId="LiveId" clId="{C16EB2B5-B5D6-4716-B1ED-6A8134D9815F}" dt="2022-04-04T07:21:04.109" v="81" actId="1076"/>
          <ac:spMkLst>
            <pc:docMk/>
            <pc:sldMk cId="1085252188" sldId="261"/>
            <ac:spMk id="20" creationId="{1CB67DE3-1272-4864-8CC0-08B572FFF79D}"/>
          </ac:spMkLst>
        </pc:spChg>
        <pc:spChg chg="add mod">
          <ac:chgData name="동민" userId="1c7f01a43537a167" providerId="LiveId" clId="{C16EB2B5-B5D6-4716-B1ED-6A8134D9815F}" dt="2022-04-04T07:21:04.109" v="81" actId="1076"/>
          <ac:spMkLst>
            <pc:docMk/>
            <pc:sldMk cId="1085252188" sldId="261"/>
            <ac:spMk id="21" creationId="{8743484E-E419-4639-A84A-106D769F1479}"/>
          </ac:spMkLst>
        </pc:spChg>
        <pc:spChg chg="add mod">
          <ac:chgData name="동민" userId="1c7f01a43537a167" providerId="LiveId" clId="{C16EB2B5-B5D6-4716-B1ED-6A8134D9815F}" dt="2022-04-04T07:21:04.109" v="81" actId="1076"/>
          <ac:spMkLst>
            <pc:docMk/>
            <pc:sldMk cId="1085252188" sldId="261"/>
            <ac:spMk id="22" creationId="{E09443FC-18B3-4621-A051-5DF9CDF8B65F}"/>
          </ac:spMkLst>
        </pc:spChg>
        <pc:spChg chg="add mod">
          <ac:chgData name="동민" userId="1c7f01a43537a167" providerId="LiveId" clId="{C16EB2B5-B5D6-4716-B1ED-6A8134D9815F}" dt="2022-04-04T07:21:04.109" v="81" actId="1076"/>
          <ac:spMkLst>
            <pc:docMk/>
            <pc:sldMk cId="1085252188" sldId="261"/>
            <ac:spMk id="23" creationId="{BB2E5F21-B4C2-46B6-A546-A9E26612E48D}"/>
          </ac:spMkLst>
        </pc:spChg>
        <pc:spChg chg="add mod">
          <ac:chgData name="동민" userId="1c7f01a43537a167" providerId="LiveId" clId="{C16EB2B5-B5D6-4716-B1ED-6A8134D9815F}" dt="2022-04-04T07:21:04.109" v="81" actId="1076"/>
          <ac:spMkLst>
            <pc:docMk/>
            <pc:sldMk cId="1085252188" sldId="261"/>
            <ac:spMk id="24" creationId="{45394ABD-1E2A-414F-9A6C-10306447DCDB}"/>
          </ac:spMkLst>
        </pc:spChg>
        <pc:spChg chg="add mod">
          <ac:chgData name="동민" userId="1c7f01a43537a167" providerId="LiveId" clId="{C16EB2B5-B5D6-4716-B1ED-6A8134D9815F}" dt="2022-04-04T07:21:04.109" v="81" actId="1076"/>
          <ac:spMkLst>
            <pc:docMk/>
            <pc:sldMk cId="1085252188" sldId="261"/>
            <ac:spMk id="25" creationId="{6DB69BF6-4644-4CA6-BA7B-E178F728F182}"/>
          </ac:spMkLst>
        </pc:spChg>
        <pc:spChg chg="add mod">
          <ac:chgData name="동민" userId="1c7f01a43537a167" providerId="LiveId" clId="{C16EB2B5-B5D6-4716-B1ED-6A8134D9815F}" dt="2022-04-04T07:21:04.109" v="81" actId="1076"/>
          <ac:spMkLst>
            <pc:docMk/>
            <pc:sldMk cId="1085252188" sldId="261"/>
            <ac:spMk id="26" creationId="{38E89B8F-1D38-4734-B2AC-2382611E1D3E}"/>
          </ac:spMkLst>
        </pc:spChg>
        <pc:spChg chg="add mod">
          <ac:chgData name="동민" userId="1c7f01a43537a167" providerId="LiveId" clId="{C16EB2B5-B5D6-4716-B1ED-6A8134D9815F}" dt="2022-04-04T07:21:04.109" v="81" actId="1076"/>
          <ac:spMkLst>
            <pc:docMk/>
            <pc:sldMk cId="1085252188" sldId="261"/>
            <ac:spMk id="27" creationId="{E1E9E220-F195-49A1-92A2-C91ED2E948FE}"/>
          </ac:spMkLst>
        </pc:spChg>
        <pc:picChg chg="del">
          <ac:chgData name="동민" userId="1c7f01a43537a167" providerId="LiveId" clId="{C16EB2B5-B5D6-4716-B1ED-6A8134D9815F}" dt="2022-04-04T07:20:49.617" v="77" actId="478"/>
          <ac:picMkLst>
            <pc:docMk/>
            <pc:sldMk cId="1085252188" sldId="261"/>
            <ac:picMk id="18" creationId="{3817F2DD-42D4-410A-98A1-FCA640EEE50F}"/>
          </ac:picMkLst>
        </pc:picChg>
        <pc:picChg chg="add mod">
          <ac:chgData name="동민" userId="1c7f01a43537a167" providerId="LiveId" clId="{C16EB2B5-B5D6-4716-B1ED-6A8134D9815F}" dt="2022-04-04T07:21:04.109" v="81" actId="1076"/>
          <ac:picMkLst>
            <pc:docMk/>
            <pc:sldMk cId="1085252188" sldId="261"/>
            <ac:picMk id="28" creationId="{AA5EFAE0-7BA0-4795-B661-8164C449F63E}"/>
          </ac:picMkLst>
        </pc:picChg>
      </pc:sldChg>
      <pc:sldChg chg="delSp add del setBg delDesignElem">
        <pc:chgData name="동민" userId="1c7f01a43537a167" providerId="LiveId" clId="{C16EB2B5-B5D6-4716-B1ED-6A8134D9815F}" dt="2022-03-29T13:10:08.618" v="54" actId="47"/>
        <pc:sldMkLst>
          <pc:docMk/>
          <pc:sldMk cId="1506531520" sldId="261"/>
        </pc:sldMkLst>
        <pc:spChg chg="del">
          <ac:chgData name="동민" userId="1c7f01a43537a167" providerId="LiveId" clId="{C16EB2B5-B5D6-4716-B1ED-6A8134D9815F}" dt="2022-03-29T13:10:03.363" v="52"/>
          <ac:spMkLst>
            <pc:docMk/>
            <pc:sldMk cId="1506531520" sldId="261"/>
            <ac:spMk id="392" creationId="{FB5B0058-AF13-4859-B429-4EDDE2A26F7F}"/>
          </ac:spMkLst>
        </pc:spChg>
        <pc:cxnChg chg="del">
          <ac:chgData name="동민" userId="1c7f01a43537a167" providerId="LiveId" clId="{C16EB2B5-B5D6-4716-B1ED-6A8134D9815F}" dt="2022-03-29T13:10:03.363" v="52"/>
          <ac:cxnSpMkLst>
            <pc:docMk/>
            <pc:sldMk cId="1506531520" sldId="261"/>
            <ac:cxnSpMk id="145" creationId="{74234A4C-A256-4139-A5F4-27078F0D6796}"/>
          </ac:cxnSpMkLst>
        </pc:cxnChg>
        <pc:cxnChg chg="del">
          <ac:chgData name="동민" userId="1c7f01a43537a167" providerId="LiveId" clId="{C16EB2B5-B5D6-4716-B1ED-6A8134D9815F}" dt="2022-03-29T13:10:03.363" v="52"/>
          <ac:cxnSpMkLst>
            <pc:docMk/>
            <pc:sldMk cId="1506531520" sldId="261"/>
            <ac:cxnSpMk id="393" creationId="{E6D6B450-4278-45B8-88C7-C061710E3C7E}"/>
          </ac:cxnSpMkLst>
        </pc:cxnChg>
        <pc:cxnChg chg="del">
          <ac:chgData name="동민" userId="1c7f01a43537a167" providerId="LiveId" clId="{C16EB2B5-B5D6-4716-B1ED-6A8134D9815F}" dt="2022-03-29T13:10:03.363" v="52"/>
          <ac:cxnSpMkLst>
            <pc:docMk/>
            <pc:sldMk cId="1506531520" sldId="261"/>
            <ac:cxnSpMk id="394" creationId="{EE7CEFB9-5672-4FC6-981B-C8DA3FE08EA2}"/>
          </ac:cxnSpMkLst>
        </pc:cxnChg>
      </pc:sldChg>
      <pc:sldChg chg="addSp delSp modSp add mod ord">
        <pc:chgData name="동민" userId="1c7f01a43537a167" providerId="LiveId" clId="{C16EB2B5-B5D6-4716-B1ED-6A8134D9815F}" dt="2022-04-04T07:24:22.036" v="94"/>
        <pc:sldMkLst>
          <pc:docMk/>
          <pc:sldMk cId="280455009" sldId="262"/>
        </pc:sldMkLst>
        <pc:spChg chg="mod">
          <ac:chgData name="동민" userId="1c7f01a43537a167" providerId="LiveId" clId="{C16EB2B5-B5D6-4716-B1ED-6A8134D9815F}" dt="2022-04-04T07:22:18.884" v="84" actId="1076"/>
          <ac:spMkLst>
            <pc:docMk/>
            <pc:sldMk cId="280455009" sldId="262"/>
            <ac:spMk id="14" creationId="{A1EBB8BA-28CD-42C3-A7B0-3EEB9D96840A}"/>
          </ac:spMkLst>
        </pc:spChg>
        <pc:spChg chg="mod">
          <ac:chgData name="동민" userId="1c7f01a43537a167" providerId="LiveId" clId="{C16EB2B5-B5D6-4716-B1ED-6A8134D9815F}" dt="2022-04-04T07:23:02.157" v="92" actId="1037"/>
          <ac:spMkLst>
            <pc:docMk/>
            <pc:sldMk cId="280455009" sldId="262"/>
            <ac:spMk id="19" creationId="{A17F80EF-757C-4CD0-9C64-AF44EF46EE97}"/>
          </ac:spMkLst>
        </pc:spChg>
        <pc:spChg chg="mod">
          <ac:chgData name="동민" userId="1c7f01a43537a167" providerId="LiveId" clId="{C16EB2B5-B5D6-4716-B1ED-6A8134D9815F}" dt="2022-04-04T07:22:44.416" v="91" actId="1037"/>
          <ac:spMkLst>
            <pc:docMk/>
            <pc:sldMk cId="280455009" sldId="262"/>
            <ac:spMk id="21" creationId="{8743484E-E419-4639-A84A-106D769F1479}"/>
          </ac:spMkLst>
        </pc:spChg>
        <pc:picChg chg="add mod">
          <ac:chgData name="동민" userId="1c7f01a43537a167" providerId="LiveId" clId="{C16EB2B5-B5D6-4716-B1ED-6A8134D9815F}" dt="2022-04-04T07:22:36.029" v="90" actId="1076"/>
          <ac:picMkLst>
            <pc:docMk/>
            <pc:sldMk cId="280455009" sldId="262"/>
            <ac:picMk id="3" creationId="{0E02A7A7-9189-4A88-96DB-97C275DF9DC2}"/>
          </ac:picMkLst>
        </pc:picChg>
        <pc:picChg chg="del">
          <ac:chgData name="동민" userId="1c7f01a43537a167" providerId="LiveId" clId="{C16EB2B5-B5D6-4716-B1ED-6A8134D9815F}" dt="2022-04-04T07:21:25.699" v="83" actId="478"/>
          <ac:picMkLst>
            <pc:docMk/>
            <pc:sldMk cId="280455009" sldId="262"/>
            <ac:picMk id="28" creationId="{AA5EFAE0-7BA0-4795-B661-8164C449F63E}"/>
          </ac:picMkLst>
        </pc:picChg>
      </pc:sldChg>
      <pc:sldChg chg="addSp delSp modSp add mod">
        <pc:chgData name="동민" userId="1c7f01a43537a167" providerId="LiveId" clId="{C16EB2B5-B5D6-4716-B1ED-6A8134D9815F}" dt="2022-04-04T07:31:57.691" v="101" actId="1076"/>
        <pc:sldMkLst>
          <pc:docMk/>
          <pc:sldMk cId="686456185" sldId="263"/>
        </pc:sldMkLst>
        <pc:picChg chg="del">
          <ac:chgData name="동민" userId="1c7f01a43537a167" providerId="LiveId" clId="{C16EB2B5-B5D6-4716-B1ED-6A8134D9815F}" dt="2022-04-04T07:31:47.139" v="96" actId="478"/>
          <ac:picMkLst>
            <pc:docMk/>
            <pc:sldMk cId="686456185" sldId="263"/>
            <ac:picMk id="3" creationId="{0E02A7A7-9189-4A88-96DB-97C275DF9DC2}"/>
          </ac:picMkLst>
        </pc:picChg>
        <pc:picChg chg="add mod">
          <ac:chgData name="동민" userId="1c7f01a43537a167" providerId="LiveId" clId="{C16EB2B5-B5D6-4716-B1ED-6A8134D9815F}" dt="2022-04-04T07:31:57.691" v="101" actId="1076"/>
          <ac:picMkLst>
            <pc:docMk/>
            <pc:sldMk cId="686456185" sldId="263"/>
            <ac:picMk id="13" creationId="{68C77F6A-808D-4A1E-AD3D-53D980F85A0D}"/>
          </ac:picMkLst>
        </pc:picChg>
      </pc:sldChg>
      <pc:sldChg chg="addSp delSp modSp add mod">
        <pc:chgData name="동민" userId="1c7f01a43537a167" providerId="LiveId" clId="{C16EB2B5-B5D6-4716-B1ED-6A8134D9815F}" dt="2022-04-04T07:34:07.700" v="107" actId="1076"/>
        <pc:sldMkLst>
          <pc:docMk/>
          <pc:sldMk cId="2284978812" sldId="264"/>
        </pc:sldMkLst>
        <pc:spChg chg="del">
          <ac:chgData name="동민" userId="1c7f01a43537a167" providerId="LiveId" clId="{C16EB2B5-B5D6-4716-B1ED-6A8134D9815F}" dt="2022-04-04T07:34:04.260" v="105" actId="478"/>
          <ac:spMkLst>
            <pc:docMk/>
            <pc:sldMk cId="2284978812" sldId="264"/>
            <ac:spMk id="14" creationId="{A1EBB8BA-28CD-42C3-A7B0-3EEB9D96840A}"/>
          </ac:spMkLst>
        </pc:spChg>
        <pc:spChg chg="add del mod">
          <ac:chgData name="동민" userId="1c7f01a43537a167" providerId="LiveId" clId="{C16EB2B5-B5D6-4716-B1ED-6A8134D9815F}" dt="2022-04-04T07:34:02.816" v="104"/>
          <ac:spMkLst>
            <pc:docMk/>
            <pc:sldMk cId="2284978812" sldId="264"/>
            <ac:spMk id="15" creationId="{623E649B-531F-4746-B92A-477357EAC0D8}"/>
          </ac:spMkLst>
        </pc:spChg>
        <pc:spChg chg="add del mod">
          <ac:chgData name="동민" userId="1c7f01a43537a167" providerId="LiveId" clId="{C16EB2B5-B5D6-4716-B1ED-6A8134D9815F}" dt="2022-04-04T07:34:02.816" v="104"/>
          <ac:spMkLst>
            <pc:docMk/>
            <pc:sldMk cId="2284978812" sldId="264"/>
            <ac:spMk id="16" creationId="{1228D152-89C7-46E5-911D-399D8248256C}"/>
          </ac:spMkLst>
        </pc:spChg>
        <pc:spChg chg="add del mod">
          <ac:chgData name="동민" userId="1c7f01a43537a167" providerId="LiveId" clId="{C16EB2B5-B5D6-4716-B1ED-6A8134D9815F}" dt="2022-04-04T07:34:02.816" v="104"/>
          <ac:spMkLst>
            <pc:docMk/>
            <pc:sldMk cId="2284978812" sldId="264"/>
            <ac:spMk id="17" creationId="{1C970293-F7DB-4501-B80E-B3DF63D938DF}"/>
          </ac:spMkLst>
        </pc:spChg>
        <pc:spChg chg="add del mod">
          <ac:chgData name="동민" userId="1c7f01a43537a167" providerId="LiveId" clId="{C16EB2B5-B5D6-4716-B1ED-6A8134D9815F}" dt="2022-04-04T07:34:02.816" v="104"/>
          <ac:spMkLst>
            <pc:docMk/>
            <pc:sldMk cId="2284978812" sldId="264"/>
            <ac:spMk id="18" creationId="{638875EA-FA6A-44D2-B5F7-2B1D6EB439B1}"/>
          </ac:spMkLst>
        </pc:spChg>
        <pc:spChg chg="del">
          <ac:chgData name="동민" userId="1c7f01a43537a167" providerId="LiveId" clId="{C16EB2B5-B5D6-4716-B1ED-6A8134D9815F}" dt="2022-04-04T07:34:04.260" v="105" actId="478"/>
          <ac:spMkLst>
            <pc:docMk/>
            <pc:sldMk cId="2284978812" sldId="264"/>
            <ac:spMk id="19" creationId="{A17F80EF-757C-4CD0-9C64-AF44EF46EE97}"/>
          </ac:spMkLst>
        </pc:spChg>
        <pc:spChg chg="del">
          <ac:chgData name="동민" userId="1c7f01a43537a167" providerId="LiveId" clId="{C16EB2B5-B5D6-4716-B1ED-6A8134D9815F}" dt="2022-04-04T07:34:04.260" v="105" actId="478"/>
          <ac:spMkLst>
            <pc:docMk/>
            <pc:sldMk cId="2284978812" sldId="264"/>
            <ac:spMk id="20" creationId="{1CB67DE3-1272-4864-8CC0-08B572FFF79D}"/>
          </ac:spMkLst>
        </pc:spChg>
        <pc:spChg chg="del">
          <ac:chgData name="동민" userId="1c7f01a43537a167" providerId="LiveId" clId="{C16EB2B5-B5D6-4716-B1ED-6A8134D9815F}" dt="2022-04-04T07:34:04.260" v="105" actId="478"/>
          <ac:spMkLst>
            <pc:docMk/>
            <pc:sldMk cId="2284978812" sldId="264"/>
            <ac:spMk id="21" creationId="{8743484E-E419-4639-A84A-106D769F1479}"/>
          </ac:spMkLst>
        </pc:spChg>
        <pc:spChg chg="del">
          <ac:chgData name="동민" userId="1c7f01a43537a167" providerId="LiveId" clId="{C16EB2B5-B5D6-4716-B1ED-6A8134D9815F}" dt="2022-04-04T07:34:04.260" v="105" actId="478"/>
          <ac:spMkLst>
            <pc:docMk/>
            <pc:sldMk cId="2284978812" sldId="264"/>
            <ac:spMk id="22" creationId="{E09443FC-18B3-4621-A051-5DF9CDF8B65F}"/>
          </ac:spMkLst>
        </pc:spChg>
        <pc:spChg chg="del">
          <ac:chgData name="동민" userId="1c7f01a43537a167" providerId="LiveId" clId="{C16EB2B5-B5D6-4716-B1ED-6A8134D9815F}" dt="2022-04-04T07:34:04.260" v="105" actId="478"/>
          <ac:spMkLst>
            <pc:docMk/>
            <pc:sldMk cId="2284978812" sldId="264"/>
            <ac:spMk id="23" creationId="{BB2E5F21-B4C2-46B6-A546-A9E26612E48D}"/>
          </ac:spMkLst>
        </pc:spChg>
        <pc:spChg chg="del">
          <ac:chgData name="동민" userId="1c7f01a43537a167" providerId="LiveId" clId="{C16EB2B5-B5D6-4716-B1ED-6A8134D9815F}" dt="2022-04-04T07:34:04.260" v="105" actId="478"/>
          <ac:spMkLst>
            <pc:docMk/>
            <pc:sldMk cId="2284978812" sldId="264"/>
            <ac:spMk id="24" creationId="{45394ABD-1E2A-414F-9A6C-10306447DCDB}"/>
          </ac:spMkLst>
        </pc:spChg>
        <pc:spChg chg="del">
          <ac:chgData name="동민" userId="1c7f01a43537a167" providerId="LiveId" clId="{C16EB2B5-B5D6-4716-B1ED-6A8134D9815F}" dt="2022-04-04T07:34:04.260" v="105" actId="478"/>
          <ac:spMkLst>
            <pc:docMk/>
            <pc:sldMk cId="2284978812" sldId="264"/>
            <ac:spMk id="25" creationId="{6DB69BF6-4644-4CA6-BA7B-E178F728F182}"/>
          </ac:spMkLst>
        </pc:spChg>
        <pc:spChg chg="del">
          <ac:chgData name="동민" userId="1c7f01a43537a167" providerId="LiveId" clId="{C16EB2B5-B5D6-4716-B1ED-6A8134D9815F}" dt="2022-04-04T07:34:04.260" v="105" actId="478"/>
          <ac:spMkLst>
            <pc:docMk/>
            <pc:sldMk cId="2284978812" sldId="264"/>
            <ac:spMk id="26" creationId="{38E89B8F-1D38-4734-B2AC-2382611E1D3E}"/>
          </ac:spMkLst>
        </pc:spChg>
        <pc:spChg chg="del">
          <ac:chgData name="동민" userId="1c7f01a43537a167" providerId="LiveId" clId="{C16EB2B5-B5D6-4716-B1ED-6A8134D9815F}" dt="2022-04-04T07:34:04.260" v="105" actId="478"/>
          <ac:spMkLst>
            <pc:docMk/>
            <pc:sldMk cId="2284978812" sldId="264"/>
            <ac:spMk id="27" creationId="{E1E9E220-F195-49A1-92A2-C91ED2E948FE}"/>
          </ac:spMkLst>
        </pc:spChg>
        <pc:spChg chg="add del mod">
          <ac:chgData name="동민" userId="1c7f01a43537a167" providerId="LiveId" clId="{C16EB2B5-B5D6-4716-B1ED-6A8134D9815F}" dt="2022-04-04T07:34:02.816" v="104"/>
          <ac:spMkLst>
            <pc:docMk/>
            <pc:sldMk cId="2284978812" sldId="264"/>
            <ac:spMk id="28" creationId="{C5848996-A982-40C2-9BA3-B0DF375585A5}"/>
          </ac:spMkLst>
        </pc:spChg>
        <pc:spChg chg="add del mod">
          <ac:chgData name="동민" userId="1c7f01a43537a167" providerId="LiveId" clId="{C16EB2B5-B5D6-4716-B1ED-6A8134D9815F}" dt="2022-04-04T07:34:02.816" v="104"/>
          <ac:spMkLst>
            <pc:docMk/>
            <pc:sldMk cId="2284978812" sldId="264"/>
            <ac:spMk id="29" creationId="{A9801D95-3429-47D0-AE29-47651349A7CF}"/>
          </ac:spMkLst>
        </pc:spChg>
        <pc:spChg chg="add del mod">
          <ac:chgData name="동민" userId="1c7f01a43537a167" providerId="LiveId" clId="{C16EB2B5-B5D6-4716-B1ED-6A8134D9815F}" dt="2022-04-04T07:34:02.816" v="104"/>
          <ac:spMkLst>
            <pc:docMk/>
            <pc:sldMk cId="2284978812" sldId="264"/>
            <ac:spMk id="30" creationId="{BDCA50B5-34D9-46E6-BC9E-F1129516F497}"/>
          </ac:spMkLst>
        </pc:spChg>
        <pc:spChg chg="add del mod">
          <ac:chgData name="동민" userId="1c7f01a43537a167" providerId="LiveId" clId="{C16EB2B5-B5D6-4716-B1ED-6A8134D9815F}" dt="2022-04-04T07:34:02.816" v="104"/>
          <ac:spMkLst>
            <pc:docMk/>
            <pc:sldMk cId="2284978812" sldId="264"/>
            <ac:spMk id="32" creationId="{64FE7F5F-43BE-4D0C-8EFB-1A1BD8AA7B40}"/>
          </ac:spMkLst>
        </pc:spChg>
        <pc:spChg chg="add del mod">
          <ac:chgData name="동민" userId="1c7f01a43537a167" providerId="LiveId" clId="{C16EB2B5-B5D6-4716-B1ED-6A8134D9815F}" dt="2022-04-04T07:34:02.816" v="104"/>
          <ac:spMkLst>
            <pc:docMk/>
            <pc:sldMk cId="2284978812" sldId="264"/>
            <ac:spMk id="33" creationId="{22FAF5CD-8943-4615-A2BD-F97BF87BF0D2}"/>
          </ac:spMkLst>
        </pc:spChg>
        <pc:spChg chg="add del mod">
          <ac:chgData name="동민" userId="1c7f01a43537a167" providerId="LiveId" clId="{C16EB2B5-B5D6-4716-B1ED-6A8134D9815F}" dt="2022-04-04T07:34:02.816" v="104"/>
          <ac:spMkLst>
            <pc:docMk/>
            <pc:sldMk cId="2284978812" sldId="264"/>
            <ac:spMk id="34" creationId="{78D1E986-597A-470D-8C86-E9A67EC2D0CF}"/>
          </ac:spMkLst>
        </pc:spChg>
        <pc:spChg chg="add mod">
          <ac:chgData name="동민" userId="1c7f01a43537a167" providerId="LiveId" clId="{C16EB2B5-B5D6-4716-B1ED-6A8134D9815F}" dt="2022-04-04T07:34:07.700" v="107" actId="1076"/>
          <ac:spMkLst>
            <pc:docMk/>
            <pc:sldMk cId="2284978812" sldId="264"/>
            <ac:spMk id="35" creationId="{62ACE7A7-052D-4065-9C27-C3551E4E9EC8}"/>
          </ac:spMkLst>
        </pc:spChg>
        <pc:spChg chg="add mod">
          <ac:chgData name="동민" userId="1c7f01a43537a167" providerId="LiveId" clId="{C16EB2B5-B5D6-4716-B1ED-6A8134D9815F}" dt="2022-04-04T07:34:07.700" v="107" actId="1076"/>
          <ac:spMkLst>
            <pc:docMk/>
            <pc:sldMk cId="2284978812" sldId="264"/>
            <ac:spMk id="36" creationId="{549E89DB-8D72-4C94-A798-A917CB9891FA}"/>
          </ac:spMkLst>
        </pc:spChg>
        <pc:spChg chg="add mod">
          <ac:chgData name="동민" userId="1c7f01a43537a167" providerId="LiveId" clId="{C16EB2B5-B5D6-4716-B1ED-6A8134D9815F}" dt="2022-04-04T07:34:07.700" v="107" actId="1076"/>
          <ac:spMkLst>
            <pc:docMk/>
            <pc:sldMk cId="2284978812" sldId="264"/>
            <ac:spMk id="37" creationId="{C8905CDA-7A29-4047-B120-28BE1DF49A09}"/>
          </ac:spMkLst>
        </pc:spChg>
        <pc:spChg chg="add mod">
          <ac:chgData name="동민" userId="1c7f01a43537a167" providerId="LiveId" clId="{C16EB2B5-B5D6-4716-B1ED-6A8134D9815F}" dt="2022-04-04T07:34:07.700" v="107" actId="1076"/>
          <ac:spMkLst>
            <pc:docMk/>
            <pc:sldMk cId="2284978812" sldId="264"/>
            <ac:spMk id="38" creationId="{755495CA-4B67-40F7-830B-5580970E00E0}"/>
          </ac:spMkLst>
        </pc:spChg>
        <pc:spChg chg="add mod">
          <ac:chgData name="동민" userId="1c7f01a43537a167" providerId="LiveId" clId="{C16EB2B5-B5D6-4716-B1ED-6A8134D9815F}" dt="2022-04-04T07:34:07.700" v="107" actId="1076"/>
          <ac:spMkLst>
            <pc:docMk/>
            <pc:sldMk cId="2284978812" sldId="264"/>
            <ac:spMk id="39" creationId="{3D269C1E-346C-4662-BC7A-2D02F98D4C29}"/>
          </ac:spMkLst>
        </pc:spChg>
        <pc:spChg chg="add mod">
          <ac:chgData name="동민" userId="1c7f01a43537a167" providerId="LiveId" clId="{C16EB2B5-B5D6-4716-B1ED-6A8134D9815F}" dt="2022-04-04T07:34:07.700" v="107" actId="1076"/>
          <ac:spMkLst>
            <pc:docMk/>
            <pc:sldMk cId="2284978812" sldId="264"/>
            <ac:spMk id="40" creationId="{401447E2-E85C-4A9F-954B-E11D37CC33C1}"/>
          </ac:spMkLst>
        </pc:spChg>
        <pc:spChg chg="add mod">
          <ac:chgData name="동민" userId="1c7f01a43537a167" providerId="LiveId" clId="{C16EB2B5-B5D6-4716-B1ED-6A8134D9815F}" dt="2022-04-04T07:34:07.700" v="107" actId="1076"/>
          <ac:spMkLst>
            <pc:docMk/>
            <pc:sldMk cId="2284978812" sldId="264"/>
            <ac:spMk id="41" creationId="{31B319D9-3A53-46F5-90CE-F8F63A1B0CED}"/>
          </ac:spMkLst>
        </pc:spChg>
        <pc:spChg chg="add mod">
          <ac:chgData name="동민" userId="1c7f01a43537a167" providerId="LiveId" clId="{C16EB2B5-B5D6-4716-B1ED-6A8134D9815F}" dt="2022-04-04T07:34:07.700" v="107" actId="1076"/>
          <ac:spMkLst>
            <pc:docMk/>
            <pc:sldMk cId="2284978812" sldId="264"/>
            <ac:spMk id="43" creationId="{46125847-D7C2-4269-876C-E89876FF1FDF}"/>
          </ac:spMkLst>
        </pc:spChg>
        <pc:spChg chg="add mod">
          <ac:chgData name="동민" userId="1c7f01a43537a167" providerId="LiveId" clId="{C16EB2B5-B5D6-4716-B1ED-6A8134D9815F}" dt="2022-04-04T07:34:07.700" v="107" actId="1076"/>
          <ac:spMkLst>
            <pc:docMk/>
            <pc:sldMk cId="2284978812" sldId="264"/>
            <ac:spMk id="44" creationId="{751E3B4C-8710-4A5D-BD45-1D720D84A650}"/>
          </ac:spMkLst>
        </pc:spChg>
        <pc:spChg chg="add mod">
          <ac:chgData name="동민" userId="1c7f01a43537a167" providerId="LiveId" clId="{C16EB2B5-B5D6-4716-B1ED-6A8134D9815F}" dt="2022-04-04T07:34:07.700" v="107" actId="1076"/>
          <ac:spMkLst>
            <pc:docMk/>
            <pc:sldMk cId="2284978812" sldId="264"/>
            <ac:spMk id="45" creationId="{EBBE18AF-CA20-4A75-A020-CB3E0D76BF47}"/>
          </ac:spMkLst>
        </pc:spChg>
        <pc:picChg chg="del">
          <ac:chgData name="동민" userId="1c7f01a43537a167" providerId="LiveId" clId="{C16EB2B5-B5D6-4716-B1ED-6A8134D9815F}" dt="2022-04-04T07:34:04.260" v="105" actId="478"/>
          <ac:picMkLst>
            <pc:docMk/>
            <pc:sldMk cId="2284978812" sldId="264"/>
            <ac:picMk id="13" creationId="{68C77F6A-808D-4A1E-AD3D-53D980F85A0D}"/>
          </ac:picMkLst>
        </pc:picChg>
        <pc:picChg chg="add del mod">
          <ac:chgData name="동민" userId="1c7f01a43537a167" providerId="LiveId" clId="{C16EB2B5-B5D6-4716-B1ED-6A8134D9815F}" dt="2022-04-04T07:34:02.816" v="104"/>
          <ac:picMkLst>
            <pc:docMk/>
            <pc:sldMk cId="2284978812" sldId="264"/>
            <ac:picMk id="31" creationId="{61058F6E-DA45-4E69-AC7A-5CB2D78A1137}"/>
          </ac:picMkLst>
        </pc:picChg>
        <pc:picChg chg="add mod">
          <ac:chgData name="동민" userId="1c7f01a43537a167" providerId="LiveId" clId="{C16EB2B5-B5D6-4716-B1ED-6A8134D9815F}" dt="2022-04-04T07:34:07.700" v="107" actId="1076"/>
          <ac:picMkLst>
            <pc:docMk/>
            <pc:sldMk cId="2284978812" sldId="264"/>
            <ac:picMk id="42" creationId="{2D759F0B-F4D1-42A9-86A5-6B79F088DB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1122B-1599-4268-A289-3002C51D6E8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E20A-1C8F-48C2-A523-014D51C7E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7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22647-2A00-43FF-9EF9-756CCFFD7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296895-CADE-4C69-8FD4-A5F6E881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55883-A1DC-4301-8ED9-F988E18B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CEC9-6734-49FB-A1B7-511B9B15587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E19DB-8C2A-4E03-983C-F75C041D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16B73-3770-46E5-976C-B678B774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90-D363-4D8E-B5EC-79582404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1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BB728-5C90-4AFD-9D3A-2A978154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1816E-E23A-4CD4-98BF-0F524BD3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6EDF1-3F40-44E1-B341-0F59F7F9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CEC9-6734-49FB-A1B7-511B9B15587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A87C5-030E-4522-8D3D-1CA008AF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9600F-06B7-46E0-89BC-C5B00D78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90-D363-4D8E-B5EC-79582404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6A2CBF-A5D2-4B2E-8B3A-DACE4A151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C6AF34-2E96-446D-B303-4B540A9AC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5F4FB-5CD1-4D40-A991-A0B27FCB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CEC9-6734-49FB-A1B7-511B9B15587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F7632-D638-4AE6-8FA6-1810B588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FB6F0-9597-4612-9A8D-62E4794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90-D363-4D8E-B5EC-79582404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8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4DEB-99D5-43A8-AF65-3F6A3A04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0DCA6-EB3D-482C-A64D-D05204DB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5CE41-E011-4017-BBC1-55CEF046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CEC9-6734-49FB-A1B7-511B9B15587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1445B-203E-4DD0-9ADF-ADA7E5B6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F1201-1B54-449F-BC02-13480B15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90-D363-4D8E-B5EC-79582404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2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8244-C2B0-4910-90B7-5BF34EAC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46468-6C64-4708-A088-9CD9130D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F05C9-FD88-4402-856D-4D4A31D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CEC9-6734-49FB-A1B7-511B9B15587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4F4FD-1950-430E-BE23-55C14E4C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4406A-4E9A-49DB-9A6A-1BBAF29A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90-D363-4D8E-B5EC-79582404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7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6BEE3-CB1E-4798-B337-802B793E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200C4-46D9-476B-B23A-8C3CAEAF3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B0C848-43CC-4296-BB2F-337AB03B2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9432D2-55CC-49AE-A0C5-EADCD499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CEC9-6734-49FB-A1B7-511B9B15587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2F36C-3A18-4243-AFA0-102C2075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CDFE8-815E-408E-8898-FAD06955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90-D363-4D8E-B5EC-79582404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0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CC2D6-BC7E-4C02-AE6B-CE875902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54C04-2D56-42DD-AF3D-AE71EE921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A275E-12EC-45C6-9E6F-33DC8C3F1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ED6D4E-7D6A-4052-8E24-4AFE71138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10718-7D12-4B7A-A534-355F99436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5151A-419C-4B89-A5A0-5A611414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CEC9-6734-49FB-A1B7-511B9B15587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1A9769-4B83-42D0-B18F-340D1B2D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C4A251-88B2-41DE-87D3-908423C3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90-D363-4D8E-B5EC-79582404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78068-DF94-48C8-8A6B-64E84D30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4B1398-E5D1-4892-9CB6-D9F476A7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CEC9-6734-49FB-A1B7-511B9B15587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77E910-A1A6-4BDD-9440-67684973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4A3C9E-514A-4A3B-B8F8-2E9BCF9B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90-D363-4D8E-B5EC-79582404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F5A236-7BCC-4574-A1A9-7F8A16E4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CEC9-6734-49FB-A1B7-511B9B15587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6B8BAC-28F4-46B0-A4E2-2E53D6B1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02405-F459-4D7A-AAB4-99297067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90-D363-4D8E-B5EC-79582404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0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0097B-B348-45DB-8FDC-995B67B5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1B582-A2A0-4007-8312-504DB152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DC2CB7-1458-4327-A870-1F1999E0A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E8EA0-81FE-4518-8862-97FE95D7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CEC9-6734-49FB-A1B7-511B9B15587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4DFBD-9D9A-4AF7-BA74-BB204EE8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242FA-B2B7-461B-ADAA-4C9EB919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90-D363-4D8E-B5EC-79582404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EF49F-4FD1-4F36-8DEC-7F579F94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697CB5-A588-4D53-81BA-D493546C7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E7D61-895C-4D52-823C-E4BE834BE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E264A-8C30-409A-B7C8-82CBC298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CEC9-6734-49FB-A1B7-511B9B15587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40717-39CF-447D-BFF9-D35DDCFD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A1A9C-BF39-4A26-B972-2F18B6AF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90-D363-4D8E-B5EC-79582404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7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60A745-8E64-472C-81DC-ECE8D5FD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72A97-C524-46AF-82F6-21DDEF1F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C75F2-2B2F-4AE9-8219-785505F6C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CEC9-6734-49FB-A1B7-511B9B15587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FD329-E32B-4304-9B7C-A5FE1E251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0E30F-9D3C-4C1B-B206-553E496C7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FD90-D363-4D8E-B5EC-79582404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8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9B67DF-11EA-408C-BBF9-25ADCE13AECC}"/>
              </a:ext>
            </a:extLst>
          </p:cNvPr>
          <p:cNvSpPr/>
          <p:nvPr/>
        </p:nvSpPr>
        <p:spPr>
          <a:xfrm>
            <a:off x="1106903" y="1106905"/>
            <a:ext cx="9471259" cy="5091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4F7454-0FFB-4258-9F73-358B6E0E284B}"/>
              </a:ext>
            </a:extLst>
          </p:cNvPr>
          <p:cNvSpPr/>
          <p:nvPr/>
        </p:nvSpPr>
        <p:spPr>
          <a:xfrm>
            <a:off x="1106904" y="1106905"/>
            <a:ext cx="9471259" cy="8951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04438E-09F0-422C-AF69-A31CF652A028}"/>
              </a:ext>
            </a:extLst>
          </p:cNvPr>
          <p:cNvSpPr/>
          <p:nvPr/>
        </p:nvSpPr>
        <p:spPr>
          <a:xfrm>
            <a:off x="1106904" y="5751095"/>
            <a:ext cx="9471259" cy="447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FA11EF-2E23-4721-8688-A3D4EF7235C1}"/>
              </a:ext>
            </a:extLst>
          </p:cNvPr>
          <p:cNvSpPr/>
          <p:nvPr/>
        </p:nvSpPr>
        <p:spPr>
          <a:xfrm>
            <a:off x="9071118" y="1406223"/>
            <a:ext cx="1208662" cy="2965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3D1F1F-88CC-414C-A066-925806F86AE0}"/>
              </a:ext>
            </a:extLst>
          </p:cNvPr>
          <p:cNvSpPr/>
          <p:nvPr/>
        </p:nvSpPr>
        <p:spPr>
          <a:xfrm>
            <a:off x="1303539" y="1304690"/>
            <a:ext cx="2161555" cy="49957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상담소 길잡이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5575BA-08B3-4077-A02E-B0C58797E47A}"/>
              </a:ext>
            </a:extLst>
          </p:cNvPr>
          <p:cNvSpPr/>
          <p:nvPr/>
        </p:nvSpPr>
        <p:spPr>
          <a:xfrm>
            <a:off x="5238202" y="5826626"/>
            <a:ext cx="1208662" cy="296511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서경대학교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4EF402-66EA-4642-8EDA-13E4037C57F5}"/>
              </a:ext>
            </a:extLst>
          </p:cNvPr>
          <p:cNvSpPr/>
          <p:nvPr/>
        </p:nvSpPr>
        <p:spPr>
          <a:xfrm>
            <a:off x="1106904" y="2002055"/>
            <a:ext cx="9471259" cy="499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C152-DAC0-45F6-A16F-3475C7ABBAE0}"/>
              </a:ext>
            </a:extLst>
          </p:cNvPr>
          <p:cNvSpPr/>
          <p:nvPr/>
        </p:nvSpPr>
        <p:spPr>
          <a:xfrm>
            <a:off x="2945864" y="2112041"/>
            <a:ext cx="1208662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테스트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7D5ACF-9D99-443E-90AC-626AFCBAE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31" y="3139457"/>
            <a:ext cx="1929929" cy="2067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B9A495-5359-4F59-A08E-8A902EBD1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57" y="3157773"/>
            <a:ext cx="1929929" cy="20488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C82DAC-C283-4B5E-9489-6B72A6B3E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83" y="3157773"/>
            <a:ext cx="1929929" cy="204889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AA6BEB-7805-4E4A-9F1F-FD3E309AC0EF}"/>
              </a:ext>
            </a:extLst>
          </p:cNvPr>
          <p:cNvSpPr/>
          <p:nvPr/>
        </p:nvSpPr>
        <p:spPr>
          <a:xfrm>
            <a:off x="5079840" y="2110400"/>
            <a:ext cx="1208662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상담소 찾기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193C85-F009-4A8E-A581-2E40E57504CC}"/>
              </a:ext>
            </a:extLst>
          </p:cNvPr>
          <p:cNvSpPr/>
          <p:nvPr/>
        </p:nvSpPr>
        <p:spPr>
          <a:xfrm>
            <a:off x="7213816" y="2110399"/>
            <a:ext cx="1208662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E59B0F7-EC6C-478C-9C04-E22B8A003AC3}"/>
              </a:ext>
            </a:extLst>
          </p:cNvPr>
          <p:cNvSpPr/>
          <p:nvPr/>
        </p:nvSpPr>
        <p:spPr>
          <a:xfrm>
            <a:off x="9833737" y="5201988"/>
            <a:ext cx="577516" cy="499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톡</a:t>
            </a:r>
          </a:p>
        </p:txBody>
      </p:sp>
    </p:spTree>
    <p:extLst>
      <p:ext uri="{BB962C8B-B14F-4D97-AF65-F5344CB8AC3E}">
        <p14:creationId xmlns:p14="http://schemas.microsoft.com/office/powerpoint/2010/main" val="417500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9B67DF-11EA-408C-BBF9-25ADCE13AECC}"/>
              </a:ext>
            </a:extLst>
          </p:cNvPr>
          <p:cNvSpPr/>
          <p:nvPr/>
        </p:nvSpPr>
        <p:spPr>
          <a:xfrm>
            <a:off x="1106903" y="1106905"/>
            <a:ext cx="9471259" cy="5091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4F7454-0FFB-4258-9F73-358B6E0E284B}"/>
              </a:ext>
            </a:extLst>
          </p:cNvPr>
          <p:cNvSpPr/>
          <p:nvPr/>
        </p:nvSpPr>
        <p:spPr>
          <a:xfrm>
            <a:off x="1106904" y="1106905"/>
            <a:ext cx="9471259" cy="8951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04438E-09F0-422C-AF69-A31CF652A028}"/>
              </a:ext>
            </a:extLst>
          </p:cNvPr>
          <p:cNvSpPr/>
          <p:nvPr/>
        </p:nvSpPr>
        <p:spPr>
          <a:xfrm>
            <a:off x="1106904" y="5751095"/>
            <a:ext cx="9471259" cy="447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FA11EF-2E23-4721-8688-A3D4EF7235C1}"/>
              </a:ext>
            </a:extLst>
          </p:cNvPr>
          <p:cNvSpPr/>
          <p:nvPr/>
        </p:nvSpPr>
        <p:spPr>
          <a:xfrm>
            <a:off x="9071118" y="1406223"/>
            <a:ext cx="1208662" cy="2965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3D1F1F-88CC-414C-A066-925806F86AE0}"/>
              </a:ext>
            </a:extLst>
          </p:cNvPr>
          <p:cNvSpPr/>
          <p:nvPr/>
        </p:nvSpPr>
        <p:spPr>
          <a:xfrm>
            <a:off x="1303539" y="1304690"/>
            <a:ext cx="2161555" cy="49957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상담소 길잡이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5575BA-08B3-4077-A02E-B0C58797E47A}"/>
              </a:ext>
            </a:extLst>
          </p:cNvPr>
          <p:cNvSpPr/>
          <p:nvPr/>
        </p:nvSpPr>
        <p:spPr>
          <a:xfrm>
            <a:off x="5238202" y="5826626"/>
            <a:ext cx="1208662" cy="296511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서경대학교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4EF402-66EA-4642-8EDA-13E4037C57F5}"/>
              </a:ext>
            </a:extLst>
          </p:cNvPr>
          <p:cNvSpPr/>
          <p:nvPr/>
        </p:nvSpPr>
        <p:spPr>
          <a:xfrm>
            <a:off x="1106904" y="2002055"/>
            <a:ext cx="9471259" cy="499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C152-DAC0-45F6-A16F-3475C7ABBAE0}"/>
              </a:ext>
            </a:extLst>
          </p:cNvPr>
          <p:cNvSpPr/>
          <p:nvPr/>
        </p:nvSpPr>
        <p:spPr>
          <a:xfrm>
            <a:off x="2945864" y="2112041"/>
            <a:ext cx="1208662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테스트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AA6BEB-7805-4E4A-9F1F-FD3E309AC0EF}"/>
              </a:ext>
            </a:extLst>
          </p:cNvPr>
          <p:cNvSpPr/>
          <p:nvPr/>
        </p:nvSpPr>
        <p:spPr>
          <a:xfrm>
            <a:off x="5079840" y="2110400"/>
            <a:ext cx="1208662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상담소 찾기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193C85-F009-4A8E-A581-2E40E57504CC}"/>
              </a:ext>
            </a:extLst>
          </p:cNvPr>
          <p:cNvSpPr/>
          <p:nvPr/>
        </p:nvSpPr>
        <p:spPr>
          <a:xfrm>
            <a:off x="7213816" y="2110399"/>
            <a:ext cx="1208662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E59B0F7-EC6C-478C-9C04-E22B8A003AC3}"/>
              </a:ext>
            </a:extLst>
          </p:cNvPr>
          <p:cNvSpPr/>
          <p:nvPr/>
        </p:nvSpPr>
        <p:spPr>
          <a:xfrm>
            <a:off x="9833737" y="5201988"/>
            <a:ext cx="577516" cy="499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톡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F3D9952-98B7-4E70-A1E1-C1402885D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59" y="2699419"/>
            <a:ext cx="7377344" cy="285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6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9B67DF-11EA-408C-BBF9-25ADCE13AECC}"/>
              </a:ext>
            </a:extLst>
          </p:cNvPr>
          <p:cNvSpPr/>
          <p:nvPr/>
        </p:nvSpPr>
        <p:spPr>
          <a:xfrm>
            <a:off x="1106903" y="1106905"/>
            <a:ext cx="9471259" cy="5091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4F7454-0FFB-4258-9F73-358B6E0E284B}"/>
              </a:ext>
            </a:extLst>
          </p:cNvPr>
          <p:cNvSpPr/>
          <p:nvPr/>
        </p:nvSpPr>
        <p:spPr>
          <a:xfrm>
            <a:off x="1106904" y="1106905"/>
            <a:ext cx="9471259" cy="8951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04438E-09F0-422C-AF69-A31CF652A028}"/>
              </a:ext>
            </a:extLst>
          </p:cNvPr>
          <p:cNvSpPr/>
          <p:nvPr/>
        </p:nvSpPr>
        <p:spPr>
          <a:xfrm>
            <a:off x="1106904" y="5751095"/>
            <a:ext cx="9471259" cy="447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FA11EF-2E23-4721-8688-A3D4EF7235C1}"/>
              </a:ext>
            </a:extLst>
          </p:cNvPr>
          <p:cNvSpPr/>
          <p:nvPr/>
        </p:nvSpPr>
        <p:spPr>
          <a:xfrm>
            <a:off x="9071118" y="1406223"/>
            <a:ext cx="1208662" cy="2965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3D1F1F-88CC-414C-A066-925806F86AE0}"/>
              </a:ext>
            </a:extLst>
          </p:cNvPr>
          <p:cNvSpPr/>
          <p:nvPr/>
        </p:nvSpPr>
        <p:spPr>
          <a:xfrm>
            <a:off x="1303539" y="1304690"/>
            <a:ext cx="2161555" cy="49957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상담소 길잡이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5575BA-08B3-4077-A02E-B0C58797E47A}"/>
              </a:ext>
            </a:extLst>
          </p:cNvPr>
          <p:cNvSpPr/>
          <p:nvPr/>
        </p:nvSpPr>
        <p:spPr>
          <a:xfrm>
            <a:off x="5238202" y="5826626"/>
            <a:ext cx="1208662" cy="296511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서경대학교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4EF402-66EA-4642-8EDA-13E4037C57F5}"/>
              </a:ext>
            </a:extLst>
          </p:cNvPr>
          <p:cNvSpPr/>
          <p:nvPr/>
        </p:nvSpPr>
        <p:spPr>
          <a:xfrm>
            <a:off x="1106904" y="2002055"/>
            <a:ext cx="9471259" cy="499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C152-DAC0-45F6-A16F-3475C7ABBAE0}"/>
              </a:ext>
            </a:extLst>
          </p:cNvPr>
          <p:cNvSpPr/>
          <p:nvPr/>
        </p:nvSpPr>
        <p:spPr>
          <a:xfrm>
            <a:off x="2945864" y="2112041"/>
            <a:ext cx="1208662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테스트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AA6BEB-7805-4E4A-9F1F-FD3E309AC0EF}"/>
              </a:ext>
            </a:extLst>
          </p:cNvPr>
          <p:cNvSpPr/>
          <p:nvPr/>
        </p:nvSpPr>
        <p:spPr>
          <a:xfrm>
            <a:off x="5079840" y="2110400"/>
            <a:ext cx="1208662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상담소 찾기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193C85-F009-4A8E-A581-2E40E57504CC}"/>
              </a:ext>
            </a:extLst>
          </p:cNvPr>
          <p:cNvSpPr/>
          <p:nvPr/>
        </p:nvSpPr>
        <p:spPr>
          <a:xfrm>
            <a:off x="7213816" y="2110399"/>
            <a:ext cx="1208662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E59B0F7-EC6C-478C-9C04-E22B8A003AC3}"/>
              </a:ext>
            </a:extLst>
          </p:cNvPr>
          <p:cNvSpPr/>
          <p:nvPr/>
        </p:nvSpPr>
        <p:spPr>
          <a:xfrm>
            <a:off x="9833737" y="5201988"/>
            <a:ext cx="577516" cy="499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톡</a:t>
            </a: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6A608609-2749-48F7-AA1A-327667590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60" y="2699418"/>
            <a:ext cx="7377344" cy="285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9B67DF-11EA-408C-BBF9-25ADCE13AECC}"/>
              </a:ext>
            </a:extLst>
          </p:cNvPr>
          <p:cNvSpPr/>
          <p:nvPr/>
        </p:nvSpPr>
        <p:spPr>
          <a:xfrm>
            <a:off x="1106903" y="1106905"/>
            <a:ext cx="9471259" cy="5091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4F7454-0FFB-4258-9F73-358B6E0E284B}"/>
              </a:ext>
            </a:extLst>
          </p:cNvPr>
          <p:cNvSpPr/>
          <p:nvPr/>
        </p:nvSpPr>
        <p:spPr>
          <a:xfrm>
            <a:off x="1106904" y="1106905"/>
            <a:ext cx="9471259" cy="8951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04438E-09F0-422C-AF69-A31CF652A028}"/>
              </a:ext>
            </a:extLst>
          </p:cNvPr>
          <p:cNvSpPr/>
          <p:nvPr/>
        </p:nvSpPr>
        <p:spPr>
          <a:xfrm>
            <a:off x="1106904" y="5751095"/>
            <a:ext cx="9471259" cy="447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FA11EF-2E23-4721-8688-A3D4EF7235C1}"/>
              </a:ext>
            </a:extLst>
          </p:cNvPr>
          <p:cNvSpPr/>
          <p:nvPr/>
        </p:nvSpPr>
        <p:spPr>
          <a:xfrm>
            <a:off x="9071118" y="1406223"/>
            <a:ext cx="1208662" cy="2965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3D1F1F-88CC-414C-A066-925806F86AE0}"/>
              </a:ext>
            </a:extLst>
          </p:cNvPr>
          <p:cNvSpPr/>
          <p:nvPr/>
        </p:nvSpPr>
        <p:spPr>
          <a:xfrm>
            <a:off x="1303539" y="1304690"/>
            <a:ext cx="2161555" cy="49957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상담소 길잡이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5575BA-08B3-4077-A02E-B0C58797E47A}"/>
              </a:ext>
            </a:extLst>
          </p:cNvPr>
          <p:cNvSpPr/>
          <p:nvPr/>
        </p:nvSpPr>
        <p:spPr>
          <a:xfrm>
            <a:off x="5238202" y="5826626"/>
            <a:ext cx="1208662" cy="296511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서경대학교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4EF402-66EA-4642-8EDA-13E4037C57F5}"/>
              </a:ext>
            </a:extLst>
          </p:cNvPr>
          <p:cNvSpPr/>
          <p:nvPr/>
        </p:nvSpPr>
        <p:spPr>
          <a:xfrm>
            <a:off x="1106904" y="2002055"/>
            <a:ext cx="9471259" cy="499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C152-DAC0-45F6-A16F-3475C7ABBAE0}"/>
              </a:ext>
            </a:extLst>
          </p:cNvPr>
          <p:cNvSpPr/>
          <p:nvPr/>
        </p:nvSpPr>
        <p:spPr>
          <a:xfrm>
            <a:off x="2945864" y="2112041"/>
            <a:ext cx="1208662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테스트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AA6BEB-7805-4E4A-9F1F-FD3E309AC0EF}"/>
              </a:ext>
            </a:extLst>
          </p:cNvPr>
          <p:cNvSpPr/>
          <p:nvPr/>
        </p:nvSpPr>
        <p:spPr>
          <a:xfrm>
            <a:off x="5079840" y="2110400"/>
            <a:ext cx="1208662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상담소 찾기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193C85-F009-4A8E-A581-2E40E57504CC}"/>
              </a:ext>
            </a:extLst>
          </p:cNvPr>
          <p:cNvSpPr/>
          <p:nvPr/>
        </p:nvSpPr>
        <p:spPr>
          <a:xfrm>
            <a:off x="7213816" y="2110399"/>
            <a:ext cx="1208662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E59B0F7-EC6C-478C-9C04-E22B8A003AC3}"/>
              </a:ext>
            </a:extLst>
          </p:cNvPr>
          <p:cNvSpPr/>
          <p:nvPr/>
        </p:nvSpPr>
        <p:spPr>
          <a:xfrm>
            <a:off x="9833737" y="5201988"/>
            <a:ext cx="577516" cy="499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톡</a:t>
            </a:r>
          </a:p>
        </p:txBody>
      </p:sp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3817F2DD-42D4-410A-98A1-FCA640EEE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59" y="2699418"/>
            <a:ext cx="7377344" cy="285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3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EBB8BA-28CD-42C3-A7B0-3EEB9D96840A}"/>
              </a:ext>
            </a:extLst>
          </p:cNvPr>
          <p:cNvSpPr/>
          <p:nvPr/>
        </p:nvSpPr>
        <p:spPr>
          <a:xfrm>
            <a:off x="3398520" y="1731176"/>
            <a:ext cx="4439963" cy="3286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7F80EF-757C-4CD0-9C64-AF44EF46EE97}"/>
              </a:ext>
            </a:extLst>
          </p:cNvPr>
          <p:cNvSpPr/>
          <p:nvPr/>
        </p:nvSpPr>
        <p:spPr>
          <a:xfrm>
            <a:off x="3398521" y="4700818"/>
            <a:ext cx="4439963" cy="3173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B67DE3-1272-4864-8CC0-08B572FFF79D}"/>
              </a:ext>
            </a:extLst>
          </p:cNvPr>
          <p:cNvSpPr/>
          <p:nvPr/>
        </p:nvSpPr>
        <p:spPr>
          <a:xfrm>
            <a:off x="4971188" y="4708370"/>
            <a:ext cx="1208662" cy="296511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서경대학교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43484E-E419-4639-A84A-106D769F1479}"/>
              </a:ext>
            </a:extLst>
          </p:cNvPr>
          <p:cNvSpPr/>
          <p:nvPr/>
        </p:nvSpPr>
        <p:spPr>
          <a:xfrm>
            <a:off x="3398521" y="2142728"/>
            <a:ext cx="4439963" cy="499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9443FC-18B3-4621-A051-5DF9CDF8B65F}"/>
              </a:ext>
            </a:extLst>
          </p:cNvPr>
          <p:cNvSpPr/>
          <p:nvPr/>
        </p:nvSpPr>
        <p:spPr>
          <a:xfrm>
            <a:off x="3636980" y="2270380"/>
            <a:ext cx="945393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여행지 명소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2E5F21-B4C2-46B6-A546-A9E26612E48D}"/>
              </a:ext>
            </a:extLst>
          </p:cNvPr>
          <p:cNvSpPr/>
          <p:nvPr/>
        </p:nvSpPr>
        <p:spPr>
          <a:xfrm>
            <a:off x="4990191" y="2270379"/>
            <a:ext cx="1257293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나만의 여행일지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394ABD-1E2A-414F-9A6C-10306447DCDB}"/>
              </a:ext>
            </a:extLst>
          </p:cNvPr>
          <p:cNvSpPr/>
          <p:nvPr/>
        </p:nvSpPr>
        <p:spPr>
          <a:xfrm>
            <a:off x="6575100" y="2270379"/>
            <a:ext cx="945393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B69BF6-4644-4CA6-BA7B-E178F728F182}"/>
              </a:ext>
            </a:extLst>
          </p:cNvPr>
          <p:cNvSpPr/>
          <p:nvPr/>
        </p:nvSpPr>
        <p:spPr>
          <a:xfrm>
            <a:off x="3408145" y="1726410"/>
            <a:ext cx="4439963" cy="46039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E89B8F-1D38-4734-B2AC-2382611E1D3E}"/>
              </a:ext>
            </a:extLst>
          </p:cNvPr>
          <p:cNvSpPr/>
          <p:nvPr/>
        </p:nvSpPr>
        <p:spPr>
          <a:xfrm>
            <a:off x="6629821" y="1808349"/>
            <a:ext cx="1208662" cy="2965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E9E220-F195-49A1-92A2-C91ED2E948FE}"/>
              </a:ext>
            </a:extLst>
          </p:cNvPr>
          <p:cNvSpPr/>
          <p:nvPr/>
        </p:nvSpPr>
        <p:spPr>
          <a:xfrm>
            <a:off x="3417770" y="1808349"/>
            <a:ext cx="1345165" cy="3265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여행지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02A7A7-9189-4A88-96DB-97C275DF9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76" y="2672622"/>
            <a:ext cx="3943900" cy="20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EBB8BA-28CD-42C3-A7B0-3EEB9D96840A}"/>
              </a:ext>
            </a:extLst>
          </p:cNvPr>
          <p:cNvSpPr/>
          <p:nvPr/>
        </p:nvSpPr>
        <p:spPr>
          <a:xfrm>
            <a:off x="3398520" y="1731176"/>
            <a:ext cx="4439963" cy="3286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7F80EF-757C-4CD0-9C64-AF44EF46EE97}"/>
              </a:ext>
            </a:extLst>
          </p:cNvPr>
          <p:cNvSpPr/>
          <p:nvPr/>
        </p:nvSpPr>
        <p:spPr>
          <a:xfrm>
            <a:off x="3398521" y="4700818"/>
            <a:ext cx="4439963" cy="3173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B67DE3-1272-4864-8CC0-08B572FFF79D}"/>
              </a:ext>
            </a:extLst>
          </p:cNvPr>
          <p:cNvSpPr/>
          <p:nvPr/>
        </p:nvSpPr>
        <p:spPr>
          <a:xfrm>
            <a:off x="4971188" y="4708370"/>
            <a:ext cx="1208662" cy="296511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서경대학교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43484E-E419-4639-A84A-106D769F1479}"/>
              </a:ext>
            </a:extLst>
          </p:cNvPr>
          <p:cNvSpPr/>
          <p:nvPr/>
        </p:nvSpPr>
        <p:spPr>
          <a:xfrm>
            <a:off x="3398521" y="2142728"/>
            <a:ext cx="4439963" cy="499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9443FC-18B3-4621-A051-5DF9CDF8B65F}"/>
              </a:ext>
            </a:extLst>
          </p:cNvPr>
          <p:cNvSpPr/>
          <p:nvPr/>
        </p:nvSpPr>
        <p:spPr>
          <a:xfrm>
            <a:off x="3636980" y="2270380"/>
            <a:ext cx="945393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여행지 명소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2E5F21-B4C2-46B6-A546-A9E26612E48D}"/>
              </a:ext>
            </a:extLst>
          </p:cNvPr>
          <p:cNvSpPr/>
          <p:nvPr/>
        </p:nvSpPr>
        <p:spPr>
          <a:xfrm>
            <a:off x="4990191" y="2270379"/>
            <a:ext cx="1257293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나만의 여행일지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394ABD-1E2A-414F-9A6C-10306447DCDB}"/>
              </a:ext>
            </a:extLst>
          </p:cNvPr>
          <p:cNvSpPr/>
          <p:nvPr/>
        </p:nvSpPr>
        <p:spPr>
          <a:xfrm>
            <a:off x="6575100" y="2270379"/>
            <a:ext cx="945393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B69BF6-4644-4CA6-BA7B-E178F728F182}"/>
              </a:ext>
            </a:extLst>
          </p:cNvPr>
          <p:cNvSpPr/>
          <p:nvPr/>
        </p:nvSpPr>
        <p:spPr>
          <a:xfrm>
            <a:off x="3408145" y="1726410"/>
            <a:ext cx="4439963" cy="46039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E89B8F-1D38-4734-B2AC-2382611E1D3E}"/>
              </a:ext>
            </a:extLst>
          </p:cNvPr>
          <p:cNvSpPr/>
          <p:nvPr/>
        </p:nvSpPr>
        <p:spPr>
          <a:xfrm>
            <a:off x="6629821" y="1808349"/>
            <a:ext cx="1208662" cy="2965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E9E220-F195-49A1-92A2-C91ED2E948FE}"/>
              </a:ext>
            </a:extLst>
          </p:cNvPr>
          <p:cNvSpPr/>
          <p:nvPr/>
        </p:nvSpPr>
        <p:spPr>
          <a:xfrm>
            <a:off x="3417770" y="1808349"/>
            <a:ext cx="1345165" cy="3265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여행지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8C77F6A-808D-4A1E-AD3D-53D980F8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06" y="2739072"/>
            <a:ext cx="2987039" cy="186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5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ACE7A7-052D-4065-9C27-C3551E4E9EC8}"/>
              </a:ext>
            </a:extLst>
          </p:cNvPr>
          <p:cNvSpPr/>
          <p:nvPr/>
        </p:nvSpPr>
        <p:spPr>
          <a:xfrm>
            <a:off x="3552525" y="1798553"/>
            <a:ext cx="4439963" cy="3286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49E89DB-8D72-4C94-A798-A917CB9891FA}"/>
              </a:ext>
            </a:extLst>
          </p:cNvPr>
          <p:cNvSpPr/>
          <p:nvPr/>
        </p:nvSpPr>
        <p:spPr>
          <a:xfrm>
            <a:off x="3552525" y="4768195"/>
            <a:ext cx="4439963" cy="3173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8905CDA-7A29-4047-B120-28BE1DF49A09}"/>
              </a:ext>
            </a:extLst>
          </p:cNvPr>
          <p:cNvSpPr/>
          <p:nvPr/>
        </p:nvSpPr>
        <p:spPr>
          <a:xfrm>
            <a:off x="5115567" y="4775747"/>
            <a:ext cx="1208662" cy="296511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서경대학교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5495CA-4B67-40F7-830B-5580970E00E0}"/>
              </a:ext>
            </a:extLst>
          </p:cNvPr>
          <p:cNvSpPr/>
          <p:nvPr/>
        </p:nvSpPr>
        <p:spPr>
          <a:xfrm>
            <a:off x="3552525" y="2210105"/>
            <a:ext cx="4439963" cy="499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269C1E-346C-4662-BC7A-2D02F98D4C29}"/>
              </a:ext>
            </a:extLst>
          </p:cNvPr>
          <p:cNvSpPr/>
          <p:nvPr/>
        </p:nvSpPr>
        <p:spPr>
          <a:xfrm>
            <a:off x="3781359" y="2337757"/>
            <a:ext cx="945393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여행지 명소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1447E2-E85C-4A9F-954B-E11D37CC33C1}"/>
              </a:ext>
            </a:extLst>
          </p:cNvPr>
          <p:cNvSpPr/>
          <p:nvPr/>
        </p:nvSpPr>
        <p:spPr>
          <a:xfrm>
            <a:off x="5134570" y="2337756"/>
            <a:ext cx="1257293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나만의 여행일지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B319D9-3A53-46F5-90CE-F8F63A1B0CED}"/>
              </a:ext>
            </a:extLst>
          </p:cNvPr>
          <p:cNvSpPr/>
          <p:nvPr/>
        </p:nvSpPr>
        <p:spPr>
          <a:xfrm>
            <a:off x="6719479" y="2337756"/>
            <a:ext cx="945393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게시판</a:t>
            </a:r>
          </a:p>
        </p:txBody>
      </p:sp>
      <p:pic>
        <p:nvPicPr>
          <p:cNvPr id="42" name="그림 41" descr="텍스트, 건물, 실외이(가) 표시된 사진&#10;&#10;자동 생성된 설명">
            <a:extLst>
              <a:ext uri="{FF2B5EF4-FFF2-40B4-BE49-F238E27FC236}">
                <a16:creationId xmlns:a16="http://schemas.microsoft.com/office/drawing/2014/main" id="{2D759F0B-F4D1-42A9-86A5-6B79F088D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56" y="3031787"/>
            <a:ext cx="2877886" cy="154056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125847-D7C2-4269-876C-E89876FF1FDF}"/>
              </a:ext>
            </a:extLst>
          </p:cNvPr>
          <p:cNvSpPr/>
          <p:nvPr/>
        </p:nvSpPr>
        <p:spPr>
          <a:xfrm>
            <a:off x="3552524" y="1793787"/>
            <a:ext cx="4439963" cy="46039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E3B4C-8710-4A5D-BD45-1D720D84A650}"/>
              </a:ext>
            </a:extLst>
          </p:cNvPr>
          <p:cNvSpPr/>
          <p:nvPr/>
        </p:nvSpPr>
        <p:spPr>
          <a:xfrm>
            <a:off x="6774200" y="1875726"/>
            <a:ext cx="1208662" cy="2965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BE18AF-CA20-4A75-A020-CB3E0D76BF47}"/>
              </a:ext>
            </a:extLst>
          </p:cNvPr>
          <p:cNvSpPr/>
          <p:nvPr/>
        </p:nvSpPr>
        <p:spPr>
          <a:xfrm>
            <a:off x="3562149" y="1875726"/>
            <a:ext cx="1345165" cy="3265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여행지</a:t>
            </a:r>
          </a:p>
        </p:txBody>
      </p:sp>
    </p:spTree>
    <p:extLst>
      <p:ext uri="{BB962C8B-B14F-4D97-AF65-F5344CB8AC3E}">
        <p14:creationId xmlns:p14="http://schemas.microsoft.com/office/powerpoint/2010/main" val="228497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EBB8BA-28CD-42C3-A7B0-3EEB9D96840A}"/>
              </a:ext>
            </a:extLst>
          </p:cNvPr>
          <p:cNvSpPr/>
          <p:nvPr/>
        </p:nvSpPr>
        <p:spPr>
          <a:xfrm>
            <a:off x="3408146" y="1731176"/>
            <a:ext cx="4439963" cy="3286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7F80EF-757C-4CD0-9C64-AF44EF46EE97}"/>
              </a:ext>
            </a:extLst>
          </p:cNvPr>
          <p:cNvSpPr/>
          <p:nvPr/>
        </p:nvSpPr>
        <p:spPr>
          <a:xfrm>
            <a:off x="3408146" y="4700818"/>
            <a:ext cx="4439963" cy="3173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B67DE3-1272-4864-8CC0-08B572FFF79D}"/>
              </a:ext>
            </a:extLst>
          </p:cNvPr>
          <p:cNvSpPr/>
          <p:nvPr/>
        </p:nvSpPr>
        <p:spPr>
          <a:xfrm>
            <a:off x="4971188" y="4708370"/>
            <a:ext cx="1208662" cy="296511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서경대학교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43484E-E419-4639-A84A-106D769F1479}"/>
              </a:ext>
            </a:extLst>
          </p:cNvPr>
          <p:cNvSpPr/>
          <p:nvPr/>
        </p:nvSpPr>
        <p:spPr>
          <a:xfrm>
            <a:off x="3408146" y="2142728"/>
            <a:ext cx="4439963" cy="499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9443FC-18B3-4621-A051-5DF9CDF8B65F}"/>
              </a:ext>
            </a:extLst>
          </p:cNvPr>
          <p:cNvSpPr/>
          <p:nvPr/>
        </p:nvSpPr>
        <p:spPr>
          <a:xfrm>
            <a:off x="3636980" y="2270380"/>
            <a:ext cx="945393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여행지 명소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2E5F21-B4C2-46B6-A546-A9E26612E48D}"/>
              </a:ext>
            </a:extLst>
          </p:cNvPr>
          <p:cNvSpPr/>
          <p:nvPr/>
        </p:nvSpPr>
        <p:spPr>
          <a:xfrm>
            <a:off x="4990191" y="2270379"/>
            <a:ext cx="1257293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나만의 여행일지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394ABD-1E2A-414F-9A6C-10306447DCDB}"/>
              </a:ext>
            </a:extLst>
          </p:cNvPr>
          <p:cNvSpPr/>
          <p:nvPr/>
        </p:nvSpPr>
        <p:spPr>
          <a:xfrm>
            <a:off x="6575100" y="2270379"/>
            <a:ext cx="945393" cy="2965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B69BF6-4644-4CA6-BA7B-E178F728F182}"/>
              </a:ext>
            </a:extLst>
          </p:cNvPr>
          <p:cNvSpPr/>
          <p:nvPr/>
        </p:nvSpPr>
        <p:spPr>
          <a:xfrm>
            <a:off x="3408145" y="1726410"/>
            <a:ext cx="4439963" cy="46039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E89B8F-1D38-4734-B2AC-2382611E1D3E}"/>
              </a:ext>
            </a:extLst>
          </p:cNvPr>
          <p:cNvSpPr/>
          <p:nvPr/>
        </p:nvSpPr>
        <p:spPr>
          <a:xfrm>
            <a:off x="6629821" y="1808349"/>
            <a:ext cx="1208662" cy="2965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E9E220-F195-49A1-92A2-C91ED2E948FE}"/>
              </a:ext>
            </a:extLst>
          </p:cNvPr>
          <p:cNvSpPr/>
          <p:nvPr/>
        </p:nvSpPr>
        <p:spPr>
          <a:xfrm>
            <a:off x="3417770" y="1808349"/>
            <a:ext cx="1345165" cy="3265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여행지</a:t>
            </a:r>
          </a:p>
        </p:txBody>
      </p:sp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AA5EFAE0-7BA0-4795-B661-8164C449F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19" y="2757499"/>
            <a:ext cx="2987813" cy="18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5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52934F5B-406F-4FA9-9385-5ED56514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121" y="1932478"/>
            <a:ext cx="6935759" cy="3134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Bef>
                <a:spcPts val="1000"/>
              </a:spcBef>
            </a:pPr>
            <a:r>
              <a:rPr lang="ko-KR" altLang="en-US" sz="4000" dirty="0"/>
              <a:t>스프링</a:t>
            </a:r>
            <a:r>
              <a:rPr lang="en-US" altLang="ko-KR" sz="4000" dirty="0"/>
              <a:t>, </a:t>
            </a:r>
            <a:r>
              <a:rPr lang="ko-KR" altLang="en-US" sz="4000" dirty="0" err="1"/>
              <a:t>챗봇</a:t>
            </a:r>
            <a:r>
              <a:rPr lang="ko-KR" altLang="en-US" sz="4000" dirty="0"/>
              <a:t> 기술을 이용한 </a:t>
            </a:r>
            <a:r>
              <a:rPr lang="en-US" altLang="ko-KR" sz="4000" dirty="0" err="1"/>
              <a:t>mbti</a:t>
            </a:r>
            <a:r>
              <a:rPr lang="ko-KR" altLang="en-US" sz="4000" dirty="0"/>
              <a:t> 테스트 서비스</a:t>
            </a:r>
            <a:r>
              <a:rPr lang="en-US" altLang="ko-KR" sz="4000" dirty="0"/>
              <a:t>(</a:t>
            </a:r>
            <a:r>
              <a:rPr lang="ko-KR" altLang="en-US" sz="4000" dirty="0"/>
              <a:t>사용자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r>
              <a:rPr lang="ko-KR" altLang="en-US" sz="4000" dirty="0"/>
              <a:t>웹 개발</a:t>
            </a:r>
          </a:p>
        </p:txBody>
      </p:sp>
    </p:spTree>
    <p:extLst>
      <p:ext uri="{BB962C8B-B14F-4D97-AF65-F5344CB8AC3E}">
        <p14:creationId xmlns:p14="http://schemas.microsoft.com/office/powerpoint/2010/main" val="259976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86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스프링, 챗봇 기술을 이용한 mbti 테스트 서비스(사용자) 웹 개발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동민</dc:creator>
  <cp:lastModifiedBy>동민</cp:lastModifiedBy>
  <cp:revision>1</cp:revision>
  <dcterms:created xsi:type="dcterms:W3CDTF">2022-03-16T09:01:50Z</dcterms:created>
  <dcterms:modified xsi:type="dcterms:W3CDTF">2022-04-04T07:34:07Z</dcterms:modified>
</cp:coreProperties>
</file>