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69" r:id="rId5"/>
    <p:sldId id="275" r:id="rId6"/>
    <p:sldId id="259" r:id="rId7"/>
    <p:sldId id="261" r:id="rId8"/>
    <p:sldId id="272" r:id="rId9"/>
    <p:sldId id="286" r:id="rId10"/>
    <p:sldId id="274" r:id="rId11"/>
    <p:sldId id="284" r:id="rId12"/>
    <p:sldId id="285" r:id="rId13"/>
    <p:sldId id="257" r:id="rId14"/>
    <p:sldId id="278" r:id="rId15"/>
    <p:sldId id="279" r:id="rId16"/>
    <p:sldId id="280" r:id="rId17"/>
    <p:sldId id="281" r:id="rId18"/>
    <p:sldId id="277" r:id="rId19"/>
    <p:sldId id="287" r:id="rId20"/>
    <p:sldId id="296" r:id="rId21"/>
    <p:sldId id="293" r:id="rId22"/>
    <p:sldId id="289" r:id="rId23"/>
    <p:sldId id="294" r:id="rId24"/>
    <p:sldId id="290" r:id="rId25"/>
    <p:sldId id="29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EE963A-AE7C-4063-A2C5-5CF1B1DBC743}" v="1060" dt="2022-04-04T09:30:14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염주헌" userId="f7b51415-4b6f-44fe-85f5-fdd062efac66" providerId="ADAL" clId="{E9EE963A-AE7C-4063-A2C5-5CF1B1DBC743}"/>
    <pc:docChg chg="undo redo custSel addSld delSld modSld sldOrd">
      <pc:chgData name="염주헌" userId="f7b51415-4b6f-44fe-85f5-fdd062efac66" providerId="ADAL" clId="{E9EE963A-AE7C-4063-A2C5-5CF1B1DBC743}" dt="2022-04-04T09:30:24.751" v="8920" actId="14100"/>
      <pc:docMkLst>
        <pc:docMk/>
      </pc:docMkLst>
      <pc:sldChg chg="addSp delSp modSp mod modTransition setBg addAnim delAnim modAnim">
        <pc:chgData name="염주헌" userId="f7b51415-4b6f-44fe-85f5-fdd062efac66" providerId="ADAL" clId="{E9EE963A-AE7C-4063-A2C5-5CF1B1DBC743}" dt="2022-03-29T13:06:50.020" v="6609"/>
        <pc:sldMkLst>
          <pc:docMk/>
          <pc:sldMk cId="2940249463" sldId="256"/>
        </pc:sldMkLst>
        <pc:spChg chg="mod">
          <ac:chgData name="염주헌" userId="f7b51415-4b6f-44fe-85f5-fdd062efac66" providerId="ADAL" clId="{E9EE963A-AE7C-4063-A2C5-5CF1B1DBC743}" dt="2022-03-28T08:16:56.355" v="5499" actId="26606"/>
          <ac:spMkLst>
            <pc:docMk/>
            <pc:sldMk cId="2940249463" sldId="256"/>
            <ac:spMk id="2" creationId="{03E1F4B2-9A98-496F-8DE1-968595AC35BC}"/>
          </ac:spMkLst>
        </pc:spChg>
        <pc:spChg chg="mod">
          <ac:chgData name="염주헌" userId="f7b51415-4b6f-44fe-85f5-fdd062efac66" providerId="ADAL" clId="{E9EE963A-AE7C-4063-A2C5-5CF1B1DBC743}" dt="2022-03-28T08:16:56.355" v="5499" actId="26606"/>
          <ac:spMkLst>
            <pc:docMk/>
            <pc:sldMk cId="2940249463" sldId="256"/>
            <ac:spMk id="3" creationId="{BF323257-7AED-4542-9C6C-893242AD5384}"/>
          </ac:spMkLst>
        </pc:spChg>
        <pc:spChg chg="add del">
          <ac:chgData name="염주헌" userId="f7b51415-4b6f-44fe-85f5-fdd062efac66" providerId="ADAL" clId="{E9EE963A-AE7C-4063-A2C5-5CF1B1DBC743}" dt="2022-03-18T13:38:15.774" v="3997" actId="26606"/>
          <ac:spMkLst>
            <pc:docMk/>
            <pc:sldMk cId="2940249463" sldId="256"/>
            <ac:spMk id="8" creationId="{EFA9B6C6-A247-48A8-9A1C-1E36FA9456B5}"/>
          </ac:spMkLst>
        </pc:spChg>
        <pc:spChg chg="add del">
          <ac:chgData name="염주헌" userId="f7b51415-4b6f-44fe-85f5-fdd062efac66" providerId="ADAL" clId="{E9EE963A-AE7C-4063-A2C5-5CF1B1DBC743}" dt="2022-03-18T13:38:15.774" v="3997" actId="26606"/>
          <ac:spMkLst>
            <pc:docMk/>
            <pc:sldMk cId="2940249463" sldId="256"/>
            <ac:spMk id="10" creationId="{C5CB530E-515E-412C-9DF1-5F8FFBD6F383}"/>
          </ac:spMkLst>
        </pc:spChg>
        <pc:spChg chg="add del">
          <ac:chgData name="염주헌" userId="f7b51415-4b6f-44fe-85f5-fdd062efac66" providerId="ADAL" clId="{E9EE963A-AE7C-4063-A2C5-5CF1B1DBC743}" dt="2022-03-18T13:38:15.774" v="3997" actId="26606"/>
          <ac:spMkLst>
            <pc:docMk/>
            <pc:sldMk cId="2940249463" sldId="256"/>
            <ac:spMk id="12" creationId="{712D4376-A578-4FF1-94FC-245E7A6A489F}"/>
          </ac:spMkLst>
        </pc:spChg>
        <pc:spChg chg="add del">
          <ac:chgData name="염주헌" userId="f7b51415-4b6f-44fe-85f5-fdd062efac66" providerId="ADAL" clId="{E9EE963A-AE7C-4063-A2C5-5CF1B1DBC743}" dt="2022-03-18T13:38:15.774" v="3997" actId="26606"/>
          <ac:spMkLst>
            <pc:docMk/>
            <pc:sldMk cId="2940249463" sldId="256"/>
            <ac:spMk id="14" creationId="{AEA7509D-F04F-40CB-A0B3-EEF16499CC9F}"/>
          </ac:spMkLst>
        </pc:spChg>
        <pc:spChg chg="add del">
          <ac:chgData name="염주헌" userId="f7b51415-4b6f-44fe-85f5-fdd062efac66" providerId="ADAL" clId="{E9EE963A-AE7C-4063-A2C5-5CF1B1DBC743}" dt="2022-03-18T13:38:17.580" v="3999" actId="26606"/>
          <ac:spMkLst>
            <pc:docMk/>
            <pc:sldMk cId="2940249463" sldId="256"/>
            <ac:spMk id="18" creationId="{787F4F1C-8D3D-4EC1-B72D-A0470A5A08B8}"/>
          </ac:spMkLst>
        </pc:spChg>
        <pc:spChg chg="add del">
          <ac:chgData name="염주헌" userId="f7b51415-4b6f-44fe-85f5-fdd062efac66" providerId="ADAL" clId="{E9EE963A-AE7C-4063-A2C5-5CF1B1DBC743}" dt="2022-03-21T11:49:12.383" v="4958" actId="26606"/>
          <ac:spMkLst>
            <pc:docMk/>
            <pc:sldMk cId="2940249463" sldId="256"/>
            <ac:spMk id="24" creationId="{EFA9B6C6-A247-48A8-9A1C-1E36FA9456B5}"/>
          </ac:spMkLst>
        </pc:spChg>
        <pc:spChg chg="add del">
          <ac:chgData name="염주헌" userId="f7b51415-4b6f-44fe-85f5-fdd062efac66" providerId="ADAL" clId="{E9EE963A-AE7C-4063-A2C5-5CF1B1DBC743}" dt="2022-03-21T11:49:12.383" v="4958" actId="26606"/>
          <ac:spMkLst>
            <pc:docMk/>
            <pc:sldMk cId="2940249463" sldId="256"/>
            <ac:spMk id="25" creationId="{C5CB530E-515E-412C-9DF1-5F8FFBD6F383}"/>
          </ac:spMkLst>
        </pc:spChg>
        <pc:spChg chg="add del">
          <ac:chgData name="염주헌" userId="f7b51415-4b6f-44fe-85f5-fdd062efac66" providerId="ADAL" clId="{E9EE963A-AE7C-4063-A2C5-5CF1B1DBC743}" dt="2022-03-21T11:49:12.383" v="4958" actId="26606"/>
          <ac:spMkLst>
            <pc:docMk/>
            <pc:sldMk cId="2940249463" sldId="256"/>
            <ac:spMk id="26" creationId="{712D4376-A578-4FF1-94FC-245E7A6A489F}"/>
          </ac:spMkLst>
        </pc:spChg>
        <pc:spChg chg="add del">
          <ac:chgData name="염주헌" userId="f7b51415-4b6f-44fe-85f5-fdd062efac66" providerId="ADAL" clId="{E9EE963A-AE7C-4063-A2C5-5CF1B1DBC743}" dt="2022-03-21T11:49:12.383" v="4958" actId="26606"/>
          <ac:spMkLst>
            <pc:docMk/>
            <pc:sldMk cId="2940249463" sldId="256"/>
            <ac:spMk id="27" creationId="{AEA7509D-F04F-40CB-A0B3-EEF16499CC9F}"/>
          </ac:spMkLst>
        </pc:spChg>
        <pc:spChg chg="add del">
          <ac:chgData name="염주헌" userId="f7b51415-4b6f-44fe-85f5-fdd062efac66" providerId="ADAL" clId="{E9EE963A-AE7C-4063-A2C5-5CF1B1DBC743}" dt="2022-03-22T08:13:32.928" v="5243" actId="26606"/>
          <ac:spMkLst>
            <pc:docMk/>
            <pc:sldMk cId="2940249463" sldId="256"/>
            <ac:spMk id="30" creationId="{1A3C89F8-0D2F-47FF-B903-151248265F47}"/>
          </ac:spMkLst>
        </pc:spChg>
        <pc:spChg chg="add del">
          <ac:chgData name="염주헌" userId="f7b51415-4b6f-44fe-85f5-fdd062efac66" providerId="ADAL" clId="{E9EE963A-AE7C-4063-A2C5-5CF1B1DBC743}" dt="2022-03-22T08:13:32.928" v="5243" actId="26606"/>
          <ac:spMkLst>
            <pc:docMk/>
            <pc:sldMk cId="2940249463" sldId="256"/>
            <ac:spMk id="31" creationId="{C5CB530E-515E-412C-9DF1-5F8FFBD6F383}"/>
          </ac:spMkLst>
        </pc:spChg>
        <pc:spChg chg="add del">
          <ac:chgData name="염주헌" userId="f7b51415-4b6f-44fe-85f5-fdd062efac66" providerId="ADAL" clId="{E9EE963A-AE7C-4063-A2C5-5CF1B1DBC743}" dt="2022-03-22T08:13:32.928" v="5243" actId="26606"/>
          <ac:spMkLst>
            <pc:docMk/>
            <pc:sldMk cId="2940249463" sldId="256"/>
            <ac:spMk id="32" creationId="{712D4376-A578-4FF1-94FC-245E7A6A489F}"/>
          </ac:spMkLst>
        </pc:spChg>
        <pc:spChg chg="add del">
          <ac:chgData name="염주헌" userId="f7b51415-4b6f-44fe-85f5-fdd062efac66" providerId="ADAL" clId="{E9EE963A-AE7C-4063-A2C5-5CF1B1DBC743}" dt="2022-03-21T11:49:07.867" v="4957" actId="26606"/>
          <ac:spMkLst>
            <pc:docMk/>
            <pc:sldMk cId="2940249463" sldId="256"/>
            <ac:spMk id="33" creationId="{489B7BFD-8F45-4093-AD9C-91B15B0503D9}"/>
          </ac:spMkLst>
        </pc:spChg>
        <pc:spChg chg="add del">
          <ac:chgData name="염주헌" userId="f7b51415-4b6f-44fe-85f5-fdd062efac66" providerId="ADAL" clId="{E9EE963A-AE7C-4063-A2C5-5CF1B1DBC743}" dt="2022-03-22T08:13:32.928" v="5243" actId="26606"/>
          <ac:spMkLst>
            <pc:docMk/>
            <pc:sldMk cId="2940249463" sldId="256"/>
            <ac:spMk id="34" creationId="{AEA7509D-F04F-40CB-A0B3-EEF16499CC9F}"/>
          </ac:spMkLst>
        </pc:spChg>
        <pc:spChg chg="add del">
          <ac:chgData name="염주헌" userId="f7b51415-4b6f-44fe-85f5-fdd062efac66" providerId="ADAL" clId="{E9EE963A-AE7C-4063-A2C5-5CF1B1DBC743}" dt="2022-03-21T11:49:07.867" v="4957" actId="26606"/>
          <ac:spMkLst>
            <pc:docMk/>
            <pc:sldMk cId="2940249463" sldId="256"/>
            <ac:spMk id="39" creationId="{498F8FF6-43B4-494A-AF8F-123A4983EDF7}"/>
          </ac:spMkLst>
        </pc:spChg>
        <pc:spChg chg="add del">
          <ac:chgData name="염주헌" userId="f7b51415-4b6f-44fe-85f5-fdd062efac66" providerId="ADAL" clId="{E9EE963A-AE7C-4063-A2C5-5CF1B1DBC743}" dt="2022-03-22T08:13:32.928" v="5243" actId="26606"/>
          <ac:spMkLst>
            <pc:docMk/>
            <pc:sldMk cId="2940249463" sldId="256"/>
            <ac:spMk id="40" creationId="{508BEF50-7B1E-49A4-BC19-5F4F1D755E64}"/>
          </ac:spMkLst>
        </pc:spChg>
        <pc:spChg chg="add del">
          <ac:chgData name="염주헌" userId="f7b51415-4b6f-44fe-85f5-fdd062efac66" providerId="ADAL" clId="{E9EE963A-AE7C-4063-A2C5-5CF1B1DBC743}" dt="2022-03-21T11:49:07.867" v="4957" actId="26606"/>
          <ac:spMkLst>
            <pc:docMk/>
            <pc:sldMk cId="2940249463" sldId="256"/>
            <ac:spMk id="41" creationId="{2B06059C-C357-4011-82B9-9C0106301384}"/>
          </ac:spMkLst>
        </pc:spChg>
        <pc:spChg chg="add del">
          <ac:chgData name="염주헌" userId="f7b51415-4b6f-44fe-85f5-fdd062efac66" providerId="ADAL" clId="{E9EE963A-AE7C-4063-A2C5-5CF1B1DBC743}" dt="2022-03-22T08:13:32.928" v="5243" actId="26606"/>
          <ac:spMkLst>
            <pc:docMk/>
            <pc:sldMk cId="2940249463" sldId="256"/>
            <ac:spMk id="42" creationId="{3FBAD350-5664-4811-A208-657FB882D350}"/>
          </ac:spMkLst>
        </pc:spChg>
        <pc:spChg chg="add del">
          <ac:chgData name="염주헌" userId="f7b51415-4b6f-44fe-85f5-fdd062efac66" providerId="ADAL" clId="{E9EE963A-AE7C-4063-A2C5-5CF1B1DBC743}" dt="2022-03-21T11:49:07.867" v="4957" actId="26606"/>
          <ac:spMkLst>
            <pc:docMk/>
            <pc:sldMk cId="2940249463" sldId="256"/>
            <ac:spMk id="43" creationId="{5AFEC601-A132-47EE-B0C2-B38ACD9FCE6F}"/>
          </ac:spMkLst>
        </pc:spChg>
        <pc:spChg chg="add del">
          <ac:chgData name="염주헌" userId="f7b51415-4b6f-44fe-85f5-fdd062efac66" providerId="ADAL" clId="{E9EE963A-AE7C-4063-A2C5-5CF1B1DBC743}" dt="2022-03-22T08:13:32.928" v="5243" actId="26606"/>
          <ac:spMkLst>
            <pc:docMk/>
            <pc:sldMk cId="2940249463" sldId="256"/>
            <ac:spMk id="44" creationId="{C39ADB8F-D187-49D7-BDCF-C1B6DC727068}"/>
          </ac:spMkLst>
        </pc:spChg>
        <pc:spChg chg="add del">
          <ac:chgData name="염주헌" userId="f7b51415-4b6f-44fe-85f5-fdd062efac66" providerId="ADAL" clId="{E9EE963A-AE7C-4063-A2C5-5CF1B1DBC743}" dt="2022-03-21T11:49:07.867" v="4957" actId="26606"/>
          <ac:spMkLst>
            <pc:docMk/>
            <pc:sldMk cId="2940249463" sldId="256"/>
            <ac:spMk id="45" creationId="{279CAF82-0ECF-42BE-8F37-F71941E5D410}"/>
          </ac:spMkLst>
        </pc:spChg>
        <pc:spChg chg="add del">
          <ac:chgData name="염주헌" userId="f7b51415-4b6f-44fe-85f5-fdd062efac66" providerId="ADAL" clId="{E9EE963A-AE7C-4063-A2C5-5CF1B1DBC743}" dt="2022-03-28T08:16:56.355" v="5499" actId="26606"/>
          <ac:spMkLst>
            <pc:docMk/>
            <pc:sldMk cId="2940249463" sldId="256"/>
            <ac:spMk id="46" creationId="{EFA9B6C6-A247-48A8-9A1C-1E36FA9456B5}"/>
          </ac:spMkLst>
        </pc:spChg>
        <pc:spChg chg="add del">
          <ac:chgData name="염주헌" userId="f7b51415-4b6f-44fe-85f5-fdd062efac66" providerId="ADAL" clId="{E9EE963A-AE7C-4063-A2C5-5CF1B1DBC743}" dt="2022-03-21T11:49:07.867" v="4957" actId="26606"/>
          <ac:spMkLst>
            <pc:docMk/>
            <pc:sldMk cId="2940249463" sldId="256"/>
            <ac:spMk id="47" creationId="{218E095B-4870-4AD5-9C41-C16D59523501}"/>
          </ac:spMkLst>
        </pc:spChg>
        <pc:spChg chg="add del">
          <ac:chgData name="염주헌" userId="f7b51415-4b6f-44fe-85f5-fdd062efac66" providerId="ADAL" clId="{E9EE963A-AE7C-4063-A2C5-5CF1B1DBC743}" dt="2022-03-28T08:16:56.355" v="5499" actId="26606"/>
          <ac:spMkLst>
            <pc:docMk/>
            <pc:sldMk cId="2940249463" sldId="256"/>
            <ac:spMk id="51" creationId="{C5CB530E-515E-412C-9DF1-5F8FFBD6F383}"/>
          </ac:spMkLst>
        </pc:spChg>
        <pc:spChg chg="add del">
          <ac:chgData name="염주헌" userId="f7b51415-4b6f-44fe-85f5-fdd062efac66" providerId="ADAL" clId="{E9EE963A-AE7C-4063-A2C5-5CF1B1DBC743}" dt="2022-03-28T08:16:56.355" v="5499" actId="26606"/>
          <ac:spMkLst>
            <pc:docMk/>
            <pc:sldMk cId="2940249463" sldId="256"/>
            <ac:spMk id="53" creationId="{712D4376-A578-4FF1-94FC-245E7A6A489F}"/>
          </ac:spMkLst>
        </pc:spChg>
        <pc:spChg chg="add del">
          <ac:chgData name="염주헌" userId="f7b51415-4b6f-44fe-85f5-fdd062efac66" providerId="ADAL" clId="{E9EE963A-AE7C-4063-A2C5-5CF1B1DBC743}" dt="2022-03-28T08:16:56.355" v="5499" actId="26606"/>
          <ac:spMkLst>
            <pc:docMk/>
            <pc:sldMk cId="2940249463" sldId="256"/>
            <ac:spMk id="55" creationId="{AEA7509D-F04F-40CB-A0B3-EEF16499CC9F}"/>
          </ac:spMkLst>
        </pc:spChg>
        <pc:spChg chg="add del">
          <ac:chgData name="염주헌" userId="f7b51415-4b6f-44fe-85f5-fdd062efac66" providerId="ADAL" clId="{E9EE963A-AE7C-4063-A2C5-5CF1B1DBC743}" dt="2022-03-21T11:49:07.867" v="4957" actId="26606"/>
          <ac:spMkLst>
            <pc:docMk/>
            <pc:sldMk cId="2940249463" sldId="256"/>
            <ac:spMk id="56" creationId="{033BC44A-0661-43B4-9C14-FD5963C226AE}"/>
          </ac:spMkLst>
        </pc:spChg>
        <pc:spChg chg="add del">
          <ac:chgData name="염주헌" userId="f7b51415-4b6f-44fe-85f5-fdd062efac66" providerId="ADAL" clId="{E9EE963A-AE7C-4063-A2C5-5CF1B1DBC743}" dt="2022-03-21T11:49:07.867" v="4957" actId="26606"/>
          <ac:spMkLst>
            <pc:docMk/>
            <pc:sldMk cId="2940249463" sldId="256"/>
            <ac:spMk id="58" creationId="{BE8CB2F0-2F5A-4EBD-B214-E0309C31F578}"/>
          </ac:spMkLst>
        </pc:spChg>
        <pc:spChg chg="add">
          <ac:chgData name="염주헌" userId="f7b51415-4b6f-44fe-85f5-fdd062efac66" providerId="ADAL" clId="{E9EE963A-AE7C-4063-A2C5-5CF1B1DBC743}" dt="2022-03-28T08:16:56.355" v="5499" actId="26606"/>
          <ac:spMkLst>
            <pc:docMk/>
            <pc:sldMk cId="2940249463" sldId="256"/>
            <ac:spMk id="59" creationId="{FFD48BC7-DC40-47DE-87EE-9F4B6ECB9ABB}"/>
          </ac:spMkLst>
        </pc:spChg>
        <pc:spChg chg="add del">
          <ac:chgData name="염주헌" userId="f7b51415-4b6f-44fe-85f5-fdd062efac66" providerId="ADAL" clId="{E9EE963A-AE7C-4063-A2C5-5CF1B1DBC743}" dt="2022-03-21T11:49:07.867" v="4957" actId="26606"/>
          <ac:spMkLst>
            <pc:docMk/>
            <pc:sldMk cId="2940249463" sldId="256"/>
            <ac:spMk id="60" creationId="{FFD3887D-244B-4EC4-9208-E304984C5D0F}"/>
          </ac:spMkLst>
        </pc:spChg>
        <pc:spChg chg="add del">
          <ac:chgData name="염주헌" userId="f7b51415-4b6f-44fe-85f5-fdd062efac66" providerId="ADAL" clId="{E9EE963A-AE7C-4063-A2C5-5CF1B1DBC743}" dt="2022-03-21T11:49:07.867" v="4957" actId="26606"/>
          <ac:spMkLst>
            <pc:docMk/>
            <pc:sldMk cId="2940249463" sldId="256"/>
            <ac:spMk id="62" creationId="{97224C31-855E-4593-8A58-5B2B0CC4F537}"/>
          </ac:spMkLst>
        </pc:spChg>
        <pc:spChg chg="add">
          <ac:chgData name="염주헌" userId="f7b51415-4b6f-44fe-85f5-fdd062efac66" providerId="ADAL" clId="{E9EE963A-AE7C-4063-A2C5-5CF1B1DBC743}" dt="2022-03-28T08:16:56.355" v="5499" actId="26606"/>
          <ac:spMkLst>
            <pc:docMk/>
            <pc:sldMk cId="2940249463" sldId="256"/>
            <ac:spMk id="64" creationId="{E502BBC7-2C76-46F3-BC24-5985BC13DB88}"/>
          </ac:spMkLst>
        </pc:spChg>
        <pc:spChg chg="add">
          <ac:chgData name="염주헌" userId="f7b51415-4b6f-44fe-85f5-fdd062efac66" providerId="ADAL" clId="{E9EE963A-AE7C-4063-A2C5-5CF1B1DBC743}" dt="2022-03-28T08:16:56.355" v="5499" actId="26606"/>
          <ac:spMkLst>
            <pc:docMk/>
            <pc:sldMk cId="2940249463" sldId="256"/>
            <ac:spMk id="66" creationId="{C7F28D52-2A5F-4D23-81AE-7CB8B591C7AF}"/>
          </ac:spMkLst>
        </pc:spChg>
        <pc:spChg chg="add del">
          <ac:chgData name="염주헌" userId="f7b51415-4b6f-44fe-85f5-fdd062efac66" providerId="ADAL" clId="{E9EE963A-AE7C-4063-A2C5-5CF1B1DBC743}" dt="2022-03-21T11:49:04.464" v="4953" actId="26606"/>
          <ac:spMkLst>
            <pc:docMk/>
            <pc:sldMk cId="2940249463" sldId="256"/>
            <ac:spMk id="67" creationId="{1A3C89F8-0D2F-47FF-B903-151248265F47}"/>
          </ac:spMkLst>
        </pc:spChg>
        <pc:spChg chg="add">
          <ac:chgData name="염주헌" userId="f7b51415-4b6f-44fe-85f5-fdd062efac66" providerId="ADAL" clId="{E9EE963A-AE7C-4063-A2C5-5CF1B1DBC743}" dt="2022-03-28T08:16:56.355" v="5499" actId="26606"/>
          <ac:spMkLst>
            <pc:docMk/>
            <pc:sldMk cId="2940249463" sldId="256"/>
            <ac:spMk id="68" creationId="{3629484E-3792-4B3D-89AD-7C8A1ED0E0D4}"/>
          </ac:spMkLst>
        </pc:spChg>
        <pc:spChg chg="add del">
          <ac:chgData name="염주헌" userId="f7b51415-4b6f-44fe-85f5-fdd062efac66" providerId="ADAL" clId="{E9EE963A-AE7C-4063-A2C5-5CF1B1DBC743}" dt="2022-03-21T11:49:04.464" v="4953" actId="26606"/>
          <ac:spMkLst>
            <pc:docMk/>
            <pc:sldMk cId="2940249463" sldId="256"/>
            <ac:spMk id="69" creationId="{C5CB530E-515E-412C-9DF1-5F8FFBD6F383}"/>
          </ac:spMkLst>
        </pc:spChg>
        <pc:spChg chg="add del">
          <ac:chgData name="염주헌" userId="f7b51415-4b6f-44fe-85f5-fdd062efac66" providerId="ADAL" clId="{E9EE963A-AE7C-4063-A2C5-5CF1B1DBC743}" dt="2022-03-21T11:49:04.464" v="4953" actId="26606"/>
          <ac:spMkLst>
            <pc:docMk/>
            <pc:sldMk cId="2940249463" sldId="256"/>
            <ac:spMk id="71" creationId="{712D4376-A578-4FF1-94FC-245E7A6A489F}"/>
          </ac:spMkLst>
        </pc:spChg>
        <pc:spChg chg="add del">
          <ac:chgData name="염주헌" userId="f7b51415-4b6f-44fe-85f5-fdd062efac66" providerId="ADAL" clId="{E9EE963A-AE7C-4063-A2C5-5CF1B1DBC743}" dt="2022-03-21T11:49:04.464" v="4953" actId="26606"/>
          <ac:spMkLst>
            <pc:docMk/>
            <pc:sldMk cId="2940249463" sldId="256"/>
            <ac:spMk id="73" creationId="{AEA7509D-F04F-40CB-A0B3-EEF16499CC9F}"/>
          </ac:spMkLst>
        </pc:spChg>
        <pc:spChg chg="add del">
          <ac:chgData name="염주헌" userId="f7b51415-4b6f-44fe-85f5-fdd062efac66" providerId="ADAL" clId="{E9EE963A-AE7C-4063-A2C5-5CF1B1DBC743}" dt="2022-03-21T11:49:04.464" v="4953" actId="26606"/>
          <ac:spMkLst>
            <pc:docMk/>
            <pc:sldMk cId="2940249463" sldId="256"/>
            <ac:spMk id="77" creationId="{508BEF50-7B1E-49A4-BC19-5F4F1D755E64}"/>
          </ac:spMkLst>
        </pc:spChg>
        <pc:spChg chg="add del">
          <ac:chgData name="염주헌" userId="f7b51415-4b6f-44fe-85f5-fdd062efac66" providerId="ADAL" clId="{E9EE963A-AE7C-4063-A2C5-5CF1B1DBC743}" dt="2022-03-21T11:49:04.464" v="4953" actId="26606"/>
          <ac:spMkLst>
            <pc:docMk/>
            <pc:sldMk cId="2940249463" sldId="256"/>
            <ac:spMk id="79" creationId="{3FBAD350-5664-4811-A208-657FB882D350}"/>
          </ac:spMkLst>
        </pc:spChg>
        <pc:spChg chg="add del">
          <ac:chgData name="염주헌" userId="f7b51415-4b6f-44fe-85f5-fdd062efac66" providerId="ADAL" clId="{E9EE963A-AE7C-4063-A2C5-5CF1B1DBC743}" dt="2022-03-21T11:49:04.464" v="4953" actId="26606"/>
          <ac:spMkLst>
            <pc:docMk/>
            <pc:sldMk cId="2940249463" sldId="256"/>
            <ac:spMk id="81" creationId="{C39ADB8F-D187-49D7-BDCF-C1B6DC727068}"/>
          </ac:spMkLst>
        </pc:spChg>
        <pc:grpChg chg="add del">
          <ac:chgData name="염주헌" userId="f7b51415-4b6f-44fe-85f5-fdd062efac66" providerId="ADAL" clId="{E9EE963A-AE7C-4063-A2C5-5CF1B1DBC743}" dt="2022-03-18T13:38:17.580" v="3999" actId="26606"/>
          <ac:grpSpMkLst>
            <pc:docMk/>
            <pc:sldMk cId="2940249463" sldId="256"/>
            <ac:grpSpMk id="19" creationId="{D1E3DD61-64DB-46AD-B249-E273CD86B051}"/>
          </ac:grpSpMkLst>
        </pc:grpChg>
        <pc:grpChg chg="add del">
          <ac:chgData name="염주헌" userId="f7b51415-4b6f-44fe-85f5-fdd062efac66" providerId="ADAL" clId="{E9EE963A-AE7C-4063-A2C5-5CF1B1DBC743}" dt="2022-03-21T11:49:07.867" v="4957" actId="26606"/>
          <ac:grpSpMkLst>
            <pc:docMk/>
            <pc:sldMk cId="2940249463" sldId="256"/>
            <ac:grpSpMk id="35" creationId="{042BC7E5-76DB-4826-8C07-4A49B6353F76}"/>
          </ac:grpSpMkLst>
        </pc:grpChg>
        <pc:grpChg chg="add del">
          <ac:chgData name="염주헌" userId="f7b51415-4b6f-44fe-85f5-fdd062efac66" providerId="ADAL" clId="{E9EE963A-AE7C-4063-A2C5-5CF1B1DBC743}" dt="2022-03-21T11:49:07.867" v="4957" actId="26606"/>
          <ac:grpSpMkLst>
            <pc:docMk/>
            <pc:sldMk cId="2940249463" sldId="256"/>
            <ac:grpSpMk id="49" creationId="{FB9739EB-7F66-433D-841F-AB3CD18700B7}"/>
          </ac:grpSpMkLst>
        </pc:grpChg>
        <pc:picChg chg="add del mod">
          <ac:chgData name="염주헌" userId="f7b51415-4b6f-44fe-85f5-fdd062efac66" providerId="ADAL" clId="{E9EE963A-AE7C-4063-A2C5-5CF1B1DBC743}" dt="2022-03-29T13:03:12.645" v="6607"/>
          <ac:picMkLst>
            <pc:docMk/>
            <pc:sldMk cId="2940249463" sldId="256"/>
            <ac:picMk id="4" creationId="{63D3B10E-D498-4B33-8C9D-DF13AC85EF9D}"/>
          </ac:picMkLst>
        </pc:picChg>
        <pc:picChg chg="add del mod">
          <ac:chgData name="염주헌" userId="f7b51415-4b6f-44fe-85f5-fdd062efac66" providerId="ADAL" clId="{E9EE963A-AE7C-4063-A2C5-5CF1B1DBC743}" dt="2022-03-29T13:06:50.020" v="6609"/>
          <ac:picMkLst>
            <pc:docMk/>
            <pc:sldMk cId="2940249463" sldId="256"/>
            <ac:picMk id="5" creationId="{6CEA865B-E414-4D08-8047-981AD3720187}"/>
          </ac:picMkLst>
        </pc:picChg>
        <pc:cxnChg chg="add del">
          <ac:chgData name="염주헌" userId="f7b51415-4b6f-44fe-85f5-fdd062efac66" providerId="ADAL" clId="{E9EE963A-AE7C-4063-A2C5-5CF1B1DBC743}" dt="2022-03-18T13:38:15.774" v="3997" actId="26606"/>
          <ac:cxnSpMkLst>
            <pc:docMk/>
            <pc:sldMk cId="2940249463" sldId="256"/>
            <ac:cxnSpMk id="16" creationId="{56020367-4FD5-4596-8E10-C5F095CD8DBF}"/>
          </ac:cxnSpMkLst>
        </pc:cxnChg>
        <pc:cxnChg chg="add del">
          <ac:chgData name="염주헌" userId="f7b51415-4b6f-44fe-85f5-fdd062efac66" providerId="ADAL" clId="{E9EE963A-AE7C-4063-A2C5-5CF1B1DBC743}" dt="2022-03-21T11:49:12.383" v="4958" actId="26606"/>
          <ac:cxnSpMkLst>
            <pc:docMk/>
            <pc:sldMk cId="2940249463" sldId="256"/>
            <ac:cxnSpMk id="28" creationId="{56020367-4FD5-4596-8E10-C5F095CD8DBF}"/>
          </ac:cxnSpMkLst>
        </pc:cxnChg>
        <pc:cxnChg chg="add del">
          <ac:chgData name="염주헌" userId="f7b51415-4b6f-44fe-85f5-fdd062efac66" providerId="ADAL" clId="{E9EE963A-AE7C-4063-A2C5-5CF1B1DBC743}" dt="2022-03-22T08:13:32.928" v="5243" actId="26606"/>
          <ac:cxnSpMkLst>
            <pc:docMk/>
            <pc:sldMk cId="2940249463" sldId="256"/>
            <ac:cxnSpMk id="38" creationId="{56020367-4FD5-4596-8E10-C5F095CD8DBF}"/>
          </ac:cxnSpMkLst>
        </pc:cxnChg>
        <pc:cxnChg chg="add del">
          <ac:chgData name="염주헌" userId="f7b51415-4b6f-44fe-85f5-fdd062efac66" providerId="ADAL" clId="{E9EE963A-AE7C-4063-A2C5-5CF1B1DBC743}" dt="2022-03-28T08:16:56.355" v="5499" actId="26606"/>
          <ac:cxnSpMkLst>
            <pc:docMk/>
            <pc:sldMk cId="2940249463" sldId="256"/>
            <ac:cxnSpMk id="57" creationId="{56020367-4FD5-4596-8E10-C5F095CD8DBF}"/>
          </ac:cxnSpMkLst>
        </pc:cxnChg>
        <pc:cxnChg chg="add del">
          <ac:chgData name="염주헌" userId="f7b51415-4b6f-44fe-85f5-fdd062efac66" providerId="ADAL" clId="{E9EE963A-AE7C-4063-A2C5-5CF1B1DBC743}" dt="2022-03-21T11:49:04.464" v="4953" actId="26606"/>
          <ac:cxnSpMkLst>
            <pc:docMk/>
            <pc:sldMk cId="2940249463" sldId="256"/>
            <ac:cxnSpMk id="75" creationId="{56020367-4FD5-4596-8E10-C5F095CD8DBF}"/>
          </ac:cxnSpMkLst>
        </pc:cxnChg>
      </pc:sldChg>
      <pc:sldChg chg="addSp delSp modSp mod ord modTransition">
        <pc:chgData name="염주헌" userId="f7b51415-4b6f-44fe-85f5-fdd062efac66" providerId="ADAL" clId="{E9EE963A-AE7C-4063-A2C5-5CF1B1DBC743}" dt="2022-03-29T13:06:50.020" v="6609"/>
        <pc:sldMkLst>
          <pc:docMk/>
          <pc:sldMk cId="1503113745" sldId="257"/>
        </pc:sldMkLst>
        <pc:spChg chg="add del">
          <ac:chgData name="염주헌" userId="f7b51415-4b6f-44fe-85f5-fdd062efac66" providerId="ADAL" clId="{E9EE963A-AE7C-4063-A2C5-5CF1B1DBC743}" dt="2022-03-11T13:22:10.774" v="1335" actId="11529"/>
          <ac:spMkLst>
            <pc:docMk/>
            <pc:sldMk cId="1503113745" sldId="257"/>
            <ac:spMk id="2" creationId="{037E0E2A-03AC-4994-9491-45DA32E874F2}"/>
          </ac:spMkLst>
        </pc:spChg>
        <pc:spChg chg="add del mod">
          <ac:chgData name="염주헌" userId="f7b51415-4b6f-44fe-85f5-fdd062efac66" providerId="ADAL" clId="{E9EE963A-AE7C-4063-A2C5-5CF1B1DBC743}" dt="2022-03-12T12:09:27.921" v="1531" actId="767"/>
          <ac:spMkLst>
            <pc:docMk/>
            <pc:sldMk cId="1503113745" sldId="257"/>
            <ac:spMk id="2" creationId="{9824FD20-1FF3-4362-9208-5D78D0CCBD1C}"/>
          </ac:spMkLst>
        </pc:spChg>
        <pc:spChg chg="add mod">
          <ac:chgData name="염주헌" userId="f7b51415-4b6f-44fe-85f5-fdd062efac66" providerId="ADAL" clId="{E9EE963A-AE7C-4063-A2C5-5CF1B1DBC743}" dt="2022-03-19T13:04:12.375" v="4020" actId="20577"/>
          <ac:spMkLst>
            <pc:docMk/>
            <pc:sldMk cId="1503113745" sldId="257"/>
            <ac:spMk id="3" creationId="{57158F48-29E5-4A1E-8042-5E397C2528BA}"/>
          </ac:spMkLst>
        </pc:spChg>
        <pc:spChg chg="mod">
          <ac:chgData name="염주헌" userId="f7b51415-4b6f-44fe-85f5-fdd062efac66" providerId="ADAL" clId="{E9EE963A-AE7C-4063-A2C5-5CF1B1DBC743}" dt="2022-03-21T11:56:52.103" v="4965"/>
          <ac:spMkLst>
            <pc:docMk/>
            <pc:sldMk cId="1503113745" sldId="257"/>
            <ac:spMk id="4" creationId="{BB62D955-F54B-4030-8280-7D79E6F1B9BF}"/>
          </ac:spMkLst>
        </pc:spChg>
        <pc:spChg chg="mod">
          <ac:chgData name="염주헌" userId="f7b51415-4b6f-44fe-85f5-fdd062efac66" providerId="ADAL" clId="{E9EE963A-AE7C-4063-A2C5-5CF1B1DBC743}" dt="2022-03-18T13:37:17.650" v="3936" actId="20577"/>
          <ac:spMkLst>
            <pc:docMk/>
            <pc:sldMk cId="1503113745" sldId="257"/>
            <ac:spMk id="5" creationId="{A1FD2AFC-9B8D-4D3F-8454-3165DCEC7D15}"/>
          </ac:spMkLst>
        </pc:spChg>
        <pc:spChg chg="mod">
          <ac:chgData name="염주헌" userId="f7b51415-4b6f-44fe-85f5-fdd062efac66" providerId="ADAL" clId="{E9EE963A-AE7C-4063-A2C5-5CF1B1DBC743}" dt="2022-03-12T12:09:16.677" v="1528" actId="1076"/>
          <ac:spMkLst>
            <pc:docMk/>
            <pc:sldMk cId="1503113745" sldId="257"/>
            <ac:spMk id="6" creationId="{0F65EAC0-AA47-41C9-BD12-A1B33D0A50CA}"/>
          </ac:spMkLst>
        </pc:spChg>
        <pc:spChg chg="mod">
          <ac:chgData name="염주헌" userId="f7b51415-4b6f-44fe-85f5-fdd062efac66" providerId="ADAL" clId="{E9EE963A-AE7C-4063-A2C5-5CF1B1DBC743}" dt="2022-03-12T12:09:11.813" v="1526" actId="1076"/>
          <ac:spMkLst>
            <pc:docMk/>
            <pc:sldMk cId="1503113745" sldId="257"/>
            <ac:spMk id="7" creationId="{FEDA4551-A106-4F60-B2A1-C98429EA3B76}"/>
          </ac:spMkLst>
        </pc:spChg>
        <pc:spChg chg="add mod">
          <ac:chgData name="염주헌" userId="f7b51415-4b6f-44fe-85f5-fdd062efac66" providerId="ADAL" clId="{E9EE963A-AE7C-4063-A2C5-5CF1B1DBC743}" dt="2022-03-12T12:09:03.974" v="1525" actId="14100"/>
          <ac:spMkLst>
            <pc:docMk/>
            <pc:sldMk cId="1503113745" sldId="257"/>
            <ac:spMk id="8" creationId="{0BA67404-DBF0-455D-92A9-B3CF816EC3E7}"/>
          </ac:spMkLst>
        </pc:spChg>
        <pc:spChg chg="add mod">
          <ac:chgData name="염주헌" userId="f7b51415-4b6f-44fe-85f5-fdd062efac66" providerId="ADAL" clId="{E9EE963A-AE7C-4063-A2C5-5CF1B1DBC743}" dt="2022-03-12T12:09:01.101" v="1524" actId="14100"/>
          <ac:spMkLst>
            <pc:docMk/>
            <pc:sldMk cId="1503113745" sldId="257"/>
            <ac:spMk id="9" creationId="{0D3DFA0D-B88F-49BF-99A0-4AF7E2EAF8DE}"/>
          </ac:spMkLst>
        </pc:spChg>
        <pc:spChg chg="add del mod">
          <ac:chgData name="염주헌" userId="f7b51415-4b6f-44fe-85f5-fdd062efac66" providerId="ADAL" clId="{E9EE963A-AE7C-4063-A2C5-5CF1B1DBC743}" dt="2022-03-12T12:26:32.939" v="2206" actId="767"/>
          <ac:spMkLst>
            <pc:docMk/>
            <pc:sldMk cId="1503113745" sldId="257"/>
            <ac:spMk id="10" creationId="{9B15B8D2-E614-4D58-8299-91E983A2AE09}"/>
          </ac:spMkLst>
        </pc:spChg>
        <pc:spChg chg="add mod">
          <ac:chgData name="염주헌" userId="f7b51415-4b6f-44fe-85f5-fdd062efac66" providerId="ADAL" clId="{E9EE963A-AE7C-4063-A2C5-5CF1B1DBC743}" dt="2022-03-12T12:26:48.168" v="2211" actId="20577"/>
          <ac:spMkLst>
            <pc:docMk/>
            <pc:sldMk cId="1503113745" sldId="257"/>
            <ac:spMk id="11" creationId="{AF9C2AAD-1092-4D82-B9A4-7CEE227395DC}"/>
          </ac:spMkLst>
        </pc:spChg>
        <pc:spChg chg="add mod">
          <ac:chgData name="염주헌" userId="f7b51415-4b6f-44fe-85f5-fdd062efac66" providerId="ADAL" clId="{E9EE963A-AE7C-4063-A2C5-5CF1B1DBC743}" dt="2022-03-12T12:27:15.771" v="2222" actId="20577"/>
          <ac:spMkLst>
            <pc:docMk/>
            <pc:sldMk cId="1503113745" sldId="257"/>
            <ac:spMk id="12" creationId="{02EFD159-5144-4559-82EE-2C3D5579D50F}"/>
          </ac:spMkLst>
        </pc:spChg>
        <pc:spChg chg="add mod">
          <ac:chgData name="염주헌" userId="f7b51415-4b6f-44fe-85f5-fdd062efac66" providerId="ADAL" clId="{E9EE963A-AE7C-4063-A2C5-5CF1B1DBC743}" dt="2022-03-12T12:27:17.760" v="2224" actId="20577"/>
          <ac:spMkLst>
            <pc:docMk/>
            <pc:sldMk cId="1503113745" sldId="257"/>
            <ac:spMk id="13" creationId="{3AF82507-8FE2-41B1-8CE2-F632CBEC4F15}"/>
          </ac:spMkLst>
        </pc:spChg>
        <pc:spChg chg="add mod">
          <ac:chgData name="염주헌" userId="f7b51415-4b6f-44fe-85f5-fdd062efac66" providerId="ADAL" clId="{E9EE963A-AE7C-4063-A2C5-5CF1B1DBC743}" dt="2022-03-12T12:27:19.755" v="2226" actId="20577"/>
          <ac:spMkLst>
            <pc:docMk/>
            <pc:sldMk cId="1503113745" sldId="257"/>
            <ac:spMk id="14" creationId="{683A3616-E371-4DFE-8D35-F2A084FBB5C2}"/>
          </ac:spMkLst>
        </pc:spChg>
        <pc:spChg chg="add mod">
          <ac:chgData name="염주헌" userId="f7b51415-4b6f-44fe-85f5-fdd062efac66" providerId="ADAL" clId="{E9EE963A-AE7C-4063-A2C5-5CF1B1DBC743}" dt="2022-03-12T12:27:21.666" v="2228" actId="20577"/>
          <ac:spMkLst>
            <pc:docMk/>
            <pc:sldMk cId="1503113745" sldId="257"/>
            <ac:spMk id="15" creationId="{B011506A-322C-4286-93A3-7C433199315B}"/>
          </ac:spMkLst>
        </pc:spChg>
      </pc:sldChg>
      <pc:sldChg chg="addSp delSp modSp new mod ord modTransition setBg addAnim modAnim setClrOvrMap">
        <pc:chgData name="염주헌" userId="f7b51415-4b6f-44fe-85f5-fdd062efac66" providerId="ADAL" clId="{E9EE963A-AE7C-4063-A2C5-5CF1B1DBC743}" dt="2022-03-30T06:12:01.506" v="6629" actId="27636"/>
        <pc:sldMkLst>
          <pc:docMk/>
          <pc:sldMk cId="1060753204" sldId="258"/>
        </pc:sldMkLst>
        <pc:spChg chg="mod">
          <ac:chgData name="염주헌" userId="f7b51415-4b6f-44fe-85f5-fdd062efac66" providerId="ADAL" clId="{E9EE963A-AE7C-4063-A2C5-5CF1B1DBC743}" dt="2022-03-30T06:12:01.506" v="6629" actId="27636"/>
          <ac:spMkLst>
            <pc:docMk/>
            <pc:sldMk cId="1060753204" sldId="258"/>
            <ac:spMk id="2" creationId="{BAFFEEAA-835B-42D1-9C30-2C24659C9F8B}"/>
          </ac:spMkLst>
        </pc:spChg>
        <pc:spChg chg="del mod">
          <ac:chgData name="염주헌" userId="f7b51415-4b6f-44fe-85f5-fdd062efac66" providerId="ADAL" clId="{E9EE963A-AE7C-4063-A2C5-5CF1B1DBC743}" dt="2022-03-18T13:32:11.127" v="3022" actId="478"/>
          <ac:spMkLst>
            <pc:docMk/>
            <pc:sldMk cId="1060753204" sldId="258"/>
            <ac:spMk id="3" creationId="{889E8F7A-8C66-4327-99EA-BDD8871E8BFB}"/>
          </ac:spMkLst>
        </pc:spChg>
        <pc:spChg chg="add del">
          <ac:chgData name="염주헌" userId="f7b51415-4b6f-44fe-85f5-fdd062efac66" providerId="ADAL" clId="{E9EE963A-AE7C-4063-A2C5-5CF1B1DBC743}" dt="2022-03-28T08:16:59.958" v="5500" actId="26606"/>
          <ac:spMkLst>
            <pc:docMk/>
            <pc:sldMk cId="1060753204" sldId="258"/>
            <ac:spMk id="5" creationId="{E7F94237-0536-4DB1-8C95-39E355CED94B}"/>
          </ac:spMkLst>
        </pc:spChg>
        <pc:spChg chg="add del">
          <ac:chgData name="염주헌" userId="f7b51415-4b6f-44fe-85f5-fdd062efac66" providerId="ADAL" clId="{E9EE963A-AE7C-4063-A2C5-5CF1B1DBC743}" dt="2022-03-28T08:16:59.958" v="5500" actId="26606"/>
          <ac:spMkLst>
            <pc:docMk/>
            <pc:sldMk cId="1060753204" sldId="258"/>
            <ac:spMk id="6" creationId="{1A3C89F8-0D2F-47FF-B903-151248265F47}"/>
          </ac:spMkLst>
        </pc:spChg>
        <pc:spChg chg="add del">
          <ac:chgData name="염주헌" userId="f7b51415-4b6f-44fe-85f5-fdd062efac66" providerId="ADAL" clId="{E9EE963A-AE7C-4063-A2C5-5CF1B1DBC743}" dt="2022-03-18T13:38:00.440" v="3993" actId="26606"/>
          <ac:spMkLst>
            <pc:docMk/>
            <pc:sldMk cId="1060753204" sldId="258"/>
            <ac:spMk id="8" creationId="{37C89E4B-3C9F-44B9-8B86-D9E3D112D8EC}"/>
          </ac:spMkLst>
        </pc:spChg>
        <pc:spChg chg="add del">
          <ac:chgData name="염주헌" userId="f7b51415-4b6f-44fe-85f5-fdd062efac66" providerId="ADAL" clId="{E9EE963A-AE7C-4063-A2C5-5CF1B1DBC743}" dt="2022-03-28T08:16:59.958" v="5500" actId="26606"/>
          <ac:spMkLst>
            <pc:docMk/>
            <pc:sldMk cId="1060753204" sldId="258"/>
            <ac:spMk id="9" creationId="{C5CB530E-515E-412C-9DF1-5F8FFBD6F383}"/>
          </ac:spMkLst>
        </pc:spChg>
        <pc:spChg chg="add del">
          <ac:chgData name="염주헌" userId="f7b51415-4b6f-44fe-85f5-fdd062efac66" providerId="ADAL" clId="{E9EE963A-AE7C-4063-A2C5-5CF1B1DBC743}" dt="2022-03-28T08:16:59.958" v="5500" actId="26606"/>
          <ac:spMkLst>
            <pc:docMk/>
            <pc:sldMk cId="1060753204" sldId="258"/>
            <ac:spMk id="14" creationId="{712D4376-A578-4FF1-94FC-245E7A6A489F}"/>
          </ac:spMkLst>
        </pc:spChg>
        <pc:spChg chg="add del">
          <ac:chgData name="염주헌" userId="f7b51415-4b6f-44fe-85f5-fdd062efac66" providerId="ADAL" clId="{E9EE963A-AE7C-4063-A2C5-5CF1B1DBC743}" dt="2022-03-28T08:16:59.958" v="5500" actId="26606"/>
          <ac:spMkLst>
            <pc:docMk/>
            <pc:sldMk cId="1060753204" sldId="258"/>
            <ac:spMk id="16" creationId="{AEA7509D-F04F-40CB-A0B3-EEF16499CC9F}"/>
          </ac:spMkLst>
        </pc:spChg>
        <pc:spChg chg="add del">
          <ac:chgData name="염주헌" userId="f7b51415-4b6f-44fe-85f5-fdd062efac66" providerId="ADAL" clId="{E9EE963A-AE7C-4063-A2C5-5CF1B1DBC743}" dt="2022-03-28T08:16:59.958" v="5500" actId="26606"/>
          <ac:spMkLst>
            <pc:docMk/>
            <pc:sldMk cId="1060753204" sldId="258"/>
            <ac:spMk id="20" creationId="{508BEF50-7B1E-49A4-BC19-5F4F1D755E64}"/>
          </ac:spMkLst>
        </pc:spChg>
        <pc:spChg chg="add del">
          <ac:chgData name="염주헌" userId="f7b51415-4b6f-44fe-85f5-fdd062efac66" providerId="ADAL" clId="{E9EE963A-AE7C-4063-A2C5-5CF1B1DBC743}" dt="2022-03-28T08:16:59.958" v="5500" actId="26606"/>
          <ac:spMkLst>
            <pc:docMk/>
            <pc:sldMk cId="1060753204" sldId="258"/>
            <ac:spMk id="22" creationId="{3FBAD350-5664-4811-A208-657FB882D350}"/>
          </ac:spMkLst>
        </pc:spChg>
        <pc:spChg chg="add del">
          <ac:chgData name="염주헌" userId="f7b51415-4b6f-44fe-85f5-fdd062efac66" providerId="ADAL" clId="{E9EE963A-AE7C-4063-A2C5-5CF1B1DBC743}" dt="2022-03-28T08:16:59.958" v="5500" actId="26606"/>
          <ac:spMkLst>
            <pc:docMk/>
            <pc:sldMk cId="1060753204" sldId="258"/>
            <ac:spMk id="24" creationId="{C39ADB8F-D187-49D7-BDCF-C1B6DC727068}"/>
          </ac:spMkLst>
        </pc:spChg>
        <pc:spChg chg="add">
          <ac:chgData name="염주헌" userId="f7b51415-4b6f-44fe-85f5-fdd062efac66" providerId="ADAL" clId="{E9EE963A-AE7C-4063-A2C5-5CF1B1DBC743}" dt="2022-03-28T08:16:59.958" v="5500" actId="26606"/>
          <ac:spMkLst>
            <pc:docMk/>
            <pc:sldMk cId="1060753204" sldId="258"/>
            <ac:spMk id="26" creationId="{E91DC736-0EF8-4F87-9146-EBF1D2EE4D3D}"/>
          </ac:spMkLst>
        </pc:spChg>
        <pc:spChg chg="add">
          <ac:chgData name="염주헌" userId="f7b51415-4b6f-44fe-85f5-fdd062efac66" providerId="ADAL" clId="{E9EE963A-AE7C-4063-A2C5-5CF1B1DBC743}" dt="2022-03-28T08:16:59.958" v="5500" actId="26606"/>
          <ac:spMkLst>
            <pc:docMk/>
            <pc:sldMk cId="1060753204" sldId="258"/>
            <ac:spMk id="27" creationId="{097CD68E-23E3-4007-8847-CD0944C4F7BE}"/>
          </ac:spMkLst>
        </pc:spChg>
        <pc:spChg chg="add">
          <ac:chgData name="염주헌" userId="f7b51415-4b6f-44fe-85f5-fdd062efac66" providerId="ADAL" clId="{E9EE963A-AE7C-4063-A2C5-5CF1B1DBC743}" dt="2022-03-28T08:16:59.958" v="5500" actId="26606"/>
          <ac:spMkLst>
            <pc:docMk/>
            <pc:sldMk cId="1060753204" sldId="258"/>
            <ac:spMk id="28" creationId="{AF2F604E-43BE-4DC3-B983-E071523364F8}"/>
          </ac:spMkLst>
        </pc:spChg>
        <pc:spChg chg="add del">
          <ac:chgData name="염주헌" userId="f7b51415-4b6f-44fe-85f5-fdd062efac66" providerId="ADAL" clId="{E9EE963A-AE7C-4063-A2C5-5CF1B1DBC743}" dt="2022-03-21T11:44:55.130" v="4943" actId="26606"/>
          <ac:spMkLst>
            <pc:docMk/>
            <pc:sldMk cId="1060753204" sldId="258"/>
            <ac:spMk id="29" creationId="{0671A8AE-40A1-4631-A6B8-581AFF065482}"/>
          </ac:spMkLst>
        </pc:spChg>
        <pc:spChg chg="add">
          <ac:chgData name="염주헌" userId="f7b51415-4b6f-44fe-85f5-fdd062efac66" providerId="ADAL" clId="{E9EE963A-AE7C-4063-A2C5-5CF1B1DBC743}" dt="2022-03-28T08:16:59.958" v="5500" actId="26606"/>
          <ac:spMkLst>
            <pc:docMk/>
            <pc:sldMk cId="1060753204" sldId="258"/>
            <ac:spMk id="30" creationId="{08C9B587-E65E-4B52-B37C-ABEBB6E87928}"/>
          </ac:spMkLst>
        </pc:spChg>
        <pc:spChg chg="add del">
          <ac:chgData name="염주헌" userId="f7b51415-4b6f-44fe-85f5-fdd062efac66" providerId="ADAL" clId="{E9EE963A-AE7C-4063-A2C5-5CF1B1DBC743}" dt="2022-03-21T11:44:55.130" v="4943" actId="26606"/>
          <ac:spMkLst>
            <pc:docMk/>
            <pc:sldMk cId="1060753204" sldId="258"/>
            <ac:spMk id="31" creationId="{AB58EF07-17C2-48CF-ABB0-EEF1F17CB8F0}"/>
          </ac:spMkLst>
        </pc:spChg>
        <pc:spChg chg="add del">
          <ac:chgData name="염주헌" userId="f7b51415-4b6f-44fe-85f5-fdd062efac66" providerId="ADAL" clId="{E9EE963A-AE7C-4063-A2C5-5CF1B1DBC743}" dt="2022-03-21T11:44:55.130" v="4943" actId="26606"/>
          <ac:spMkLst>
            <pc:docMk/>
            <pc:sldMk cId="1060753204" sldId="258"/>
            <ac:spMk id="33" creationId="{AF2F604E-43BE-4DC3-B983-E071523364F8}"/>
          </ac:spMkLst>
        </pc:spChg>
        <pc:spChg chg="add del">
          <ac:chgData name="염주헌" userId="f7b51415-4b6f-44fe-85f5-fdd062efac66" providerId="ADAL" clId="{E9EE963A-AE7C-4063-A2C5-5CF1B1DBC743}" dt="2022-03-21T11:44:55.130" v="4943" actId="26606"/>
          <ac:spMkLst>
            <pc:docMk/>
            <pc:sldMk cId="1060753204" sldId="258"/>
            <ac:spMk id="35" creationId="{08C9B587-E65E-4B52-B37C-ABEBB6E87928}"/>
          </ac:spMkLst>
        </pc:spChg>
        <pc:spChg chg="add del">
          <ac:chgData name="염주헌" userId="f7b51415-4b6f-44fe-85f5-fdd062efac66" providerId="ADAL" clId="{E9EE963A-AE7C-4063-A2C5-5CF1B1DBC743}" dt="2022-03-21T11:49:06.282" v="4955" actId="26606"/>
          <ac:spMkLst>
            <pc:docMk/>
            <pc:sldMk cId="1060753204" sldId="258"/>
            <ac:spMk id="37" creationId="{17CDB40A-75BB-4498-A20B-59C3984A3A94}"/>
          </ac:spMkLst>
        </pc:spChg>
        <pc:picChg chg="add del mod">
          <ac:chgData name="염주헌" userId="f7b51415-4b6f-44fe-85f5-fdd062efac66" providerId="ADAL" clId="{E9EE963A-AE7C-4063-A2C5-5CF1B1DBC743}" dt="2022-03-29T13:03:12.645" v="6607"/>
          <ac:picMkLst>
            <pc:docMk/>
            <pc:sldMk cId="1060753204" sldId="258"/>
            <ac:picMk id="3" creationId="{E1220549-E8C6-4ABD-AA5D-F83A5ED0ACAE}"/>
          </ac:picMkLst>
        </pc:picChg>
        <pc:picChg chg="add del">
          <ac:chgData name="염주헌" userId="f7b51415-4b6f-44fe-85f5-fdd062efac66" providerId="ADAL" clId="{E9EE963A-AE7C-4063-A2C5-5CF1B1DBC743}" dt="2022-03-18T13:38:00.440" v="3993" actId="26606"/>
          <ac:picMkLst>
            <pc:docMk/>
            <pc:sldMk cId="1060753204" sldId="258"/>
            <ac:picMk id="4" creationId="{285373C2-7205-83EA-E08E-97B0D283F0C5}"/>
          </ac:picMkLst>
        </pc:picChg>
        <pc:picChg chg="add del mod">
          <ac:chgData name="염주헌" userId="f7b51415-4b6f-44fe-85f5-fdd062efac66" providerId="ADAL" clId="{E9EE963A-AE7C-4063-A2C5-5CF1B1DBC743}" dt="2022-03-29T13:06:50.020" v="6609"/>
          <ac:picMkLst>
            <pc:docMk/>
            <pc:sldMk cId="1060753204" sldId="258"/>
            <ac:picMk id="4" creationId="{4639DDE7-8DD1-47E7-9BD6-1A0B4D97F45F}"/>
          </ac:picMkLst>
        </pc:picChg>
        <pc:picChg chg="add mod">
          <ac:chgData name="염주헌" userId="f7b51415-4b6f-44fe-85f5-fdd062efac66" providerId="ADAL" clId="{E9EE963A-AE7C-4063-A2C5-5CF1B1DBC743}" dt="2022-03-28T08:16:59.958" v="5500" actId="26606"/>
          <ac:picMkLst>
            <pc:docMk/>
            <pc:sldMk cId="1060753204" sldId="258"/>
            <ac:picMk id="7" creationId="{9AFD21DF-2DC1-F6FB-FB7F-D4F194949659}"/>
          </ac:picMkLst>
        </pc:picChg>
        <pc:cxnChg chg="add del">
          <ac:chgData name="염주헌" userId="f7b51415-4b6f-44fe-85f5-fdd062efac66" providerId="ADAL" clId="{E9EE963A-AE7C-4063-A2C5-5CF1B1DBC743}" dt="2022-03-18T13:38:00.440" v="3993" actId="26606"/>
          <ac:cxnSpMkLst>
            <pc:docMk/>
            <pc:sldMk cId="1060753204" sldId="258"/>
            <ac:cxnSpMk id="10" creationId="{AA2EAA10-076F-46BD-8F0F-B9A2FB77A85C}"/>
          </ac:cxnSpMkLst>
        </pc:cxnChg>
        <pc:cxnChg chg="add del">
          <ac:chgData name="염주헌" userId="f7b51415-4b6f-44fe-85f5-fdd062efac66" providerId="ADAL" clId="{E9EE963A-AE7C-4063-A2C5-5CF1B1DBC743}" dt="2022-03-18T13:38:00.440" v="3993" actId="26606"/>
          <ac:cxnSpMkLst>
            <pc:docMk/>
            <pc:sldMk cId="1060753204" sldId="258"/>
            <ac:cxnSpMk id="12" creationId="{D891E407-403B-4764-86C9-33A56D3BCAA3}"/>
          </ac:cxnSpMkLst>
        </pc:cxnChg>
        <pc:cxnChg chg="add del">
          <ac:chgData name="염주헌" userId="f7b51415-4b6f-44fe-85f5-fdd062efac66" providerId="ADAL" clId="{E9EE963A-AE7C-4063-A2C5-5CF1B1DBC743}" dt="2022-03-28T08:16:59.958" v="5500" actId="26606"/>
          <ac:cxnSpMkLst>
            <pc:docMk/>
            <pc:sldMk cId="1060753204" sldId="258"/>
            <ac:cxnSpMk id="18" creationId="{56020367-4FD5-4596-8E10-C5F095CD8DBF}"/>
          </ac:cxnSpMkLst>
        </pc:cxnChg>
      </pc:sldChg>
      <pc:sldChg chg="addSp delSp modSp new mod modTransition setBg modAnim">
        <pc:chgData name="염주헌" userId="f7b51415-4b6f-44fe-85f5-fdd062efac66" providerId="ADAL" clId="{E9EE963A-AE7C-4063-A2C5-5CF1B1DBC743}" dt="2022-03-29T13:06:50.020" v="6609"/>
        <pc:sldMkLst>
          <pc:docMk/>
          <pc:sldMk cId="3883917050" sldId="259"/>
        </pc:sldMkLst>
        <pc:spChg chg="mod">
          <ac:chgData name="염주헌" userId="f7b51415-4b6f-44fe-85f5-fdd062efac66" providerId="ADAL" clId="{E9EE963A-AE7C-4063-A2C5-5CF1B1DBC743}" dt="2022-03-28T08:17:29.036" v="5505" actId="26606"/>
          <ac:spMkLst>
            <pc:docMk/>
            <pc:sldMk cId="3883917050" sldId="259"/>
            <ac:spMk id="2" creationId="{DF8E1D58-279B-40FA-8C5D-0A0CB5EA5BC7}"/>
          </ac:spMkLst>
        </pc:spChg>
        <pc:spChg chg="del mod">
          <ac:chgData name="염주헌" userId="f7b51415-4b6f-44fe-85f5-fdd062efac66" providerId="ADAL" clId="{E9EE963A-AE7C-4063-A2C5-5CF1B1DBC743}" dt="2022-03-18T13:38:33.658" v="4005" actId="26606"/>
          <ac:spMkLst>
            <pc:docMk/>
            <pc:sldMk cId="3883917050" sldId="259"/>
            <ac:spMk id="3" creationId="{C7C31B62-8E51-441D-80B6-69F3C00974A3}"/>
          </ac:spMkLst>
        </pc:spChg>
        <pc:spChg chg="add del">
          <ac:chgData name="염주헌" userId="f7b51415-4b6f-44fe-85f5-fdd062efac66" providerId="ADAL" clId="{E9EE963A-AE7C-4063-A2C5-5CF1B1DBC743}" dt="2022-03-28T08:17:29.036" v="5505" actId="26606"/>
          <ac:spMkLst>
            <pc:docMk/>
            <pc:sldMk cId="3883917050" sldId="259"/>
            <ac:spMk id="9" creationId="{16AC3602-3348-4F31-9E43-076B03514ECB}"/>
          </ac:spMkLst>
        </pc:spChg>
        <pc:spChg chg="add del">
          <ac:chgData name="염주헌" userId="f7b51415-4b6f-44fe-85f5-fdd062efac66" providerId="ADAL" clId="{E9EE963A-AE7C-4063-A2C5-5CF1B1DBC743}" dt="2022-03-28T08:17:29.036" v="5505" actId="26606"/>
          <ac:spMkLst>
            <pc:docMk/>
            <pc:sldMk cId="3883917050" sldId="259"/>
            <ac:spMk id="11" creationId="{394094B0-A6C9-44BE-9042-66EF0612F625}"/>
          </ac:spMkLst>
        </pc:spChg>
        <pc:spChg chg="add del">
          <ac:chgData name="염주헌" userId="f7b51415-4b6f-44fe-85f5-fdd062efac66" providerId="ADAL" clId="{E9EE963A-AE7C-4063-A2C5-5CF1B1DBC743}" dt="2022-03-28T08:17:29.036" v="5505" actId="26606"/>
          <ac:spMkLst>
            <pc:docMk/>
            <pc:sldMk cId="3883917050" sldId="259"/>
            <ac:spMk id="13" creationId="{64C2CA96-0B16-4AA7-B340-33044D238597}"/>
          </ac:spMkLst>
        </pc:spChg>
        <pc:spChg chg="add del">
          <ac:chgData name="염주헌" userId="f7b51415-4b6f-44fe-85f5-fdd062efac66" providerId="ADAL" clId="{E9EE963A-AE7C-4063-A2C5-5CF1B1DBC743}" dt="2022-03-28T08:17:29.036" v="5505" actId="26606"/>
          <ac:spMkLst>
            <pc:docMk/>
            <pc:sldMk cId="3883917050" sldId="259"/>
            <ac:spMk id="15" creationId="{1D50D7A8-F1D5-4306-8A9B-DD7A73EB8BCE}"/>
          </ac:spMkLst>
        </pc:spChg>
        <pc:spChg chg="add">
          <ac:chgData name="염주헌" userId="f7b51415-4b6f-44fe-85f5-fdd062efac66" providerId="ADAL" clId="{E9EE963A-AE7C-4063-A2C5-5CF1B1DBC743}" dt="2022-03-28T08:17:29.036" v="5505" actId="26606"/>
          <ac:spMkLst>
            <pc:docMk/>
            <pc:sldMk cId="3883917050" sldId="259"/>
            <ac:spMk id="20" creationId="{6C4028FD-8BAA-4A19-BFDE-594D991B7552}"/>
          </ac:spMkLst>
        </pc:spChg>
        <pc:graphicFrameChg chg="add mod modGraphic">
          <ac:chgData name="염주헌" userId="f7b51415-4b6f-44fe-85f5-fdd062efac66" providerId="ADAL" clId="{E9EE963A-AE7C-4063-A2C5-5CF1B1DBC743}" dt="2022-03-28T08:17:29.036" v="5505" actId="26606"/>
          <ac:graphicFrameMkLst>
            <pc:docMk/>
            <pc:sldMk cId="3883917050" sldId="259"/>
            <ac:graphicFrameMk id="5" creationId="{BA23C1CF-FF51-93D0-6A4F-8F5E011E4EB9}"/>
          </ac:graphicFrameMkLst>
        </pc:graphicFrameChg>
        <pc:picChg chg="add del mod">
          <ac:chgData name="염주헌" userId="f7b51415-4b6f-44fe-85f5-fdd062efac66" providerId="ADAL" clId="{E9EE963A-AE7C-4063-A2C5-5CF1B1DBC743}" dt="2022-03-29T13:06:50.020" v="6609"/>
          <ac:picMkLst>
            <pc:docMk/>
            <pc:sldMk cId="3883917050" sldId="259"/>
            <ac:picMk id="3" creationId="{CC25D0C9-33C6-4991-B814-A9BB675B6F64}"/>
          </ac:picMkLst>
        </pc:picChg>
      </pc:sldChg>
      <pc:sldChg chg="addSp delSp modSp new del mod">
        <pc:chgData name="염주헌" userId="f7b51415-4b6f-44fe-85f5-fdd062efac66" providerId="ADAL" clId="{E9EE963A-AE7C-4063-A2C5-5CF1B1DBC743}" dt="2022-03-12T12:38:08.475" v="2726" actId="47"/>
        <pc:sldMkLst>
          <pc:docMk/>
          <pc:sldMk cId="1870328440" sldId="260"/>
        </pc:sldMkLst>
        <pc:spChg chg="del">
          <ac:chgData name="염주헌" userId="f7b51415-4b6f-44fe-85f5-fdd062efac66" providerId="ADAL" clId="{E9EE963A-AE7C-4063-A2C5-5CF1B1DBC743}" dt="2022-03-10T12:47:30.157" v="850" actId="478"/>
          <ac:spMkLst>
            <pc:docMk/>
            <pc:sldMk cId="1870328440" sldId="260"/>
            <ac:spMk id="2" creationId="{C968B43C-2AD1-4245-B5A6-EA9AB742976E}"/>
          </ac:spMkLst>
        </pc:spChg>
        <pc:spChg chg="del">
          <ac:chgData name="염주헌" userId="f7b51415-4b6f-44fe-85f5-fdd062efac66" providerId="ADAL" clId="{E9EE963A-AE7C-4063-A2C5-5CF1B1DBC743}" dt="2022-03-10T12:47:31.119" v="851" actId="478"/>
          <ac:spMkLst>
            <pc:docMk/>
            <pc:sldMk cId="1870328440" sldId="260"/>
            <ac:spMk id="3" creationId="{98305E21-957C-4AC7-8FF1-E0DDEAB344B8}"/>
          </ac:spMkLst>
        </pc:spChg>
        <pc:spChg chg="add mod">
          <ac:chgData name="염주헌" userId="f7b51415-4b6f-44fe-85f5-fdd062efac66" providerId="ADAL" clId="{E9EE963A-AE7C-4063-A2C5-5CF1B1DBC743}" dt="2022-03-10T12:49:59.344" v="923"/>
          <ac:spMkLst>
            <pc:docMk/>
            <pc:sldMk cId="1870328440" sldId="260"/>
            <ac:spMk id="4" creationId="{C0B010BA-E19E-4B95-BC8E-9631CAACE69B}"/>
          </ac:spMkLst>
        </pc:spChg>
        <pc:spChg chg="add mod">
          <ac:chgData name="염주헌" userId="f7b51415-4b6f-44fe-85f5-fdd062efac66" providerId="ADAL" clId="{E9EE963A-AE7C-4063-A2C5-5CF1B1DBC743}" dt="2022-03-10T12:52:38.624" v="979" actId="20577"/>
          <ac:spMkLst>
            <pc:docMk/>
            <pc:sldMk cId="1870328440" sldId="260"/>
            <ac:spMk id="9" creationId="{7FA3146D-05CE-48FC-8AAE-E4A67DBF775F}"/>
          </ac:spMkLst>
        </pc:spChg>
        <pc:spChg chg="add mod">
          <ac:chgData name="염주헌" userId="f7b51415-4b6f-44fe-85f5-fdd062efac66" providerId="ADAL" clId="{E9EE963A-AE7C-4063-A2C5-5CF1B1DBC743}" dt="2022-03-10T12:52:43.133" v="993" actId="20577"/>
          <ac:spMkLst>
            <pc:docMk/>
            <pc:sldMk cId="1870328440" sldId="260"/>
            <ac:spMk id="10" creationId="{D3A2CCBA-741A-4BC2-A698-7F4CDB8183EC}"/>
          </ac:spMkLst>
        </pc:spChg>
        <pc:spChg chg="add mod">
          <ac:chgData name="염주헌" userId="f7b51415-4b6f-44fe-85f5-fdd062efac66" providerId="ADAL" clId="{E9EE963A-AE7C-4063-A2C5-5CF1B1DBC743}" dt="2022-03-10T12:52:50.896" v="1026" actId="20577"/>
          <ac:spMkLst>
            <pc:docMk/>
            <pc:sldMk cId="1870328440" sldId="260"/>
            <ac:spMk id="11" creationId="{3C587F98-FE3F-47F5-8B72-46B9DC6975D1}"/>
          </ac:spMkLst>
        </pc:spChg>
        <pc:spChg chg="add mod">
          <ac:chgData name="염주헌" userId="f7b51415-4b6f-44fe-85f5-fdd062efac66" providerId="ADAL" clId="{E9EE963A-AE7C-4063-A2C5-5CF1B1DBC743}" dt="2022-03-10T12:54:09.208" v="1135" actId="20577"/>
          <ac:spMkLst>
            <pc:docMk/>
            <pc:sldMk cId="1870328440" sldId="260"/>
            <ac:spMk id="12" creationId="{19905C2D-365C-4EC5-A9C3-72C1C9ED9296}"/>
          </ac:spMkLst>
        </pc:spChg>
        <pc:spChg chg="add mod">
          <ac:chgData name="염주헌" userId="f7b51415-4b6f-44fe-85f5-fdd062efac66" providerId="ADAL" clId="{E9EE963A-AE7C-4063-A2C5-5CF1B1DBC743}" dt="2022-03-10T12:54:33.768" v="1217" actId="20577"/>
          <ac:spMkLst>
            <pc:docMk/>
            <pc:sldMk cId="1870328440" sldId="260"/>
            <ac:spMk id="20" creationId="{FB68BF7C-CDDC-4DE3-A976-8A306729E5F1}"/>
          </ac:spMkLst>
        </pc:spChg>
        <pc:spChg chg="add mod">
          <ac:chgData name="염주헌" userId="f7b51415-4b6f-44fe-85f5-fdd062efac66" providerId="ADAL" clId="{E9EE963A-AE7C-4063-A2C5-5CF1B1DBC743}" dt="2022-03-10T12:54:53.713" v="1234" actId="1076"/>
          <ac:spMkLst>
            <pc:docMk/>
            <pc:sldMk cId="1870328440" sldId="260"/>
            <ac:spMk id="21" creationId="{0869ED7E-A5C1-4BD4-8495-09BBB97B88AB}"/>
          </ac:spMkLst>
        </pc:spChg>
        <pc:spChg chg="add mod">
          <ac:chgData name="염주헌" userId="f7b51415-4b6f-44fe-85f5-fdd062efac66" providerId="ADAL" clId="{E9EE963A-AE7C-4063-A2C5-5CF1B1DBC743}" dt="2022-03-10T12:55:16.827" v="1333"/>
          <ac:spMkLst>
            <pc:docMk/>
            <pc:sldMk cId="1870328440" sldId="260"/>
            <ac:spMk id="22" creationId="{CEEDC3B6-4458-4779-B160-412F1447FDC7}"/>
          </ac:spMkLst>
        </pc:spChg>
        <pc:picChg chg="add mod">
          <ac:chgData name="염주헌" userId="f7b51415-4b6f-44fe-85f5-fdd062efac66" providerId="ADAL" clId="{E9EE963A-AE7C-4063-A2C5-5CF1B1DBC743}" dt="2022-03-10T12:48:45.031" v="857" actId="1076"/>
          <ac:picMkLst>
            <pc:docMk/>
            <pc:sldMk cId="1870328440" sldId="260"/>
            <ac:picMk id="1026" creationId="{C50EC458-8D07-4035-9F0F-D3F19A232A07}"/>
          </ac:picMkLst>
        </pc:picChg>
        <pc:picChg chg="add mod">
          <ac:chgData name="염주헌" userId="f7b51415-4b6f-44fe-85f5-fdd062efac66" providerId="ADAL" clId="{E9EE963A-AE7C-4063-A2C5-5CF1B1DBC743}" dt="2022-03-10T12:51:51.855" v="945" actId="1076"/>
          <ac:picMkLst>
            <pc:docMk/>
            <pc:sldMk cId="1870328440" sldId="260"/>
            <ac:picMk id="1028" creationId="{CB5D3AC7-FD1B-4C70-B95A-728A0665C8EC}"/>
          </ac:picMkLst>
        </pc:picChg>
        <pc:picChg chg="add mod">
          <ac:chgData name="염주헌" userId="f7b51415-4b6f-44fe-85f5-fdd062efac66" providerId="ADAL" clId="{E9EE963A-AE7C-4063-A2C5-5CF1B1DBC743}" dt="2022-03-10T12:52:01.264" v="948" actId="1076"/>
          <ac:picMkLst>
            <pc:docMk/>
            <pc:sldMk cId="1870328440" sldId="260"/>
            <ac:picMk id="1030" creationId="{B345288C-2134-40E0-B234-3FC3AEFE3EC9}"/>
          </ac:picMkLst>
        </pc:picChg>
        <pc:picChg chg="add mod">
          <ac:chgData name="염주헌" userId="f7b51415-4b6f-44fe-85f5-fdd062efac66" providerId="ADAL" clId="{E9EE963A-AE7C-4063-A2C5-5CF1B1DBC743}" dt="2022-03-10T12:51:56.824" v="947" actId="1076"/>
          <ac:picMkLst>
            <pc:docMk/>
            <pc:sldMk cId="1870328440" sldId="260"/>
            <ac:picMk id="1032" creationId="{8C73BCA5-059D-4BCA-99AB-9F67591D81A2}"/>
          </ac:picMkLst>
        </pc:picChg>
        <pc:cxnChg chg="add mod">
          <ac:chgData name="염주헌" userId="f7b51415-4b6f-44fe-85f5-fdd062efac66" providerId="ADAL" clId="{E9EE963A-AE7C-4063-A2C5-5CF1B1DBC743}" dt="2022-03-10T12:53:04.171" v="1030" actId="13822"/>
          <ac:cxnSpMkLst>
            <pc:docMk/>
            <pc:sldMk cId="1870328440" sldId="260"/>
            <ac:cxnSpMk id="6" creationId="{6E43A51C-CFE9-4CBB-8505-6DE076B07E92}"/>
          </ac:cxnSpMkLst>
        </pc:cxnChg>
        <pc:cxnChg chg="add mod">
          <ac:chgData name="염주헌" userId="f7b51415-4b6f-44fe-85f5-fdd062efac66" providerId="ADAL" clId="{E9EE963A-AE7C-4063-A2C5-5CF1B1DBC743}" dt="2022-03-10T12:53:25.456" v="1036" actId="1076"/>
          <ac:cxnSpMkLst>
            <pc:docMk/>
            <pc:sldMk cId="1870328440" sldId="260"/>
            <ac:cxnSpMk id="14" creationId="{BF264BE3-DD1F-4A5C-B02D-AE32836324FF}"/>
          </ac:cxnSpMkLst>
        </pc:cxnChg>
        <pc:cxnChg chg="add mod">
          <ac:chgData name="염주헌" userId="f7b51415-4b6f-44fe-85f5-fdd062efac66" providerId="ADAL" clId="{E9EE963A-AE7C-4063-A2C5-5CF1B1DBC743}" dt="2022-03-10T12:53:34.456" v="1039" actId="14100"/>
          <ac:cxnSpMkLst>
            <pc:docMk/>
            <pc:sldMk cId="1870328440" sldId="260"/>
            <ac:cxnSpMk id="15" creationId="{6F0E7CF4-5CC8-4675-AD8D-C6CE9D770D67}"/>
          </ac:cxnSpMkLst>
        </pc:cxnChg>
        <pc:cxnChg chg="add mod">
          <ac:chgData name="염주헌" userId="f7b51415-4b6f-44fe-85f5-fdd062efac66" providerId="ADAL" clId="{E9EE963A-AE7C-4063-A2C5-5CF1B1DBC743}" dt="2022-03-10T12:53:42.640" v="1042" actId="14100"/>
          <ac:cxnSpMkLst>
            <pc:docMk/>
            <pc:sldMk cId="1870328440" sldId="260"/>
            <ac:cxnSpMk id="17" creationId="{5E0A24C7-3946-47D4-991B-9A3F9196858F}"/>
          </ac:cxnSpMkLst>
        </pc:cxnChg>
      </pc:sldChg>
      <pc:sldChg chg="addSp delSp modSp new mod ord modTransition modAnim">
        <pc:chgData name="염주헌" userId="f7b51415-4b6f-44fe-85f5-fdd062efac66" providerId="ADAL" clId="{E9EE963A-AE7C-4063-A2C5-5CF1B1DBC743}" dt="2022-03-30T06:22:52.786" v="6718"/>
        <pc:sldMkLst>
          <pc:docMk/>
          <pc:sldMk cId="143414067" sldId="261"/>
        </pc:sldMkLst>
        <pc:spChg chg="del mod">
          <ac:chgData name="염주헌" userId="f7b51415-4b6f-44fe-85f5-fdd062efac66" providerId="ADAL" clId="{E9EE963A-AE7C-4063-A2C5-5CF1B1DBC743}" dt="2022-03-12T11:36:14.293" v="1368" actId="478"/>
          <ac:spMkLst>
            <pc:docMk/>
            <pc:sldMk cId="143414067" sldId="261"/>
            <ac:spMk id="2" creationId="{F3D96FAD-584F-4B96-8171-6E36E8F8B21C}"/>
          </ac:spMkLst>
        </pc:spChg>
        <pc:spChg chg="del">
          <ac:chgData name="염주헌" userId="f7b51415-4b6f-44fe-85f5-fdd062efac66" providerId="ADAL" clId="{E9EE963A-AE7C-4063-A2C5-5CF1B1DBC743}" dt="2022-03-12T11:36:15.674" v="1369" actId="478"/>
          <ac:spMkLst>
            <pc:docMk/>
            <pc:sldMk cId="143414067" sldId="261"/>
            <ac:spMk id="3" creationId="{8A9E0628-BB1B-4E46-9485-18FA7651FFDB}"/>
          </ac:spMkLst>
        </pc:spChg>
        <pc:spChg chg="add mod">
          <ac:chgData name="염주헌" userId="f7b51415-4b6f-44fe-85f5-fdd062efac66" providerId="ADAL" clId="{E9EE963A-AE7C-4063-A2C5-5CF1B1DBC743}" dt="2022-03-30T06:22:15.555" v="6707" actId="1076"/>
          <ac:spMkLst>
            <pc:docMk/>
            <pc:sldMk cId="143414067" sldId="261"/>
            <ac:spMk id="8" creationId="{8BF7E1BF-30E1-42AF-960E-188F42C67137}"/>
          </ac:spMkLst>
        </pc:spChg>
        <pc:spChg chg="add mod">
          <ac:chgData name="염주헌" userId="f7b51415-4b6f-44fe-85f5-fdd062efac66" providerId="ADAL" clId="{E9EE963A-AE7C-4063-A2C5-5CF1B1DBC743}" dt="2022-03-30T06:22:24.380" v="6709" actId="1076"/>
          <ac:spMkLst>
            <pc:docMk/>
            <pc:sldMk cId="143414067" sldId="261"/>
            <ac:spMk id="10" creationId="{1312AAF2-F141-4170-B768-941DB81FFF4C}"/>
          </ac:spMkLst>
        </pc:spChg>
        <pc:spChg chg="add mod">
          <ac:chgData name="염주헌" userId="f7b51415-4b6f-44fe-85f5-fdd062efac66" providerId="ADAL" clId="{E9EE963A-AE7C-4063-A2C5-5CF1B1DBC743}" dt="2022-03-30T06:22:29.556" v="6710" actId="1076"/>
          <ac:spMkLst>
            <pc:docMk/>
            <pc:sldMk cId="143414067" sldId="261"/>
            <ac:spMk id="11" creationId="{14B6BBF5-A75D-4C9D-80F0-28318D7D8F2A}"/>
          </ac:spMkLst>
        </pc:spChg>
        <pc:spChg chg="add mod">
          <ac:chgData name="염주헌" userId="f7b51415-4b6f-44fe-85f5-fdd062efac66" providerId="ADAL" clId="{E9EE963A-AE7C-4063-A2C5-5CF1B1DBC743}" dt="2022-03-30T06:22:32.524" v="6711" actId="1076"/>
          <ac:spMkLst>
            <pc:docMk/>
            <pc:sldMk cId="143414067" sldId="261"/>
            <ac:spMk id="12" creationId="{127B2B6B-5D1A-4D1B-B193-9AC7D77E923C}"/>
          </ac:spMkLst>
        </pc:spChg>
        <pc:spChg chg="add mod">
          <ac:chgData name="염주헌" userId="f7b51415-4b6f-44fe-85f5-fdd062efac66" providerId="ADAL" clId="{E9EE963A-AE7C-4063-A2C5-5CF1B1DBC743}" dt="2022-03-30T06:22:36.460" v="6712" actId="1076"/>
          <ac:spMkLst>
            <pc:docMk/>
            <pc:sldMk cId="143414067" sldId="261"/>
            <ac:spMk id="13" creationId="{D7F3A0A7-BF6D-48D1-BF40-E0F04F058699}"/>
          </ac:spMkLst>
        </pc:spChg>
        <pc:spChg chg="add del mod">
          <ac:chgData name="염주헌" userId="f7b51415-4b6f-44fe-85f5-fdd062efac66" providerId="ADAL" clId="{E9EE963A-AE7C-4063-A2C5-5CF1B1DBC743}" dt="2022-03-30T06:22:52.786" v="6718"/>
          <ac:spMkLst>
            <pc:docMk/>
            <pc:sldMk cId="143414067" sldId="261"/>
            <ac:spMk id="14" creationId="{D954EB5B-E30D-4AF9-BDA0-6B1940ACEE9B}"/>
          </ac:spMkLst>
        </pc:spChg>
        <pc:picChg chg="add del mod">
          <ac:chgData name="염주헌" userId="f7b51415-4b6f-44fe-85f5-fdd062efac66" providerId="ADAL" clId="{E9EE963A-AE7C-4063-A2C5-5CF1B1DBC743}" dt="2022-03-29T13:06:50.020" v="6609"/>
          <ac:picMkLst>
            <pc:docMk/>
            <pc:sldMk cId="143414067" sldId="261"/>
            <ac:picMk id="2" creationId="{35E9D65E-F566-49A8-B3EB-9391B02DEA22}"/>
          </ac:picMkLst>
        </pc:picChg>
        <pc:picChg chg="add mod">
          <ac:chgData name="염주헌" userId="f7b51415-4b6f-44fe-85f5-fdd062efac66" providerId="ADAL" clId="{E9EE963A-AE7C-4063-A2C5-5CF1B1DBC743}" dt="2022-03-30T06:22:11.642" v="6706" actId="12788"/>
          <ac:picMkLst>
            <pc:docMk/>
            <pc:sldMk cId="143414067" sldId="261"/>
            <ac:picMk id="2" creationId="{4EDB8CBF-C555-4F83-AC2A-371855E6EF97}"/>
          </ac:picMkLst>
        </pc:picChg>
        <pc:picChg chg="add del">
          <ac:chgData name="염주헌" userId="f7b51415-4b6f-44fe-85f5-fdd062efac66" providerId="ADAL" clId="{E9EE963A-AE7C-4063-A2C5-5CF1B1DBC743}" dt="2022-03-23T06:44:28.068" v="5320"/>
          <ac:picMkLst>
            <pc:docMk/>
            <pc:sldMk cId="143414067" sldId="261"/>
            <ac:picMk id="2" creationId="{88DCD9E7-E7F8-4623-82F8-5A8E2368A423}"/>
          </ac:picMkLst>
        </pc:picChg>
        <pc:picChg chg="add mod">
          <ac:chgData name="염주헌" userId="f7b51415-4b6f-44fe-85f5-fdd062efac66" providerId="ADAL" clId="{E9EE963A-AE7C-4063-A2C5-5CF1B1DBC743}" dt="2022-03-30T06:22:11.642" v="6706" actId="12788"/>
          <ac:picMkLst>
            <pc:docMk/>
            <pc:sldMk cId="143414067" sldId="261"/>
            <ac:picMk id="4" creationId="{ADB25E8C-DA81-4066-89A3-60E0497EA703}"/>
          </ac:picMkLst>
        </pc:picChg>
        <pc:picChg chg="add mod">
          <ac:chgData name="염주헌" userId="f7b51415-4b6f-44fe-85f5-fdd062efac66" providerId="ADAL" clId="{E9EE963A-AE7C-4063-A2C5-5CF1B1DBC743}" dt="2022-03-30T06:22:11.642" v="6706" actId="12788"/>
          <ac:picMkLst>
            <pc:docMk/>
            <pc:sldMk cId="143414067" sldId="261"/>
            <ac:picMk id="5" creationId="{F80A043C-4BA7-4B8B-8BDD-E4CF7B10A5A9}"/>
          </ac:picMkLst>
        </pc:picChg>
        <pc:picChg chg="add mod">
          <ac:chgData name="염주헌" userId="f7b51415-4b6f-44fe-85f5-fdd062efac66" providerId="ADAL" clId="{E9EE963A-AE7C-4063-A2C5-5CF1B1DBC743}" dt="2022-03-30T06:22:11.642" v="6706" actId="12788"/>
          <ac:picMkLst>
            <pc:docMk/>
            <pc:sldMk cId="143414067" sldId="261"/>
            <ac:picMk id="6" creationId="{A050B580-E6D8-4B6E-A665-120A563B574B}"/>
          </ac:picMkLst>
        </pc:picChg>
        <pc:picChg chg="add del mod">
          <ac:chgData name="염주헌" userId="f7b51415-4b6f-44fe-85f5-fdd062efac66" providerId="ADAL" clId="{E9EE963A-AE7C-4063-A2C5-5CF1B1DBC743}" dt="2022-03-23T06:44:25.812" v="5318" actId="478"/>
          <ac:picMkLst>
            <pc:docMk/>
            <pc:sldMk cId="143414067" sldId="261"/>
            <ac:picMk id="7" creationId="{9A645CF0-641F-4C7B-8438-802A6ABBE23A}"/>
          </ac:picMkLst>
        </pc:picChg>
        <pc:picChg chg="add mod">
          <ac:chgData name="염주헌" userId="f7b51415-4b6f-44fe-85f5-fdd062efac66" providerId="ADAL" clId="{E9EE963A-AE7C-4063-A2C5-5CF1B1DBC743}" dt="2022-03-30T06:22:11.642" v="6706" actId="12788"/>
          <ac:picMkLst>
            <pc:docMk/>
            <pc:sldMk cId="143414067" sldId="261"/>
            <ac:picMk id="1026" creationId="{66134E95-8166-4910-8C3B-446722D2AF14}"/>
          </ac:picMkLst>
        </pc:picChg>
        <pc:picChg chg="add del mod">
          <ac:chgData name="염주헌" userId="f7b51415-4b6f-44fe-85f5-fdd062efac66" providerId="ADAL" clId="{E9EE963A-AE7C-4063-A2C5-5CF1B1DBC743}" dt="2022-03-23T06:45:40.818" v="5343" actId="478"/>
          <ac:picMkLst>
            <pc:docMk/>
            <pc:sldMk cId="143414067" sldId="261"/>
            <ac:picMk id="1028" creationId="{E2970EE6-6427-41AA-8BB4-FDA3E96A988D}"/>
          </ac:picMkLst>
        </pc:picChg>
        <pc:picChg chg="add mod">
          <ac:chgData name="염주헌" userId="f7b51415-4b6f-44fe-85f5-fdd062efac66" providerId="ADAL" clId="{E9EE963A-AE7C-4063-A2C5-5CF1B1DBC743}" dt="2022-03-30T06:22:11.642" v="6706" actId="12788"/>
          <ac:picMkLst>
            <pc:docMk/>
            <pc:sldMk cId="143414067" sldId="261"/>
            <ac:picMk id="1030" creationId="{4E531D9D-8B92-4CBF-BE72-8540CB635185}"/>
          </ac:picMkLst>
        </pc:picChg>
      </pc:sldChg>
      <pc:sldChg chg="addSp delSp modSp new add del mod setBg addAnim delAnim modShow">
        <pc:chgData name="염주헌" userId="f7b51415-4b6f-44fe-85f5-fdd062efac66" providerId="ADAL" clId="{E9EE963A-AE7C-4063-A2C5-5CF1B1DBC743}" dt="2022-03-22T14:57:53.930" v="5276" actId="47"/>
        <pc:sldMkLst>
          <pc:docMk/>
          <pc:sldMk cId="245484211" sldId="262"/>
        </pc:sldMkLst>
        <pc:spChg chg="add del mod">
          <ac:chgData name="염주헌" userId="f7b51415-4b6f-44fe-85f5-fdd062efac66" providerId="ADAL" clId="{E9EE963A-AE7C-4063-A2C5-5CF1B1DBC743}" dt="2022-03-18T13:39:37.344" v="4018" actId="26606"/>
          <ac:spMkLst>
            <pc:docMk/>
            <pc:sldMk cId="245484211" sldId="262"/>
            <ac:spMk id="2" creationId="{5EA3AE55-F668-40ED-B191-454B60DF20B9}"/>
          </ac:spMkLst>
        </pc:spChg>
        <pc:spChg chg="del">
          <ac:chgData name="염주헌" userId="f7b51415-4b6f-44fe-85f5-fdd062efac66" providerId="ADAL" clId="{E9EE963A-AE7C-4063-A2C5-5CF1B1DBC743}" dt="2022-03-13T12:03:43.986" v="2812" actId="478"/>
          <ac:spMkLst>
            <pc:docMk/>
            <pc:sldMk cId="245484211" sldId="262"/>
            <ac:spMk id="3" creationId="{5D57BD09-D779-4479-BB29-9E46CC19969E}"/>
          </ac:spMkLst>
        </pc:spChg>
        <pc:spChg chg="add del">
          <ac:chgData name="염주헌" userId="f7b51415-4b6f-44fe-85f5-fdd062efac66" providerId="ADAL" clId="{E9EE963A-AE7C-4063-A2C5-5CF1B1DBC743}" dt="2022-03-18T13:39:13.700" v="4010" actId="26606"/>
          <ac:spMkLst>
            <pc:docMk/>
            <pc:sldMk cId="245484211" sldId="262"/>
            <ac:spMk id="73" creationId="{F098897C-3A20-415C-B809-28980E78A61D}"/>
          </ac:spMkLst>
        </pc:spChg>
        <pc:spChg chg="add del">
          <ac:chgData name="염주헌" userId="f7b51415-4b6f-44fe-85f5-fdd062efac66" providerId="ADAL" clId="{E9EE963A-AE7C-4063-A2C5-5CF1B1DBC743}" dt="2022-03-18T13:39:13.700" v="4010" actId="26606"/>
          <ac:spMkLst>
            <pc:docMk/>
            <pc:sldMk cId="245484211" sldId="262"/>
            <ac:spMk id="75" creationId="{3F672E71-4896-412C-9C70-888CBA0C2F28}"/>
          </ac:spMkLst>
        </pc:spChg>
        <pc:spChg chg="add del">
          <ac:chgData name="염주헌" userId="f7b51415-4b6f-44fe-85f5-fdd062efac66" providerId="ADAL" clId="{E9EE963A-AE7C-4063-A2C5-5CF1B1DBC743}" dt="2022-03-18T13:39:26.564" v="4015" actId="26606"/>
          <ac:spMkLst>
            <pc:docMk/>
            <pc:sldMk cId="245484211" sldId="262"/>
            <ac:spMk id="1030" creationId="{F098897C-3A20-415C-B809-28980E78A61D}"/>
          </ac:spMkLst>
        </pc:spChg>
        <pc:spChg chg="add del">
          <ac:chgData name="염주헌" userId="f7b51415-4b6f-44fe-85f5-fdd062efac66" providerId="ADAL" clId="{E9EE963A-AE7C-4063-A2C5-5CF1B1DBC743}" dt="2022-03-18T13:39:26.564" v="4015" actId="26606"/>
          <ac:spMkLst>
            <pc:docMk/>
            <pc:sldMk cId="245484211" sldId="262"/>
            <ac:spMk id="1031" creationId="{3F672E71-4896-412C-9C70-888CBA0C2F28}"/>
          </ac:spMkLst>
        </pc:spChg>
        <pc:spChg chg="add">
          <ac:chgData name="염주헌" userId="f7b51415-4b6f-44fe-85f5-fdd062efac66" providerId="ADAL" clId="{E9EE963A-AE7C-4063-A2C5-5CF1B1DBC743}" dt="2022-03-18T13:39:37.344" v="4018" actId="26606"/>
          <ac:spMkLst>
            <pc:docMk/>
            <pc:sldMk cId="245484211" sldId="262"/>
            <ac:spMk id="1032" creationId="{33ADEAE5-B080-4DEC-819A-00E41A93F881}"/>
          </ac:spMkLst>
        </pc:spChg>
        <pc:spChg chg="add">
          <ac:chgData name="염주헌" userId="f7b51415-4b6f-44fe-85f5-fdd062efac66" providerId="ADAL" clId="{E9EE963A-AE7C-4063-A2C5-5CF1B1DBC743}" dt="2022-03-18T13:39:37.344" v="4018" actId="26606"/>
          <ac:spMkLst>
            <pc:docMk/>
            <pc:sldMk cId="245484211" sldId="262"/>
            <ac:spMk id="1033" creationId="{D9FB580A-BA0E-4D5E-90F4-C42767A78389}"/>
          </ac:spMkLst>
        </pc:spChg>
        <pc:picChg chg="add del mod">
          <ac:chgData name="염주헌" userId="f7b51415-4b6f-44fe-85f5-fdd062efac66" providerId="ADAL" clId="{E9EE963A-AE7C-4063-A2C5-5CF1B1DBC743}" dt="2022-03-13T12:03:56.129" v="2819"/>
          <ac:picMkLst>
            <pc:docMk/>
            <pc:sldMk cId="245484211" sldId="262"/>
            <ac:picMk id="1026" creationId="{95ADA71A-6056-4154-918C-F7184FFE0179}"/>
          </ac:picMkLst>
        </pc:picChg>
        <pc:picChg chg="add mod">
          <ac:chgData name="염주헌" userId="f7b51415-4b6f-44fe-85f5-fdd062efac66" providerId="ADAL" clId="{E9EE963A-AE7C-4063-A2C5-5CF1B1DBC743}" dt="2022-03-18T13:39:37.344" v="4018" actId="26606"/>
          <ac:picMkLst>
            <pc:docMk/>
            <pc:sldMk cId="245484211" sldId="262"/>
            <ac:picMk id="1028" creationId="{7A1195B6-F920-479F-909A-DD2D446A36F5}"/>
          </ac:picMkLst>
        </pc:picChg>
      </pc:sldChg>
      <pc:sldChg chg="addSp delSp modSp new add del mod setBg addAnim delAnim modShow">
        <pc:chgData name="염주헌" userId="f7b51415-4b6f-44fe-85f5-fdd062efac66" providerId="ADAL" clId="{E9EE963A-AE7C-4063-A2C5-5CF1B1DBC743}" dt="2022-03-22T14:57:53.234" v="5275" actId="47"/>
        <pc:sldMkLst>
          <pc:docMk/>
          <pc:sldMk cId="3345702633" sldId="263"/>
        </pc:sldMkLst>
        <pc:spChg chg="mod">
          <ac:chgData name="염주헌" userId="f7b51415-4b6f-44fe-85f5-fdd062efac66" providerId="ADAL" clId="{E9EE963A-AE7C-4063-A2C5-5CF1B1DBC743}" dt="2022-03-18T13:39:34.015" v="4017" actId="26606"/>
          <ac:spMkLst>
            <pc:docMk/>
            <pc:sldMk cId="3345702633" sldId="263"/>
            <ac:spMk id="2" creationId="{F3412C72-874B-4D33-9070-4D0E6676BB41}"/>
          </ac:spMkLst>
        </pc:spChg>
        <pc:spChg chg="del">
          <ac:chgData name="염주헌" userId="f7b51415-4b6f-44fe-85f5-fdd062efac66" providerId="ADAL" clId="{E9EE963A-AE7C-4063-A2C5-5CF1B1DBC743}" dt="2022-03-13T12:05:29.669" v="3015" actId="478"/>
          <ac:spMkLst>
            <pc:docMk/>
            <pc:sldMk cId="3345702633" sldId="263"/>
            <ac:spMk id="3" creationId="{835A9715-476E-47F8-A9A2-991A5A1148E0}"/>
          </ac:spMkLst>
        </pc:spChg>
        <pc:spChg chg="add del">
          <ac:chgData name="염주헌" userId="f7b51415-4b6f-44fe-85f5-fdd062efac66" providerId="ADAL" clId="{E9EE963A-AE7C-4063-A2C5-5CF1B1DBC743}" dt="2022-03-18T13:39:30.852" v="4016" actId="26606"/>
          <ac:spMkLst>
            <pc:docMk/>
            <pc:sldMk cId="3345702633" sldId="263"/>
            <ac:spMk id="71" creationId="{F098897C-3A20-415C-B809-28980E78A61D}"/>
          </ac:spMkLst>
        </pc:spChg>
        <pc:spChg chg="add del">
          <ac:chgData name="염주헌" userId="f7b51415-4b6f-44fe-85f5-fdd062efac66" providerId="ADAL" clId="{E9EE963A-AE7C-4063-A2C5-5CF1B1DBC743}" dt="2022-03-18T13:39:30.852" v="4016" actId="26606"/>
          <ac:spMkLst>
            <pc:docMk/>
            <pc:sldMk cId="3345702633" sldId="263"/>
            <ac:spMk id="73" creationId="{3F672E71-4896-412C-9C70-888CBA0C2F28}"/>
          </ac:spMkLst>
        </pc:spChg>
        <pc:spChg chg="add">
          <ac:chgData name="염주헌" userId="f7b51415-4b6f-44fe-85f5-fdd062efac66" providerId="ADAL" clId="{E9EE963A-AE7C-4063-A2C5-5CF1B1DBC743}" dt="2022-03-18T13:39:34.015" v="4017" actId="26606"/>
          <ac:spMkLst>
            <pc:docMk/>
            <pc:sldMk cId="3345702633" sldId="263"/>
            <ac:spMk id="2052" creationId="{33ADEAE5-B080-4DEC-819A-00E41A93F881}"/>
          </ac:spMkLst>
        </pc:spChg>
        <pc:spChg chg="add">
          <ac:chgData name="염주헌" userId="f7b51415-4b6f-44fe-85f5-fdd062efac66" providerId="ADAL" clId="{E9EE963A-AE7C-4063-A2C5-5CF1B1DBC743}" dt="2022-03-18T13:39:34.015" v="4017" actId="26606"/>
          <ac:spMkLst>
            <pc:docMk/>
            <pc:sldMk cId="3345702633" sldId="263"/>
            <ac:spMk id="2053" creationId="{D9FB580A-BA0E-4D5E-90F4-C42767A78389}"/>
          </ac:spMkLst>
        </pc:spChg>
        <pc:picChg chg="add mod">
          <ac:chgData name="염주헌" userId="f7b51415-4b6f-44fe-85f5-fdd062efac66" providerId="ADAL" clId="{E9EE963A-AE7C-4063-A2C5-5CF1B1DBC743}" dt="2022-03-18T13:39:34.015" v="4017" actId="26606"/>
          <ac:picMkLst>
            <pc:docMk/>
            <pc:sldMk cId="3345702633" sldId="263"/>
            <ac:picMk id="2050" creationId="{642BDAC4-1254-45B1-AD66-A017B740D242}"/>
          </ac:picMkLst>
        </pc:picChg>
      </pc:sldChg>
      <pc:sldChg chg="addSp delSp modSp del mod">
        <pc:chgData name="염주헌" userId="f7b51415-4b6f-44fe-85f5-fdd062efac66" providerId="ADAL" clId="{E9EE963A-AE7C-4063-A2C5-5CF1B1DBC743}" dt="2022-03-21T12:10:31.454" v="5076" actId="47"/>
        <pc:sldMkLst>
          <pc:docMk/>
          <pc:sldMk cId="3430286584" sldId="264"/>
        </pc:sldMkLst>
        <pc:spChg chg="add del mod">
          <ac:chgData name="염주헌" userId="f7b51415-4b6f-44fe-85f5-fdd062efac66" providerId="ADAL" clId="{E9EE963A-AE7C-4063-A2C5-5CF1B1DBC743}" dt="2022-03-21T12:02:58.379" v="4995" actId="478"/>
          <ac:spMkLst>
            <pc:docMk/>
            <pc:sldMk cId="3430286584" sldId="264"/>
            <ac:spMk id="4" creationId="{5CA8F938-5B0C-4D71-83C8-8DB99F02ABB6}"/>
          </ac:spMkLst>
        </pc:spChg>
        <pc:spChg chg="add del mod">
          <ac:chgData name="염주헌" userId="f7b51415-4b6f-44fe-85f5-fdd062efac66" providerId="ADAL" clId="{E9EE963A-AE7C-4063-A2C5-5CF1B1DBC743}" dt="2022-03-21T12:03:22.766" v="4996" actId="1076"/>
          <ac:spMkLst>
            <pc:docMk/>
            <pc:sldMk cId="3430286584" sldId="264"/>
            <ac:spMk id="7" creationId="{B2987440-7B2F-4F10-A25F-DAFCCF095309}"/>
          </ac:spMkLst>
        </pc:spChg>
        <pc:spChg chg="add del mod">
          <ac:chgData name="염주헌" userId="f7b51415-4b6f-44fe-85f5-fdd062efac66" providerId="ADAL" clId="{E9EE963A-AE7C-4063-A2C5-5CF1B1DBC743}" dt="2022-03-21T12:03:32.709" v="4999" actId="1076"/>
          <ac:spMkLst>
            <pc:docMk/>
            <pc:sldMk cId="3430286584" sldId="264"/>
            <ac:spMk id="10" creationId="{95416765-686F-4E6D-9533-4D4E5C61B2DA}"/>
          </ac:spMkLst>
        </pc:spChg>
        <pc:picChg chg="add del mod">
          <ac:chgData name="염주헌" userId="f7b51415-4b6f-44fe-85f5-fdd062efac66" providerId="ADAL" clId="{E9EE963A-AE7C-4063-A2C5-5CF1B1DBC743}" dt="2022-03-21T12:02:20.046" v="4989"/>
          <ac:picMkLst>
            <pc:docMk/>
            <pc:sldMk cId="3430286584" sldId="264"/>
            <ac:picMk id="5" creationId="{0B933443-8794-4466-8D9B-D8A5E510581A}"/>
          </ac:picMkLst>
        </pc:picChg>
        <pc:cxnChg chg="add del">
          <ac:chgData name="염주헌" userId="f7b51415-4b6f-44fe-85f5-fdd062efac66" providerId="ADAL" clId="{E9EE963A-AE7C-4063-A2C5-5CF1B1DBC743}" dt="2022-03-21T12:02:58.062" v="4994" actId="478"/>
          <ac:cxnSpMkLst>
            <pc:docMk/>
            <pc:sldMk cId="3430286584" sldId="264"/>
            <ac:cxnSpMk id="6" creationId="{1305F7C0-C625-4E35-B46C-593F2D044FCC}"/>
          </ac:cxnSpMkLst>
        </pc:cxnChg>
        <pc:cxnChg chg="add del mod">
          <ac:chgData name="염주헌" userId="f7b51415-4b6f-44fe-85f5-fdd062efac66" providerId="ADAL" clId="{E9EE963A-AE7C-4063-A2C5-5CF1B1DBC743}" dt="2022-03-21T12:03:37.245" v="5000" actId="14100"/>
          <ac:cxnSpMkLst>
            <pc:docMk/>
            <pc:sldMk cId="3430286584" sldId="264"/>
            <ac:cxnSpMk id="9" creationId="{21143E18-6146-4B6E-A986-8E84BF87A373}"/>
          </ac:cxnSpMkLst>
        </pc:cxnChg>
      </pc:sldChg>
      <pc:sldChg chg="modSp del mod">
        <pc:chgData name="염주헌" userId="f7b51415-4b6f-44fe-85f5-fdd062efac66" providerId="ADAL" clId="{E9EE963A-AE7C-4063-A2C5-5CF1B1DBC743}" dt="2022-03-21T12:13:07.210" v="5128" actId="47"/>
        <pc:sldMkLst>
          <pc:docMk/>
          <pc:sldMk cId="1855431474" sldId="265"/>
        </pc:sldMkLst>
        <pc:spChg chg="mod">
          <ac:chgData name="염주헌" userId="f7b51415-4b6f-44fe-85f5-fdd062efac66" providerId="ADAL" clId="{E9EE963A-AE7C-4063-A2C5-5CF1B1DBC743}" dt="2022-03-21T11:57:54.158" v="4977" actId="13822"/>
          <ac:spMkLst>
            <pc:docMk/>
            <pc:sldMk cId="1855431474" sldId="265"/>
            <ac:spMk id="4" creationId="{94746D39-D013-4357-9B31-89FD2CFE3599}"/>
          </ac:spMkLst>
        </pc:spChg>
        <pc:spChg chg="mod">
          <ac:chgData name="염주헌" userId="f7b51415-4b6f-44fe-85f5-fdd062efac66" providerId="ADAL" clId="{E9EE963A-AE7C-4063-A2C5-5CF1B1DBC743}" dt="2022-03-21T11:57:53.952" v="4976" actId="13822"/>
          <ac:spMkLst>
            <pc:docMk/>
            <pc:sldMk cId="1855431474" sldId="265"/>
            <ac:spMk id="9" creationId="{2761ADE9-A5AF-4D6D-B6F5-9ABD27836946}"/>
          </ac:spMkLst>
        </pc:spChg>
      </pc:sldChg>
      <pc:sldChg chg="modSp del mod">
        <pc:chgData name="염주헌" userId="f7b51415-4b6f-44fe-85f5-fdd062efac66" providerId="ADAL" clId="{E9EE963A-AE7C-4063-A2C5-5CF1B1DBC743}" dt="2022-03-21T12:15:23.704" v="5146" actId="47"/>
        <pc:sldMkLst>
          <pc:docMk/>
          <pc:sldMk cId="1064336600" sldId="266"/>
        </pc:sldMkLst>
        <pc:spChg chg="mod">
          <ac:chgData name="염주헌" userId="f7b51415-4b6f-44fe-85f5-fdd062efac66" providerId="ADAL" clId="{E9EE963A-AE7C-4063-A2C5-5CF1B1DBC743}" dt="2022-03-21T11:57:52.194" v="4974" actId="13822"/>
          <ac:spMkLst>
            <pc:docMk/>
            <pc:sldMk cId="1064336600" sldId="266"/>
            <ac:spMk id="4" creationId="{74535922-0442-4B41-9282-D7989EEB952E}"/>
          </ac:spMkLst>
        </pc:spChg>
        <pc:spChg chg="mod">
          <ac:chgData name="염주헌" userId="f7b51415-4b6f-44fe-85f5-fdd062efac66" providerId="ADAL" clId="{E9EE963A-AE7C-4063-A2C5-5CF1B1DBC743}" dt="2022-03-21T11:57:52.409" v="4975" actId="13822"/>
          <ac:spMkLst>
            <pc:docMk/>
            <pc:sldMk cId="1064336600" sldId="266"/>
            <ac:spMk id="5" creationId="{1AB3390E-7744-4F3B-988F-A57F09D9ED45}"/>
          </ac:spMkLst>
        </pc:spChg>
      </pc:sldChg>
      <pc:sldChg chg="del">
        <pc:chgData name="염주헌" userId="f7b51415-4b6f-44fe-85f5-fdd062efac66" providerId="ADAL" clId="{E9EE963A-AE7C-4063-A2C5-5CF1B1DBC743}" dt="2022-03-21T12:21:14.493" v="5183" actId="47"/>
        <pc:sldMkLst>
          <pc:docMk/>
          <pc:sldMk cId="535295212" sldId="267"/>
        </pc:sldMkLst>
      </pc:sldChg>
      <pc:sldChg chg="addSp delSp modSp del mod setBg">
        <pc:chgData name="염주헌" userId="f7b51415-4b6f-44fe-85f5-fdd062efac66" providerId="ADAL" clId="{E9EE963A-AE7C-4063-A2C5-5CF1B1DBC743}" dt="2022-03-21T12:09:32.624" v="5036" actId="47"/>
        <pc:sldMkLst>
          <pc:docMk/>
          <pc:sldMk cId="655344518" sldId="268"/>
        </pc:sldMkLst>
        <pc:spChg chg="mod">
          <ac:chgData name="염주헌" userId="f7b51415-4b6f-44fe-85f5-fdd062efac66" providerId="ADAL" clId="{E9EE963A-AE7C-4063-A2C5-5CF1B1DBC743}" dt="2022-03-21T12:08:47.745" v="5013" actId="26606"/>
          <ac:spMkLst>
            <pc:docMk/>
            <pc:sldMk cId="655344518" sldId="268"/>
            <ac:spMk id="2" creationId="{F3240FE5-7AB2-49E8-AEA9-0A75992612D1}"/>
          </ac:spMkLst>
        </pc:spChg>
        <pc:spChg chg="add del">
          <ac:chgData name="염주헌" userId="f7b51415-4b6f-44fe-85f5-fdd062efac66" providerId="ADAL" clId="{E9EE963A-AE7C-4063-A2C5-5CF1B1DBC743}" dt="2022-03-19T13:06:16.706" v="4024" actId="11529"/>
          <ac:spMkLst>
            <pc:docMk/>
            <pc:sldMk cId="655344518" sldId="268"/>
            <ac:spMk id="3" creationId="{CF76E23B-A519-4C36-9B55-FD1DD64354C6}"/>
          </ac:spMkLst>
        </pc:spChg>
        <pc:spChg chg="del">
          <ac:chgData name="염주헌" userId="f7b51415-4b6f-44fe-85f5-fdd062efac66" providerId="ADAL" clId="{E9EE963A-AE7C-4063-A2C5-5CF1B1DBC743}" dt="2022-03-21T12:08:38.030" v="5001" actId="478"/>
          <ac:spMkLst>
            <pc:docMk/>
            <pc:sldMk cId="655344518" sldId="268"/>
            <ac:spMk id="6" creationId="{619296F5-15C7-4ADA-90B9-11539E240132}"/>
          </ac:spMkLst>
        </pc:spChg>
        <pc:spChg chg="del mod">
          <ac:chgData name="염주헌" userId="f7b51415-4b6f-44fe-85f5-fdd062efac66" providerId="ADAL" clId="{E9EE963A-AE7C-4063-A2C5-5CF1B1DBC743}" dt="2022-03-21T12:08:40.133" v="5004" actId="478"/>
          <ac:spMkLst>
            <pc:docMk/>
            <pc:sldMk cId="655344518" sldId="268"/>
            <ac:spMk id="7" creationId="{B514B600-E55F-417E-8297-CCEEA7AD3E4C}"/>
          </ac:spMkLst>
        </pc:spChg>
        <pc:spChg chg="del">
          <ac:chgData name="염주헌" userId="f7b51415-4b6f-44fe-85f5-fdd062efac66" providerId="ADAL" clId="{E9EE963A-AE7C-4063-A2C5-5CF1B1DBC743}" dt="2022-03-21T12:08:38.676" v="5002" actId="478"/>
          <ac:spMkLst>
            <pc:docMk/>
            <pc:sldMk cId="655344518" sldId="268"/>
            <ac:spMk id="8" creationId="{4AC84D1C-9DBD-4BC5-9823-54EB2EF43925}"/>
          </ac:spMkLst>
        </pc:spChg>
        <pc:spChg chg="del">
          <ac:chgData name="염주헌" userId="f7b51415-4b6f-44fe-85f5-fdd062efac66" providerId="ADAL" clId="{E9EE963A-AE7C-4063-A2C5-5CF1B1DBC743}" dt="2022-03-21T12:08:40.734" v="5005" actId="478"/>
          <ac:spMkLst>
            <pc:docMk/>
            <pc:sldMk cId="655344518" sldId="268"/>
            <ac:spMk id="9" creationId="{74D28118-FFE5-454A-8E36-45B04A675371}"/>
          </ac:spMkLst>
        </pc:spChg>
        <pc:spChg chg="del mod">
          <ac:chgData name="염주헌" userId="f7b51415-4b6f-44fe-85f5-fdd062efac66" providerId="ADAL" clId="{E9EE963A-AE7C-4063-A2C5-5CF1B1DBC743}" dt="2022-03-21T12:08:42.085" v="5008" actId="478"/>
          <ac:spMkLst>
            <pc:docMk/>
            <pc:sldMk cId="655344518" sldId="268"/>
            <ac:spMk id="10" creationId="{95F7B62D-1750-4C8A-8D56-7BF5A3C50708}"/>
          </ac:spMkLst>
        </pc:spChg>
        <pc:spChg chg="del">
          <ac:chgData name="염주헌" userId="f7b51415-4b6f-44fe-85f5-fdd062efac66" providerId="ADAL" clId="{E9EE963A-AE7C-4063-A2C5-5CF1B1DBC743}" dt="2022-03-21T12:08:41.682" v="5007" actId="478"/>
          <ac:spMkLst>
            <pc:docMk/>
            <pc:sldMk cId="655344518" sldId="268"/>
            <ac:spMk id="11" creationId="{2BE86ACC-E424-4E91-A5DD-FEE97F7E57E5}"/>
          </ac:spMkLst>
        </pc:spChg>
        <pc:spChg chg="add">
          <ac:chgData name="염주헌" userId="f7b51415-4b6f-44fe-85f5-fdd062efac66" providerId="ADAL" clId="{E9EE963A-AE7C-4063-A2C5-5CF1B1DBC743}" dt="2022-03-21T12:08:47.745" v="5013" actId="26606"/>
          <ac:spMkLst>
            <pc:docMk/>
            <pc:sldMk cId="655344518" sldId="268"/>
            <ac:spMk id="12" creationId="{53F29798-D584-4792-9B62-3F5F5C36D619}"/>
          </ac:spMkLst>
        </pc:spChg>
        <pc:spChg chg="del">
          <ac:chgData name="염주헌" userId="f7b51415-4b6f-44fe-85f5-fdd062efac66" providerId="ADAL" clId="{E9EE963A-AE7C-4063-A2C5-5CF1B1DBC743}" dt="2022-03-21T12:08:42.655" v="5009" actId="478"/>
          <ac:spMkLst>
            <pc:docMk/>
            <pc:sldMk cId="655344518" sldId="268"/>
            <ac:spMk id="14" creationId="{43FB8341-DF37-4CD8-A0E0-76278ABCB0D1}"/>
          </ac:spMkLst>
        </pc:spChg>
        <pc:picChg chg="add mod">
          <ac:chgData name="염주헌" userId="f7b51415-4b6f-44fe-85f5-fdd062efac66" providerId="ADAL" clId="{E9EE963A-AE7C-4063-A2C5-5CF1B1DBC743}" dt="2022-03-21T12:08:47.745" v="5013" actId="26606"/>
          <ac:picMkLst>
            <pc:docMk/>
            <pc:sldMk cId="655344518" sldId="268"/>
            <ac:picMk id="4" creationId="{A6A005BC-74BA-47D4-A83B-204E510D8CFF}"/>
          </ac:picMkLst>
        </pc:picChg>
        <pc:cxnChg chg="del">
          <ac:chgData name="염주헌" userId="f7b51415-4b6f-44fe-85f5-fdd062efac66" providerId="ADAL" clId="{E9EE963A-AE7C-4063-A2C5-5CF1B1DBC743}" dt="2022-03-21T12:08:43.181" v="5010" actId="478"/>
          <ac:cxnSpMkLst>
            <pc:docMk/>
            <pc:sldMk cId="655344518" sldId="268"/>
            <ac:cxnSpMk id="13" creationId="{1BFF7048-C18C-4119-AB69-8F8C22E8DF19}"/>
          </ac:cxnSpMkLst>
        </pc:cxnChg>
      </pc:sldChg>
      <pc:sldChg chg="addSp delSp modSp new mod modTransition setBg modAnim setClrOvrMap">
        <pc:chgData name="염주헌" userId="f7b51415-4b6f-44fe-85f5-fdd062efac66" providerId="ADAL" clId="{E9EE963A-AE7C-4063-A2C5-5CF1B1DBC743}" dt="2022-03-29T13:06:50.020" v="6609"/>
        <pc:sldMkLst>
          <pc:docMk/>
          <pc:sldMk cId="806222256" sldId="269"/>
        </pc:sldMkLst>
        <pc:spChg chg="mod">
          <ac:chgData name="염주헌" userId="f7b51415-4b6f-44fe-85f5-fdd062efac66" providerId="ADAL" clId="{E9EE963A-AE7C-4063-A2C5-5CF1B1DBC743}" dt="2022-03-28T08:17:16.880" v="5503" actId="26606"/>
          <ac:spMkLst>
            <pc:docMk/>
            <pc:sldMk cId="806222256" sldId="269"/>
            <ac:spMk id="2" creationId="{DEE4252B-0BB8-4E0E-8D5D-2AE12D953C58}"/>
          </ac:spMkLst>
        </pc:spChg>
        <pc:spChg chg="del mod">
          <ac:chgData name="염주헌" userId="f7b51415-4b6f-44fe-85f5-fdd062efac66" providerId="ADAL" clId="{E9EE963A-AE7C-4063-A2C5-5CF1B1DBC743}" dt="2022-03-18T13:38:27.965" v="4004" actId="26606"/>
          <ac:spMkLst>
            <pc:docMk/>
            <pc:sldMk cId="806222256" sldId="269"/>
            <ac:spMk id="3" creationId="{3C0D3A83-45E7-4A93-B52A-27055C12BFA6}"/>
          </ac:spMkLst>
        </pc:spChg>
        <pc:spChg chg="add del">
          <ac:chgData name="염주헌" userId="f7b51415-4b6f-44fe-85f5-fdd062efac66" providerId="ADAL" clId="{E9EE963A-AE7C-4063-A2C5-5CF1B1DBC743}" dt="2022-03-28T08:17:16.880" v="5503" actId="26606"/>
          <ac:spMkLst>
            <pc:docMk/>
            <pc:sldMk cId="806222256" sldId="269"/>
            <ac:spMk id="9" creationId="{16AC3602-3348-4F31-9E43-076B03514ECB}"/>
          </ac:spMkLst>
        </pc:spChg>
        <pc:spChg chg="add del">
          <ac:chgData name="염주헌" userId="f7b51415-4b6f-44fe-85f5-fdd062efac66" providerId="ADAL" clId="{E9EE963A-AE7C-4063-A2C5-5CF1B1DBC743}" dt="2022-03-28T08:17:16.880" v="5503" actId="26606"/>
          <ac:spMkLst>
            <pc:docMk/>
            <pc:sldMk cId="806222256" sldId="269"/>
            <ac:spMk id="11" creationId="{394094B0-A6C9-44BE-9042-66EF0612F625}"/>
          </ac:spMkLst>
        </pc:spChg>
        <pc:spChg chg="add del">
          <ac:chgData name="염주헌" userId="f7b51415-4b6f-44fe-85f5-fdd062efac66" providerId="ADAL" clId="{E9EE963A-AE7C-4063-A2C5-5CF1B1DBC743}" dt="2022-03-28T08:17:16.880" v="5503" actId="26606"/>
          <ac:spMkLst>
            <pc:docMk/>
            <pc:sldMk cId="806222256" sldId="269"/>
            <ac:spMk id="13" creationId="{64C2CA96-0B16-4AA7-B340-33044D238597}"/>
          </ac:spMkLst>
        </pc:spChg>
        <pc:spChg chg="add del">
          <ac:chgData name="염주헌" userId="f7b51415-4b6f-44fe-85f5-fdd062efac66" providerId="ADAL" clId="{E9EE963A-AE7C-4063-A2C5-5CF1B1DBC743}" dt="2022-03-28T08:17:16.880" v="5503" actId="26606"/>
          <ac:spMkLst>
            <pc:docMk/>
            <pc:sldMk cId="806222256" sldId="269"/>
            <ac:spMk id="15" creationId="{1D50D7A8-F1D5-4306-8A9B-DD7A73EB8BCE}"/>
          </ac:spMkLst>
        </pc:spChg>
        <pc:spChg chg="add">
          <ac:chgData name="염주헌" userId="f7b51415-4b6f-44fe-85f5-fdd062efac66" providerId="ADAL" clId="{E9EE963A-AE7C-4063-A2C5-5CF1B1DBC743}" dt="2022-03-28T08:17:16.880" v="5503" actId="26606"/>
          <ac:spMkLst>
            <pc:docMk/>
            <pc:sldMk cId="806222256" sldId="269"/>
            <ac:spMk id="20" creationId="{955A2079-FA98-4876-80F0-72364A7D2EA4}"/>
          </ac:spMkLst>
        </pc:spChg>
        <pc:spChg chg="add del">
          <ac:chgData name="염주헌" userId="f7b51415-4b6f-44fe-85f5-fdd062efac66" providerId="ADAL" clId="{E9EE963A-AE7C-4063-A2C5-5CF1B1DBC743}" dt="2022-03-21T11:45:04.088" v="4946" actId="26606"/>
          <ac:spMkLst>
            <pc:docMk/>
            <pc:sldMk cId="806222256" sldId="269"/>
            <ac:spMk id="21" creationId="{C5E6CFF1-2F42-4E10-9A97-F116F46F53FE}"/>
          </ac:spMkLst>
        </pc:spChg>
        <pc:spChg chg="add del">
          <ac:chgData name="염주헌" userId="f7b51415-4b6f-44fe-85f5-fdd062efac66" providerId="ADAL" clId="{E9EE963A-AE7C-4063-A2C5-5CF1B1DBC743}" dt="2022-03-21T11:45:08.855" v="4950" actId="26606"/>
          <ac:spMkLst>
            <pc:docMk/>
            <pc:sldMk cId="806222256" sldId="269"/>
            <ac:spMk id="28" creationId="{C5E6CFF1-2F42-4E10-9A97-F116F46F53FE}"/>
          </ac:spMkLst>
        </pc:spChg>
        <pc:spChg chg="add del">
          <ac:chgData name="염주헌" userId="f7b51415-4b6f-44fe-85f5-fdd062efac66" providerId="ADAL" clId="{E9EE963A-AE7C-4063-A2C5-5CF1B1DBC743}" dt="2022-03-21T11:49:05.295" v="4954" actId="26606"/>
          <ac:spMkLst>
            <pc:docMk/>
            <pc:sldMk cId="806222256" sldId="269"/>
            <ac:spMk id="32" creationId="{16AC3602-3348-4F31-9E43-076B03514ECB}"/>
          </ac:spMkLst>
        </pc:spChg>
        <pc:spChg chg="add del">
          <ac:chgData name="염주헌" userId="f7b51415-4b6f-44fe-85f5-fdd062efac66" providerId="ADAL" clId="{E9EE963A-AE7C-4063-A2C5-5CF1B1DBC743}" dt="2022-03-21T11:49:05.295" v="4954" actId="26606"/>
          <ac:spMkLst>
            <pc:docMk/>
            <pc:sldMk cId="806222256" sldId="269"/>
            <ac:spMk id="33" creationId="{394094B0-A6C9-44BE-9042-66EF0612F625}"/>
          </ac:spMkLst>
        </pc:spChg>
        <pc:spChg chg="add del">
          <ac:chgData name="염주헌" userId="f7b51415-4b6f-44fe-85f5-fdd062efac66" providerId="ADAL" clId="{E9EE963A-AE7C-4063-A2C5-5CF1B1DBC743}" dt="2022-03-21T11:49:05.295" v="4954" actId="26606"/>
          <ac:spMkLst>
            <pc:docMk/>
            <pc:sldMk cId="806222256" sldId="269"/>
            <ac:spMk id="34" creationId="{64C2CA96-0B16-4AA7-B340-33044D238597}"/>
          </ac:spMkLst>
        </pc:spChg>
        <pc:spChg chg="add del">
          <ac:chgData name="염주헌" userId="f7b51415-4b6f-44fe-85f5-fdd062efac66" providerId="ADAL" clId="{E9EE963A-AE7C-4063-A2C5-5CF1B1DBC743}" dt="2022-03-21T11:49:05.295" v="4954" actId="26606"/>
          <ac:spMkLst>
            <pc:docMk/>
            <pc:sldMk cId="806222256" sldId="269"/>
            <ac:spMk id="35" creationId="{1D50D7A8-F1D5-4306-8A9B-DD7A73EB8BCE}"/>
          </ac:spMkLst>
        </pc:spChg>
        <pc:graphicFrameChg chg="add mod modGraphic">
          <ac:chgData name="염주헌" userId="f7b51415-4b6f-44fe-85f5-fdd062efac66" providerId="ADAL" clId="{E9EE963A-AE7C-4063-A2C5-5CF1B1DBC743}" dt="2022-03-29T12:43:16.503" v="6560" actId="208"/>
          <ac:graphicFrameMkLst>
            <pc:docMk/>
            <pc:sldMk cId="806222256" sldId="269"/>
            <ac:graphicFrameMk id="5" creationId="{0D95E0E7-F2A5-C93C-4F36-C077B0F24075}"/>
          </ac:graphicFrameMkLst>
        </pc:graphicFrameChg>
        <pc:picChg chg="add del mod">
          <ac:chgData name="염주헌" userId="f7b51415-4b6f-44fe-85f5-fdd062efac66" providerId="ADAL" clId="{E9EE963A-AE7C-4063-A2C5-5CF1B1DBC743}" dt="2022-03-29T13:06:50.020" v="6609"/>
          <ac:picMkLst>
            <pc:docMk/>
            <pc:sldMk cId="806222256" sldId="269"/>
            <ac:picMk id="3" creationId="{8E2A3721-E972-49B4-A25D-7791813EEA87}"/>
          </ac:picMkLst>
        </pc:picChg>
        <pc:picChg chg="add del">
          <ac:chgData name="염주헌" userId="f7b51415-4b6f-44fe-85f5-fdd062efac66" providerId="ADAL" clId="{E9EE963A-AE7C-4063-A2C5-5CF1B1DBC743}" dt="2022-03-21T11:45:04.088" v="4946" actId="26606"/>
          <ac:picMkLst>
            <pc:docMk/>
            <pc:sldMk cId="806222256" sldId="269"/>
            <ac:picMk id="17" creationId="{E504D6EA-4664-20F8-BD25-7AF87CEDD740}"/>
          </ac:picMkLst>
        </pc:picChg>
        <pc:picChg chg="add del">
          <ac:chgData name="염주헌" userId="f7b51415-4b6f-44fe-85f5-fdd062efac66" providerId="ADAL" clId="{E9EE963A-AE7C-4063-A2C5-5CF1B1DBC743}" dt="2022-03-21T11:45:05.580" v="4948" actId="26606"/>
          <ac:picMkLst>
            <pc:docMk/>
            <pc:sldMk cId="806222256" sldId="269"/>
            <ac:picMk id="25" creationId="{0928EA2D-765A-D97A-FD47-16B1B8CC58B6}"/>
          </ac:picMkLst>
        </pc:picChg>
        <pc:picChg chg="add del">
          <ac:chgData name="염주헌" userId="f7b51415-4b6f-44fe-85f5-fdd062efac66" providerId="ADAL" clId="{E9EE963A-AE7C-4063-A2C5-5CF1B1DBC743}" dt="2022-03-21T11:45:08.855" v="4950" actId="26606"/>
          <ac:picMkLst>
            <pc:docMk/>
            <pc:sldMk cId="806222256" sldId="269"/>
            <ac:picMk id="29" creationId="{E504D6EA-4664-20F8-BD25-7AF87CEDD740}"/>
          </ac:picMkLst>
        </pc:picChg>
        <pc:cxnChg chg="add del">
          <ac:chgData name="염주헌" userId="f7b51415-4b6f-44fe-85f5-fdd062efac66" providerId="ADAL" clId="{E9EE963A-AE7C-4063-A2C5-5CF1B1DBC743}" dt="2022-03-21T11:45:04.088" v="4946" actId="26606"/>
          <ac:cxnSpMkLst>
            <pc:docMk/>
            <pc:sldMk cId="806222256" sldId="269"/>
            <ac:cxnSpMk id="23" creationId="{67182200-4859-4C8D-BCBB-55B245C28BA3}"/>
          </ac:cxnSpMkLst>
        </pc:cxnChg>
        <pc:cxnChg chg="add del">
          <ac:chgData name="염주헌" userId="f7b51415-4b6f-44fe-85f5-fdd062efac66" providerId="ADAL" clId="{E9EE963A-AE7C-4063-A2C5-5CF1B1DBC743}" dt="2022-03-21T11:45:05.580" v="4948" actId="26606"/>
          <ac:cxnSpMkLst>
            <pc:docMk/>
            <pc:sldMk cId="806222256" sldId="269"/>
            <ac:cxnSpMk id="26" creationId="{A7F400EE-A8A5-48AF-B4D6-291B52C6F0B0}"/>
          </ac:cxnSpMkLst>
        </pc:cxnChg>
        <pc:cxnChg chg="add del">
          <ac:chgData name="염주헌" userId="f7b51415-4b6f-44fe-85f5-fdd062efac66" providerId="ADAL" clId="{E9EE963A-AE7C-4063-A2C5-5CF1B1DBC743}" dt="2022-03-21T11:45:08.855" v="4950" actId="26606"/>
          <ac:cxnSpMkLst>
            <pc:docMk/>
            <pc:sldMk cId="806222256" sldId="269"/>
            <ac:cxnSpMk id="30" creationId="{67182200-4859-4C8D-BCBB-55B245C28BA3}"/>
          </ac:cxnSpMkLst>
        </pc:cxnChg>
      </pc:sldChg>
      <pc:sldChg chg="addSp delSp modSp new del mod setBg">
        <pc:chgData name="염주헌" userId="f7b51415-4b6f-44fe-85f5-fdd062efac66" providerId="ADAL" clId="{E9EE963A-AE7C-4063-A2C5-5CF1B1DBC743}" dt="2022-03-19T13:17:52.456" v="4173" actId="47"/>
        <pc:sldMkLst>
          <pc:docMk/>
          <pc:sldMk cId="2920413669" sldId="270"/>
        </pc:sldMkLst>
        <pc:spChg chg="mod">
          <ac:chgData name="염주헌" userId="f7b51415-4b6f-44fe-85f5-fdd062efac66" providerId="ADAL" clId="{E9EE963A-AE7C-4063-A2C5-5CF1B1DBC743}" dt="2022-03-19T13:17:29.218" v="4168" actId="21"/>
          <ac:spMkLst>
            <pc:docMk/>
            <pc:sldMk cId="2920413669" sldId="270"/>
            <ac:spMk id="2" creationId="{DA09A25A-2427-467B-8A78-FDE10DE64B85}"/>
          </ac:spMkLst>
        </pc:spChg>
        <pc:spChg chg="del">
          <ac:chgData name="염주헌" userId="f7b51415-4b6f-44fe-85f5-fdd062efac66" providerId="ADAL" clId="{E9EE963A-AE7C-4063-A2C5-5CF1B1DBC743}" dt="2022-03-19T13:16:29.415" v="4160"/>
          <ac:spMkLst>
            <pc:docMk/>
            <pc:sldMk cId="2920413669" sldId="270"/>
            <ac:spMk id="3" creationId="{312A5258-D339-46FC-857F-672D029A8A0D}"/>
          </ac:spMkLst>
        </pc:spChg>
        <pc:picChg chg="add mod">
          <ac:chgData name="염주헌" userId="f7b51415-4b6f-44fe-85f5-fdd062efac66" providerId="ADAL" clId="{E9EE963A-AE7C-4063-A2C5-5CF1B1DBC743}" dt="2022-03-19T13:16:36.662" v="4162" actId="1076"/>
          <ac:picMkLst>
            <pc:docMk/>
            <pc:sldMk cId="2920413669" sldId="270"/>
            <ac:picMk id="1026" creationId="{FB90F5D8-A26D-4A98-AE7B-11AEACFE8B3D}"/>
          </ac:picMkLst>
        </pc:picChg>
        <pc:picChg chg="add del">
          <ac:chgData name="염주헌" userId="f7b51415-4b6f-44fe-85f5-fdd062efac66" providerId="ADAL" clId="{E9EE963A-AE7C-4063-A2C5-5CF1B1DBC743}" dt="2022-03-19T13:16:58.416" v="4165"/>
          <ac:picMkLst>
            <pc:docMk/>
            <pc:sldMk cId="2920413669" sldId="270"/>
            <ac:picMk id="1028" creationId="{8E14DFAD-58C0-4CF1-8559-C64D8C0FECAD}"/>
          </ac:picMkLst>
        </pc:picChg>
      </pc:sldChg>
      <pc:sldChg chg="addSp delSp modSp add del mod">
        <pc:chgData name="염주헌" userId="f7b51415-4b6f-44fe-85f5-fdd062efac66" providerId="ADAL" clId="{E9EE963A-AE7C-4063-A2C5-5CF1B1DBC743}" dt="2022-03-19T13:32:44.601" v="4455" actId="47"/>
        <pc:sldMkLst>
          <pc:docMk/>
          <pc:sldMk cId="3718889872" sldId="271"/>
        </pc:sldMkLst>
        <pc:spChg chg="mod">
          <ac:chgData name="염주헌" userId="f7b51415-4b6f-44fe-85f5-fdd062efac66" providerId="ADAL" clId="{E9EE963A-AE7C-4063-A2C5-5CF1B1DBC743}" dt="2022-03-19T13:31:32.199" v="4445" actId="26606"/>
          <ac:spMkLst>
            <pc:docMk/>
            <pc:sldMk cId="3718889872" sldId="271"/>
            <ac:spMk id="2" creationId="{DEE4252B-0BB8-4E0E-8D5D-2AE12D953C58}"/>
          </ac:spMkLst>
        </pc:spChg>
        <pc:spChg chg="add del mod">
          <ac:chgData name="염주헌" userId="f7b51415-4b6f-44fe-85f5-fdd062efac66" providerId="ADAL" clId="{E9EE963A-AE7C-4063-A2C5-5CF1B1DBC743}" dt="2022-03-19T13:17:39.390" v="4171"/>
          <ac:spMkLst>
            <pc:docMk/>
            <pc:sldMk cId="3718889872" sldId="271"/>
            <ac:spMk id="4" creationId="{6410AF24-8E6C-40C2-A840-4A0B7F4D7426}"/>
          </ac:spMkLst>
        </pc:spChg>
        <pc:spChg chg="del">
          <ac:chgData name="염주헌" userId="f7b51415-4b6f-44fe-85f5-fdd062efac66" providerId="ADAL" clId="{E9EE963A-AE7C-4063-A2C5-5CF1B1DBC743}" dt="2022-03-19T13:31:32.199" v="4445" actId="26606"/>
          <ac:spMkLst>
            <pc:docMk/>
            <pc:sldMk cId="3718889872" sldId="271"/>
            <ac:spMk id="9" creationId="{16AC3602-3348-4F31-9E43-076B03514ECB}"/>
          </ac:spMkLst>
        </pc:spChg>
        <pc:spChg chg="del">
          <ac:chgData name="염주헌" userId="f7b51415-4b6f-44fe-85f5-fdd062efac66" providerId="ADAL" clId="{E9EE963A-AE7C-4063-A2C5-5CF1B1DBC743}" dt="2022-03-19T13:31:32.199" v="4445" actId="26606"/>
          <ac:spMkLst>
            <pc:docMk/>
            <pc:sldMk cId="3718889872" sldId="271"/>
            <ac:spMk id="11" creationId="{394094B0-A6C9-44BE-9042-66EF0612F625}"/>
          </ac:spMkLst>
        </pc:spChg>
        <pc:spChg chg="del">
          <ac:chgData name="염주헌" userId="f7b51415-4b6f-44fe-85f5-fdd062efac66" providerId="ADAL" clId="{E9EE963A-AE7C-4063-A2C5-5CF1B1DBC743}" dt="2022-03-19T13:31:32.199" v="4445" actId="26606"/>
          <ac:spMkLst>
            <pc:docMk/>
            <pc:sldMk cId="3718889872" sldId="271"/>
            <ac:spMk id="13" creationId="{64C2CA96-0B16-4AA7-B340-33044D238597}"/>
          </ac:spMkLst>
        </pc:spChg>
        <pc:spChg chg="del">
          <ac:chgData name="염주헌" userId="f7b51415-4b6f-44fe-85f5-fdd062efac66" providerId="ADAL" clId="{E9EE963A-AE7C-4063-A2C5-5CF1B1DBC743}" dt="2022-03-19T13:31:32.199" v="4445" actId="26606"/>
          <ac:spMkLst>
            <pc:docMk/>
            <pc:sldMk cId="3718889872" sldId="271"/>
            <ac:spMk id="15" creationId="{1D50D7A8-F1D5-4306-8A9B-DD7A73EB8BCE}"/>
          </ac:spMkLst>
        </pc:spChg>
        <pc:spChg chg="add">
          <ac:chgData name="염주헌" userId="f7b51415-4b6f-44fe-85f5-fdd062efac66" providerId="ADAL" clId="{E9EE963A-AE7C-4063-A2C5-5CF1B1DBC743}" dt="2022-03-19T13:31:32.199" v="4445" actId="26606"/>
          <ac:spMkLst>
            <pc:docMk/>
            <pc:sldMk cId="3718889872" sldId="271"/>
            <ac:spMk id="71" creationId="{022BDE4A-8A20-4A69-9C5A-581C82036A4D}"/>
          </ac:spMkLst>
        </pc:spChg>
        <pc:graphicFrameChg chg="del">
          <ac:chgData name="염주헌" userId="f7b51415-4b6f-44fe-85f5-fdd062efac66" providerId="ADAL" clId="{E9EE963A-AE7C-4063-A2C5-5CF1B1DBC743}" dt="2022-03-19T13:17:37.896" v="4170" actId="478"/>
          <ac:graphicFrameMkLst>
            <pc:docMk/>
            <pc:sldMk cId="3718889872" sldId="271"/>
            <ac:graphicFrameMk id="5" creationId="{0D95E0E7-F2A5-C93C-4F36-C077B0F24075}"/>
          </ac:graphicFrameMkLst>
        </pc:graphicFrameChg>
        <pc:picChg chg="add mod ord">
          <ac:chgData name="염주헌" userId="f7b51415-4b6f-44fe-85f5-fdd062efac66" providerId="ADAL" clId="{E9EE963A-AE7C-4063-A2C5-5CF1B1DBC743}" dt="2022-03-19T13:31:32.199" v="4445" actId="26606"/>
          <ac:picMkLst>
            <pc:docMk/>
            <pc:sldMk cId="3718889872" sldId="271"/>
            <ac:picMk id="10" creationId="{7FA03D1B-0B9B-49F6-A281-F39213146DD3}"/>
          </ac:picMkLst>
        </pc:picChg>
        <pc:picChg chg="add mod">
          <ac:chgData name="염주헌" userId="f7b51415-4b6f-44fe-85f5-fdd062efac66" providerId="ADAL" clId="{E9EE963A-AE7C-4063-A2C5-5CF1B1DBC743}" dt="2022-03-19T13:31:32.199" v="4445" actId="26606"/>
          <ac:picMkLst>
            <pc:docMk/>
            <pc:sldMk cId="3718889872" sldId="271"/>
            <ac:picMk id="3074" creationId="{02AEDFF8-9F18-471F-86C4-6C20A1B3A09C}"/>
          </ac:picMkLst>
        </pc:picChg>
      </pc:sldChg>
      <pc:sldChg chg="addSp delSp modSp add mod ord modTransition modAnim">
        <pc:chgData name="염주헌" userId="f7b51415-4b6f-44fe-85f5-fdd062efac66" providerId="ADAL" clId="{E9EE963A-AE7C-4063-A2C5-5CF1B1DBC743}" dt="2022-03-29T13:06:50.020" v="6609"/>
        <pc:sldMkLst>
          <pc:docMk/>
          <pc:sldMk cId="690892775" sldId="272"/>
        </pc:sldMkLst>
        <pc:spChg chg="mod">
          <ac:chgData name="염주헌" userId="f7b51415-4b6f-44fe-85f5-fdd062efac66" providerId="ADAL" clId="{E9EE963A-AE7C-4063-A2C5-5CF1B1DBC743}" dt="2022-03-28T08:18:02.445" v="5512" actId="26606"/>
          <ac:spMkLst>
            <pc:docMk/>
            <pc:sldMk cId="690892775" sldId="272"/>
            <ac:spMk id="2" creationId="{DF8E1D58-279B-40FA-8C5D-0A0CB5EA5BC7}"/>
          </ac:spMkLst>
        </pc:spChg>
        <pc:spChg chg="add del">
          <ac:chgData name="염주헌" userId="f7b51415-4b6f-44fe-85f5-fdd062efac66" providerId="ADAL" clId="{E9EE963A-AE7C-4063-A2C5-5CF1B1DBC743}" dt="2022-03-28T08:17:42.240" v="5510" actId="26606"/>
          <ac:spMkLst>
            <pc:docMk/>
            <pc:sldMk cId="690892775" sldId="272"/>
            <ac:spMk id="9" creationId="{16AC3602-3348-4F31-9E43-076B03514ECB}"/>
          </ac:spMkLst>
        </pc:spChg>
        <pc:spChg chg="add del">
          <ac:chgData name="염주헌" userId="f7b51415-4b6f-44fe-85f5-fdd062efac66" providerId="ADAL" clId="{E9EE963A-AE7C-4063-A2C5-5CF1B1DBC743}" dt="2022-03-28T08:17:42.240" v="5510" actId="26606"/>
          <ac:spMkLst>
            <pc:docMk/>
            <pc:sldMk cId="690892775" sldId="272"/>
            <ac:spMk id="11" creationId="{394094B0-A6C9-44BE-9042-66EF0612F625}"/>
          </ac:spMkLst>
        </pc:spChg>
        <pc:spChg chg="add del">
          <ac:chgData name="염주헌" userId="f7b51415-4b6f-44fe-85f5-fdd062efac66" providerId="ADAL" clId="{E9EE963A-AE7C-4063-A2C5-5CF1B1DBC743}" dt="2022-03-28T08:17:42.240" v="5510" actId="26606"/>
          <ac:spMkLst>
            <pc:docMk/>
            <pc:sldMk cId="690892775" sldId="272"/>
            <ac:spMk id="13" creationId="{64C2CA96-0B16-4AA7-B340-33044D238597}"/>
          </ac:spMkLst>
        </pc:spChg>
        <pc:spChg chg="add del">
          <ac:chgData name="염주헌" userId="f7b51415-4b6f-44fe-85f5-fdd062efac66" providerId="ADAL" clId="{E9EE963A-AE7C-4063-A2C5-5CF1B1DBC743}" dt="2022-03-28T08:17:42.240" v="5510" actId="26606"/>
          <ac:spMkLst>
            <pc:docMk/>
            <pc:sldMk cId="690892775" sldId="272"/>
            <ac:spMk id="15" creationId="{1D50D7A8-F1D5-4306-8A9B-DD7A73EB8BCE}"/>
          </ac:spMkLst>
        </pc:spChg>
        <pc:spChg chg="add del">
          <ac:chgData name="염주헌" userId="f7b51415-4b6f-44fe-85f5-fdd062efac66" providerId="ADAL" clId="{E9EE963A-AE7C-4063-A2C5-5CF1B1DBC743}" dt="2022-03-28T08:17:40.894" v="5507" actId="26606"/>
          <ac:spMkLst>
            <pc:docMk/>
            <pc:sldMk cId="690892775" sldId="272"/>
            <ac:spMk id="20" creationId="{6C4028FD-8BAA-4A19-BFDE-594D991B7552}"/>
          </ac:spMkLst>
        </pc:spChg>
        <pc:spChg chg="add del">
          <ac:chgData name="염주헌" userId="f7b51415-4b6f-44fe-85f5-fdd062efac66" providerId="ADAL" clId="{E9EE963A-AE7C-4063-A2C5-5CF1B1DBC743}" dt="2022-03-28T08:17:42.119" v="5509" actId="26606"/>
          <ac:spMkLst>
            <pc:docMk/>
            <pc:sldMk cId="690892775" sldId="272"/>
            <ac:spMk id="22" creationId="{955A2079-FA98-4876-80F0-72364A7D2EA4}"/>
          </ac:spMkLst>
        </pc:spChg>
        <pc:spChg chg="add del">
          <ac:chgData name="염주헌" userId="f7b51415-4b6f-44fe-85f5-fdd062efac66" providerId="ADAL" clId="{E9EE963A-AE7C-4063-A2C5-5CF1B1DBC743}" dt="2022-03-28T08:18:02.445" v="5512" actId="26606"/>
          <ac:spMkLst>
            <pc:docMk/>
            <pc:sldMk cId="690892775" sldId="272"/>
            <ac:spMk id="24" creationId="{6C4028FD-8BAA-4A19-BFDE-594D991B7552}"/>
          </ac:spMkLst>
        </pc:spChg>
        <pc:spChg chg="add">
          <ac:chgData name="염주헌" userId="f7b51415-4b6f-44fe-85f5-fdd062efac66" providerId="ADAL" clId="{E9EE963A-AE7C-4063-A2C5-5CF1B1DBC743}" dt="2022-03-28T08:18:02.445" v="5512" actId="26606"/>
          <ac:spMkLst>
            <pc:docMk/>
            <pc:sldMk cId="690892775" sldId="272"/>
            <ac:spMk id="29" creationId="{45D37F4E-DDB4-456B-97E0-9937730A039F}"/>
          </ac:spMkLst>
        </pc:spChg>
        <pc:spChg chg="add">
          <ac:chgData name="염주헌" userId="f7b51415-4b6f-44fe-85f5-fdd062efac66" providerId="ADAL" clId="{E9EE963A-AE7C-4063-A2C5-5CF1B1DBC743}" dt="2022-03-28T08:18:02.445" v="5512" actId="26606"/>
          <ac:spMkLst>
            <pc:docMk/>
            <pc:sldMk cId="690892775" sldId="272"/>
            <ac:spMk id="31" creationId="{B2DD41CD-8F47-4F56-AD12-4E2FF7696987}"/>
          </ac:spMkLst>
        </pc:spChg>
        <pc:graphicFrameChg chg="mod modGraphic">
          <ac:chgData name="염주헌" userId="f7b51415-4b6f-44fe-85f5-fdd062efac66" providerId="ADAL" clId="{E9EE963A-AE7C-4063-A2C5-5CF1B1DBC743}" dt="2022-03-28T08:18:07.537" v="5513" actId="14100"/>
          <ac:graphicFrameMkLst>
            <pc:docMk/>
            <pc:sldMk cId="690892775" sldId="272"/>
            <ac:graphicFrameMk id="5" creationId="{BA23C1CF-FF51-93D0-6A4F-8F5E011E4EB9}"/>
          </ac:graphicFrameMkLst>
        </pc:graphicFrameChg>
        <pc:picChg chg="add del mod">
          <ac:chgData name="염주헌" userId="f7b51415-4b6f-44fe-85f5-fdd062efac66" providerId="ADAL" clId="{E9EE963A-AE7C-4063-A2C5-5CF1B1DBC743}" dt="2022-03-29T13:06:50.020" v="6609"/>
          <ac:picMkLst>
            <pc:docMk/>
            <pc:sldMk cId="690892775" sldId="272"/>
            <ac:picMk id="3" creationId="{3524EF15-993A-4274-8834-7EBBC2474DD6}"/>
          </ac:picMkLst>
        </pc:picChg>
      </pc:sldChg>
      <pc:sldChg chg="modSp new del mod">
        <pc:chgData name="염주헌" userId="f7b51415-4b6f-44fe-85f5-fdd062efac66" providerId="ADAL" clId="{E9EE963A-AE7C-4063-A2C5-5CF1B1DBC743}" dt="2022-03-19T13:20:52.977" v="4203" actId="47"/>
        <pc:sldMkLst>
          <pc:docMk/>
          <pc:sldMk cId="780014291" sldId="272"/>
        </pc:sldMkLst>
        <pc:spChg chg="mod">
          <ac:chgData name="염주헌" userId="f7b51415-4b6f-44fe-85f5-fdd062efac66" providerId="ADAL" clId="{E9EE963A-AE7C-4063-A2C5-5CF1B1DBC743}" dt="2022-03-19T13:20:51.555" v="4202" actId="20577"/>
          <ac:spMkLst>
            <pc:docMk/>
            <pc:sldMk cId="780014291" sldId="272"/>
            <ac:spMk id="2" creationId="{06353B62-FC73-4C3A-933B-B8B599460E2B}"/>
          </ac:spMkLst>
        </pc:spChg>
      </pc:sldChg>
      <pc:sldChg chg="addSp delSp modSp add del mod">
        <pc:chgData name="염주헌" userId="f7b51415-4b6f-44fe-85f5-fdd062efac66" providerId="ADAL" clId="{E9EE963A-AE7C-4063-A2C5-5CF1B1DBC743}" dt="2022-03-28T08:34:01.515" v="6395" actId="47"/>
        <pc:sldMkLst>
          <pc:docMk/>
          <pc:sldMk cId="1929520030" sldId="273"/>
        </pc:sldMkLst>
        <pc:spChg chg="mod">
          <ac:chgData name="염주헌" userId="f7b51415-4b6f-44fe-85f5-fdd062efac66" providerId="ADAL" clId="{E9EE963A-AE7C-4063-A2C5-5CF1B1DBC743}" dt="2022-03-28T08:17:47.474" v="5511" actId="26606"/>
          <ac:spMkLst>
            <pc:docMk/>
            <pc:sldMk cId="1929520030" sldId="273"/>
            <ac:spMk id="2" creationId="{DF8E1D58-279B-40FA-8C5D-0A0CB5EA5BC7}"/>
          </ac:spMkLst>
        </pc:spChg>
        <pc:spChg chg="add del mod">
          <ac:chgData name="염주헌" userId="f7b51415-4b6f-44fe-85f5-fdd062efac66" providerId="ADAL" clId="{E9EE963A-AE7C-4063-A2C5-5CF1B1DBC743}" dt="2022-03-19T13:27:14.555" v="4440" actId="478"/>
          <ac:spMkLst>
            <pc:docMk/>
            <pc:sldMk cId="1929520030" sldId="273"/>
            <ac:spMk id="4" creationId="{5576FDAF-71EF-4CB1-8159-CDCFA5A016D8}"/>
          </ac:spMkLst>
        </pc:spChg>
        <pc:spChg chg="del">
          <ac:chgData name="염주헌" userId="f7b51415-4b6f-44fe-85f5-fdd062efac66" providerId="ADAL" clId="{E9EE963A-AE7C-4063-A2C5-5CF1B1DBC743}" dt="2022-03-28T08:17:47.474" v="5511" actId="26606"/>
          <ac:spMkLst>
            <pc:docMk/>
            <pc:sldMk cId="1929520030" sldId="273"/>
            <ac:spMk id="9" creationId="{16AC3602-3348-4F31-9E43-076B03514ECB}"/>
          </ac:spMkLst>
        </pc:spChg>
        <pc:spChg chg="del">
          <ac:chgData name="염주헌" userId="f7b51415-4b6f-44fe-85f5-fdd062efac66" providerId="ADAL" clId="{E9EE963A-AE7C-4063-A2C5-5CF1B1DBC743}" dt="2022-03-28T08:17:47.474" v="5511" actId="26606"/>
          <ac:spMkLst>
            <pc:docMk/>
            <pc:sldMk cId="1929520030" sldId="273"/>
            <ac:spMk id="11" creationId="{394094B0-A6C9-44BE-9042-66EF0612F625}"/>
          </ac:spMkLst>
        </pc:spChg>
        <pc:spChg chg="del">
          <ac:chgData name="염주헌" userId="f7b51415-4b6f-44fe-85f5-fdd062efac66" providerId="ADAL" clId="{E9EE963A-AE7C-4063-A2C5-5CF1B1DBC743}" dt="2022-03-28T08:17:47.474" v="5511" actId="26606"/>
          <ac:spMkLst>
            <pc:docMk/>
            <pc:sldMk cId="1929520030" sldId="273"/>
            <ac:spMk id="13" creationId="{64C2CA96-0B16-4AA7-B340-33044D238597}"/>
          </ac:spMkLst>
        </pc:spChg>
        <pc:spChg chg="del">
          <ac:chgData name="염주헌" userId="f7b51415-4b6f-44fe-85f5-fdd062efac66" providerId="ADAL" clId="{E9EE963A-AE7C-4063-A2C5-5CF1B1DBC743}" dt="2022-03-28T08:17:47.474" v="5511" actId="26606"/>
          <ac:spMkLst>
            <pc:docMk/>
            <pc:sldMk cId="1929520030" sldId="273"/>
            <ac:spMk id="15" creationId="{1D50D7A8-F1D5-4306-8A9B-DD7A73EB8BCE}"/>
          </ac:spMkLst>
        </pc:spChg>
        <pc:spChg chg="add">
          <ac:chgData name="염주헌" userId="f7b51415-4b6f-44fe-85f5-fdd062efac66" providerId="ADAL" clId="{E9EE963A-AE7C-4063-A2C5-5CF1B1DBC743}" dt="2022-03-28T08:17:47.474" v="5511" actId="26606"/>
          <ac:spMkLst>
            <pc:docMk/>
            <pc:sldMk cId="1929520030" sldId="273"/>
            <ac:spMk id="71" creationId="{BCED4D40-4B67-4331-AC48-79B82B4A47D8}"/>
          </ac:spMkLst>
        </pc:spChg>
        <pc:spChg chg="add">
          <ac:chgData name="염주헌" userId="f7b51415-4b6f-44fe-85f5-fdd062efac66" providerId="ADAL" clId="{E9EE963A-AE7C-4063-A2C5-5CF1B1DBC743}" dt="2022-03-28T08:17:47.474" v="5511" actId="26606"/>
          <ac:spMkLst>
            <pc:docMk/>
            <pc:sldMk cId="1929520030" sldId="273"/>
            <ac:spMk id="73" creationId="{670CEDEF-4F34-412E-84EE-329C1E936AF5}"/>
          </ac:spMkLst>
        </pc:spChg>
        <pc:graphicFrameChg chg="del mod">
          <ac:chgData name="염주헌" userId="f7b51415-4b6f-44fe-85f5-fdd062efac66" providerId="ADAL" clId="{E9EE963A-AE7C-4063-A2C5-5CF1B1DBC743}" dt="2022-03-19T13:27:13.549" v="4439" actId="478"/>
          <ac:graphicFrameMkLst>
            <pc:docMk/>
            <pc:sldMk cId="1929520030" sldId="273"/>
            <ac:graphicFrameMk id="5" creationId="{BA23C1CF-FF51-93D0-6A4F-8F5E011E4EB9}"/>
          </ac:graphicFrameMkLst>
        </pc:graphicFrameChg>
        <pc:picChg chg="add del mod">
          <ac:chgData name="염주헌" userId="f7b51415-4b6f-44fe-85f5-fdd062efac66" providerId="ADAL" clId="{E9EE963A-AE7C-4063-A2C5-5CF1B1DBC743}" dt="2022-03-28T08:33:51.807" v="6393" actId="478"/>
          <ac:picMkLst>
            <pc:docMk/>
            <pc:sldMk cId="1929520030" sldId="273"/>
            <ac:picMk id="2050" creationId="{DCDE3306-4866-428A-B93D-71D30624956B}"/>
          </ac:picMkLst>
        </pc:picChg>
      </pc:sldChg>
      <pc:sldChg chg="add del">
        <pc:chgData name="염주헌" userId="f7b51415-4b6f-44fe-85f5-fdd062efac66" providerId="ADAL" clId="{E9EE963A-AE7C-4063-A2C5-5CF1B1DBC743}" dt="2022-03-19T13:21:25.167" v="4259" actId="47"/>
        <pc:sldMkLst>
          <pc:docMk/>
          <pc:sldMk cId="2151310000" sldId="273"/>
        </pc:sldMkLst>
      </pc:sldChg>
      <pc:sldChg chg="addSp delSp modSp add mod modTransition addAnim delAnim">
        <pc:chgData name="염주헌" userId="f7b51415-4b6f-44fe-85f5-fdd062efac66" providerId="ADAL" clId="{E9EE963A-AE7C-4063-A2C5-5CF1B1DBC743}" dt="2022-03-29T13:28:45.096" v="6610"/>
        <pc:sldMkLst>
          <pc:docMk/>
          <pc:sldMk cId="2882900132" sldId="274"/>
        </pc:sldMkLst>
        <pc:spChg chg="mod">
          <ac:chgData name="염주헌" userId="f7b51415-4b6f-44fe-85f5-fdd062efac66" providerId="ADAL" clId="{E9EE963A-AE7C-4063-A2C5-5CF1B1DBC743}" dt="2022-03-28T08:19:04.063" v="5526" actId="26606"/>
          <ac:spMkLst>
            <pc:docMk/>
            <pc:sldMk cId="2882900132" sldId="274"/>
            <ac:spMk id="2" creationId="{DF8E1D58-279B-40FA-8C5D-0A0CB5EA5BC7}"/>
          </ac:spMkLst>
        </pc:spChg>
        <pc:spChg chg="add del mod">
          <ac:chgData name="염주헌" userId="f7b51415-4b6f-44fe-85f5-fdd062efac66" providerId="ADAL" clId="{E9EE963A-AE7C-4063-A2C5-5CF1B1DBC743}" dt="2022-03-19T13:27:09.435" v="4438" actId="478"/>
          <ac:spMkLst>
            <pc:docMk/>
            <pc:sldMk cId="2882900132" sldId="274"/>
            <ac:spMk id="8" creationId="{02660C41-8F4E-4EA3-93A0-F1B7C1214FF1}"/>
          </ac:spMkLst>
        </pc:spChg>
        <pc:spChg chg="add del">
          <ac:chgData name="염주헌" userId="f7b51415-4b6f-44fe-85f5-fdd062efac66" providerId="ADAL" clId="{E9EE963A-AE7C-4063-A2C5-5CF1B1DBC743}" dt="2022-03-28T08:19:04.063" v="5526" actId="26606"/>
          <ac:spMkLst>
            <pc:docMk/>
            <pc:sldMk cId="2882900132" sldId="274"/>
            <ac:spMk id="9" creationId="{16AC3602-3348-4F31-9E43-076B03514ECB}"/>
          </ac:spMkLst>
        </pc:spChg>
        <pc:spChg chg="add mod">
          <ac:chgData name="염주헌" userId="f7b51415-4b6f-44fe-85f5-fdd062efac66" providerId="ADAL" clId="{E9EE963A-AE7C-4063-A2C5-5CF1B1DBC743}" dt="2022-03-29T13:28:45.096" v="6610"/>
          <ac:spMkLst>
            <pc:docMk/>
            <pc:sldMk cId="2882900132" sldId="274"/>
            <ac:spMk id="10" creationId="{B3ECA354-0F09-4A46-80A6-7268F80DD027}"/>
          </ac:spMkLst>
        </pc:spChg>
        <pc:spChg chg="add del">
          <ac:chgData name="염주헌" userId="f7b51415-4b6f-44fe-85f5-fdd062efac66" providerId="ADAL" clId="{E9EE963A-AE7C-4063-A2C5-5CF1B1DBC743}" dt="2022-03-28T08:19:04.063" v="5526" actId="26606"/>
          <ac:spMkLst>
            <pc:docMk/>
            <pc:sldMk cId="2882900132" sldId="274"/>
            <ac:spMk id="11" creationId="{394094B0-A6C9-44BE-9042-66EF0612F625}"/>
          </ac:spMkLst>
        </pc:spChg>
        <pc:spChg chg="add del">
          <ac:chgData name="염주헌" userId="f7b51415-4b6f-44fe-85f5-fdd062efac66" providerId="ADAL" clId="{E9EE963A-AE7C-4063-A2C5-5CF1B1DBC743}" dt="2022-03-28T08:19:04.063" v="5526" actId="26606"/>
          <ac:spMkLst>
            <pc:docMk/>
            <pc:sldMk cId="2882900132" sldId="274"/>
            <ac:spMk id="13" creationId="{64C2CA96-0B16-4AA7-B340-33044D238597}"/>
          </ac:spMkLst>
        </pc:spChg>
        <pc:spChg chg="add del">
          <ac:chgData name="염주헌" userId="f7b51415-4b6f-44fe-85f5-fdd062efac66" providerId="ADAL" clId="{E9EE963A-AE7C-4063-A2C5-5CF1B1DBC743}" dt="2022-03-28T08:19:04.063" v="5526" actId="26606"/>
          <ac:spMkLst>
            <pc:docMk/>
            <pc:sldMk cId="2882900132" sldId="274"/>
            <ac:spMk id="15" creationId="{1D50D7A8-F1D5-4306-8A9B-DD7A73EB8BCE}"/>
          </ac:spMkLst>
        </pc:spChg>
        <pc:spChg chg="add del">
          <ac:chgData name="염주헌" userId="f7b51415-4b6f-44fe-85f5-fdd062efac66" providerId="ADAL" clId="{E9EE963A-AE7C-4063-A2C5-5CF1B1DBC743}" dt="2022-03-28T08:18:49.449" v="5525" actId="26606"/>
          <ac:spMkLst>
            <pc:docMk/>
            <pc:sldMk cId="2882900132" sldId="274"/>
            <ac:spMk id="17" creationId="{45D37F4E-DDB4-456B-97E0-9937730A039F}"/>
          </ac:spMkLst>
        </pc:spChg>
        <pc:spChg chg="add del">
          <ac:chgData name="염주헌" userId="f7b51415-4b6f-44fe-85f5-fdd062efac66" providerId="ADAL" clId="{E9EE963A-AE7C-4063-A2C5-5CF1B1DBC743}" dt="2022-03-28T08:18:49.449" v="5525" actId="26606"/>
          <ac:spMkLst>
            <pc:docMk/>
            <pc:sldMk cId="2882900132" sldId="274"/>
            <ac:spMk id="18" creationId="{B2DD41CD-8F47-4F56-AD12-4E2FF7696987}"/>
          </ac:spMkLst>
        </pc:spChg>
        <pc:spChg chg="add">
          <ac:chgData name="염주헌" userId="f7b51415-4b6f-44fe-85f5-fdd062efac66" providerId="ADAL" clId="{E9EE963A-AE7C-4063-A2C5-5CF1B1DBC743}" dt="2022-03-28T08:19:04.063" v="5526" actId="26606"/>
          <ac:spMkLst>
            <pc:docMk/>
            <pc:sldMk cId="2882900132" sldId="274"/>
            <ac:spMk id="19" creationId="{32AEEBC8-9D30-42EF-95F2-386C2653FBF0}"/>
          </ac:spMkLst>
        </pc:spChg>
        <pc:spChg chg="add del">
          <ac:chgData name="염주헌" userId="f7b51415-4b6f-44fe-85f5-fdd062efac66" providerId="ADAL" clId="{E9EE963A-AE7C-4063-A2C5-5CF1B1DBC743}" dt="2022-03-28T08:18:22.090" v="5516" actId="26606"/>
          <ac:spMkLst>
            <pc:docMk/>
            <pc:sldMk cId="2882900132" sldId="274"/>
            <ac:spMk id="20" creationId="{45D37F4E-DDB4-456B-97E0-9937730A039F}"/>
          </ac:spMkLst>
        </pc:spChg>
        <pc:spChg chg="add">
          <ac:chgData name="염주헌" userId="f7b51415-4b6f-44fe-85f5-fdd062efac66" providerId="ADAL" clId="{E9EE963A-AE7C-4063-A2C5-5CF1B1DBC743}" dt="2022-03-28T08:19:04.063" v="5526" actId="26606"/>
          <ac:spMkLst>
            <pc:docMk/>
            <pc:sldMk cId="2882900132" sldId="274"/>
            <ac:spMk id="21" creationId="{2E92FA66-67D7-4CB4-94D3-E643A9AD4757}"/>
          </ac:spMkLst>
        </pc:spChg>
        <pc:spChg chg="add del">
          <ac:chgData name="염주헌" userId="f7b51415-4b6f-44fe-85f5-fdd062efac66" providerId="ADAL" clId="{E9EE963A-AE7C-4063-A2C5-5CF1B1DBC743}" dt="2022-03-28T08:18:22.090" v="5516" actId="26606"/>
          <ac:spMkLst>
            <pc:docMk/>
            <pc:sldMk cId="2882900132" sldId="274"/>
            <ac:spMk id="22" creationId="{B2DD41CD-8F47-4F56-AD12-4E2FF7696987}"/>
          </ac:spMkLst>
        </pc:spChg>
        <pc:graphicFrameChg chg="del">
          <ac:chgData name="염주헌" userId="f7b51415-4b6f-44fe-85f5-fdd062efac66" providerId="ADAL" clId="{E9EE963A-AE7C-4063-A2C5-5CF1B1DBC743}" dt="2022-03-19T13:27:05.997" v="4437" actId="478"/>
          <ac:graphicFrameMkLst>
            <pc:docMk/>
            <pc:sldMk cId="2882900132" sldId="274"/>
            <ac:graphicFrameMk id="5" creationId="{BA23C1CF-FF51-93D0-6A4F-8F5E011E4EB9}"/>
          </ac:graphicFrameMkLst>
        </pc:graphicFrameChg>
        <pc:picChg chg="add mod">
          <ac:chgData name="염주헌" userId="f7b51415-4b6f-44fe-85f5-fdd062efac66" providerId="ADAL" clId="{E9EE963A-AE7C-4063-A2C5-5CF1B1DBC743}" dt="2022-03-28T08:19:09.285" v="5527" actId="27614"/>
          <ac:picMkLst>
            <pc:docMk/>
            <pc:sldMk cId="2882900132" sldId="274"/>
            <ac:picMk id="6" creationId="{398C97C7-037C-46CC-9804-FDB7CACF97BF}"/>
          </ac:picMkLst>
        </pc:picChg>
      </pc:sldChg>
      <pc:sldChg chg="add del">
        <pc:chgData name="염주헌" userId="f7b51415-4b6f-44fe-85f5-fdd062efac66" providerId="ADAL" clId="{E9EE963A-AE7C-4063-A2C5-5CF1B1DBC743}" dt="2022-03-19T13:21:24.441" v="4258" actId="47"/>
        <pc:sldMkLst>
          <pc:docMk/>
          <pc:sldMk cId="3090199415" sldId="274"/>
        </pc:sldMkLst>
      </pc:sldChg>
      <pc:sldChg chg="addSp delSp modSp add mod ord modTransition modAnim">
        <pc:chgData name="염주헌" userId="f7b51415-4b6f-44fe-85f5-fdd062efac66" providerId="ADAL" clId="{E9EE963A-AE7C-4063-A2C5-5CF1B1DBC743}" dt="2022-03-29T13:06:50.020" v="6609"/>
        <pc:sldMkLst>
          <pc:docMk/>
          <pc:sldMk cId="1952365834" sldId="275"/>
        </pc:sldMkLst>
        <pc:spChg chg="mod">
          <ac:chgData name="염주헌" userId="f7b51415-4b6f-44fe-85f5-fdd062efac66" providerId="ADAL" clId="{E9EE963A-AE7C-4063-A2C5-5CF1B1DBC743}" dt="2022-03-28T08:17:21.948" v="5504" actId="26606"/>
          <ac:spMkLst>
            <pc:docMk/>
            <pc:sldMk cId="1952365834" sldId="275"/>
            <ac:spMk id="2" creationId="{DF8E1D58-279B-40FA-8C5D-0A0CB5EA5BC7}"/>
          </ac:spMkLst>
        </pc:spChg>
        <pc:spChg chg="del">
          <ac:chgData name="염주헌" userId="f7b51415-4b6f-44fe-85f5-fdd062efac66" providerId="ADAL" clId="{E9EE963A-AE7C-4063-A2C5-5CF1B1DBC743}" dt="2022-03-28T08:17:21.948" v="5504" actId="26606"/>
          <ac:spMkLst>
            <pc:docMk/>
            <pc:sldMk cId="1952365834" sldId="275"/>
            <ac:spMk id="9" creationId="{16AC3602-3348-4F31-9E43-076B03514ECB}"/>
          </ac:spMkLst>
        </pc:spChg>
        <pc:spChg chg="del">
          <ac:chgData name="염주헌" userId="f7b51415-4b6f-44fe-85f5-fdd062efac66" providerId="ADAL" clId="{E9EE963A-AE7C-4063-A2C5-5CF1B1DBC743}" dt="2022-03-19T13:32:35.119" v="4452" actId="478"/>
          <ac:spMkLst>
            <pc:docMk/>
            <pc:sldMk cId="1952365834" sldId="275"/>
            <ac:spMk id="10" creationId="{B3ECA354-0F09-4A46-80A6-7268F80DD027}"/>
          </ac:spMkLst>
        </pc:spChg>
        <pc:spChg chg="del">
          <ac:chgData name="염주헌" userId="f7b51415-4b6f-44fe-85f5-fdd062efac66" providerId="ADAL" clId="{E9EE963A-AE7C-4063-A2C5-5CF1B1DBC743}" dt="2022-03-28T08:17:21.948" v="5504" actId="26606"/>
          <ac:spMkLst>
            <pc:docMk/>
            <pc:sldMk cId="1952365834" sldId="275"/>
            <ac:spMk id="11" creationId="{394094B0-A6C9-44BE-9042-66EF0612F625}"/>
          </ac:spMkLst>
        </pc:spChg>
        <pc:spChg chg="del">
          <ac:chgData name="염주헌" userId="f7b51415-4b6f-44fe-85f5-fdd062efac66" providerId="ADAL" clId="{E9EE963A-AE7C-4063-A2C5-5CF1B1DBC743}" dt="2022-03-28T08:17:21.948" v="5504" actId="26606"/>
          <ac:spMkLst>
            <pc:docMk/>
            <pc:sldMk cId="1952365834" sldId="275"/>
            <ac:spMk id="13" creationId="{64C2CA96-0B16-4AA7-B340-33044D238597}"/>
          </ac:spMkLst>
        </pc:spChg>
        <pc:spChg chg="del">
          <ac:chgData name="염주헌" userId="f7b51415-4b6f-44fe-85f5-fdd062efac66" providerId="ADAL" clId="{E9EE963A-AE7C-4063-A2C5-5CF1B1DBC743}" dt="2022-03-28T08:17:21.948" v="5504" actId="26606"/>
          <ac:spMkLst>
            <pc:docMk/>
            <pc:sldMk cId="1952365834" sldId="275"/>
            <ac:spMk id="15" creationId="{1D50D7A8-F1D5-4306-8A9B-DD7A73EB8BCE}"/>
          </ac:spMkLst>
        </pc:spChg>
        <pc:spChg chg="add">
          <ac:chgData name="염주헌" userId="f7b51415-4b6f-44fe-85f5-fdd062efac66" providerId="ADAL" clId="{E9EE963A-AE7C-4063-A2C5-5CF1B1DBC743}" dt="2022-03-28T08:17:21.948" v="5504" actId="26606"/>
          <ac:spMkLst>
            <pc:docMk/>
            <pc:sldMk cId="1952365834" sldId="275"/>
            <ac:spMk id="71" creationId="{C4879EFC-8E62-4E00-973C-C45EE9EC676D}"/>
          </ac:spMkLst>
        </pc:spChg>
        <pc:spChg chg="add">
          <ac:chgData name="염주헌" userId="f7b51415-4b6f-44fe-85f5-fdd062efac66" providerId="ADAL" clId="{E9EE963A-AE7C-4063-A2C5-5CF1B1DBC743}" dt="2022-03-28T08:17:21.948" v="5504" actId="26606"/>
          <ac:spMkLst>
            <pc:docMk/>
            <pc:sldMk cId="1952365834" sldId="275"/>
            <ac:spMk id="73" creationId="{D6A9C53F-5F90-40A5-8C85-5412D39C8C68}"/>
          </ac:spMkLst>
        </pc:spChg>
        <pc:picChg chg="add del mod">
          <ac:chgData name="염주헌" userId="f7b51415-4b6f-44fe-85f5-fdd062efac66" providerId="ADAL" clId="{E9EE963A-AE7C-4063-A2C5-5CF1B1DBC743}" dt="2022-03-29T13:06:50.020" v="6609"/>
          <ac:picMkLst>
            <pc:docMk/>
            <pc:sldMk cId="1952365834" sldId="275"/>
            <ac:picMk id="3" creationId="{A22810B6-C5E2-493F-B4ED-F54D07C77C2C}"/>
          </ac:picMkLst>
        </pc:picChg>
        <pc:picChg chg="del">
          <ac:chgData name="염주헌" userId="f7b51415-4b6f-44fe-85f5-fdd062efac66" providerId="ADAL" clId="{E9EE963A-AE7C-4063-A2C5-5CF1B1DBC743}" dt="2022-03-19T13:32:28.065" v="4449" actId="478"/>
          <ac:picMkLst>
            <pc:docMk/>
            <pc:sldMk cId="1952365834" sldId="275"/>
            <ac:picMk id="6" creationId="{398C97C7-037C-46CC-9804-FDB7CACF97BF}"/>
          </ac:picMkLst>
        </pc:picChg>
        <pc:picChg chg="add del mod">
          <ac:chgData name="염주헌" userId="f7b51415-4b6f-44fe-85f5-fdd062efac66" providerId="ADAL" clId="{E9EE963A-AE7C-4063-A2C5-5CF1B1DBC743}" dt="2022-03-19T13:46:47.225" v="4932" actId="478"/>
          <ac:picMkLst>
            <pc:docMk/>
            <pc:sldMk cId="1952365834" sldId="275"/>
            <ac:picMk id="12" creationId="{E1BD9726-1D12-424A-963F-C1AEEC687754}"/>
          </ac:picMkLst>
        </pc:picChg>
        <pc:picChg chg="add mod ord">
          <ac:chgData name="염주헌" userId="f7b51415-4b6f-44fe-85f5-fdd062efac66" providerId="ADAL" clId="{E9EE963A-AE7C-4063-A2C5-5CF1B1DBC743}" dt="2022-03-28T08:17:21.948" v="5504" actId="26606"/>
          <ac:picMkLst>
            <pc:docMk/>
            <pc:sldMk cId="1952365834" sldId="275"/>
            <ac:picMk id="14" creationId="{5FE781CA-40E5-463E-AFB1-7204EFCA4B1D}"/>
          </ac:picMkLst>
        </pc:picChg>
        <pc:picChg chg="add mod">
          <ac:chgData name="염주헌" userId="f7b51415-4b6f-44fe-85f5-fdd062efac66" providerId="ADAL" clId="{E9EE963A-AE7C-4063-A2C5-5CF1B1DBC743}" dt="2022-03-28T08:17:21.948" v="5504" actId="26606"/>
          <ac:picMkLst>
            <pc:docMk/>
            <pc:sldMk cId="1952365834" sldId="275"/>
            <ac:picMk id="4098" creationId="{EBBBCF7A-A2ED-4F6B-A9BB-4EDE1B53033F}"/>
          </ac:picMkLst>
        </pc:picChg>
      </pc:sldChg>
      <pc:sldChg chg="addSp delSp modSp new mod modTransition setBg modAnim setClrOvrMap">
        <pc:chgData name="염주헌" userId="f7b51415-4b6f-44fe-85f5-fdd062efac66" providerId="ADAL" clId="{E9EE963A-AE7C-4063-A2C5-5CF1B1DBC743}" dt="2022-03-29T13:06:50.020" v="6609"/>
        <pc:sldMkLst>
          <pc:docMk/>
          <pc:sldMk cId="2399317611" sldId="276"/>
        </pc:sldMkLst>
        <pc:spChg chg="mod">
          <ac:chgData name="염주헌" userId="f7b51415-4b6f-44fe-85f5-fdd062efac66" providerId="ADAL" clId="{E9EE963A-AE7C-4063-A2C5-5CF1B1DBC743}" dt="2022-03-28T08:17:08.871" v="5502" actId="26606"/>
          <ac:spMkLst>
            <pc:docMk/>
            <pc:sldMk cId="2399317611" sldId="276"/>
            <ac:spMk id="2" creationId="{F4EC3E40-66EA-4B68-A044-ADE765B927A0}"/>
          </ac:spMkLst>
        </pc:spChg>
        <pc:spChg chg="del">
          <ac:chgData name="염주헌" userId="f7b51415-4b6f-44fe-85f5-fdd062efac66" providerId="ADAL" clId="{E9EE963A-AE7C-4063-A2C5-5CF1B1DBC743}" dt="2022-03-19T13:39:35.736" v="4464" actId="26606"/>
          <ac:spMkLst>
            <pc:docMk/>
            <pc:sldMk cId="2399317611" sldId="276"/>
            <ac:spMk id="3" creationId="{906EDF2E-AA8E-4D8F-B663-8A7586207AAC}"/>
          </ac:spMkLst>
        </pc:spChg>
        <pc:spChg chg="add mod">
          <ac:chgData name="염주헌" userId="f7b51415-4b6f-44fe-85f5-fdd062efac66" providerId="ADAL" clId="{E9EE963A-AE7C-4063-A2C5-5CF1B1DBC743}" dt="2022-03-29T12:48:59.738" v="6595" actId="20577"/>
          <ac:spMkLst>
            <pc:docMk/>
            <pc:sldMk cId="2399317611" sldId="276"/>
            <ac:spMk id="4" creationId="{5CD050C2-65FF-4031-B593-8F223B9B573E}"/>
          </ac:spMkLst>
        </pc:spChg>
        <pc:spChg chg="add del">
          <ac:chgData name="염주헌" userId="f7b51415-4b6f-44fe-85f5-fdd062efac66" providerId="ADAL" clId="{E9EE963A-AE7C-4063-A2C5-5CF1B1DBC743}" dt="2022-03-28T08:17:08.871" v="5502" actId="26606"/>
          <ac:spMkLst>
            <pc:docMk/>
            <pc:sldMk cId="2399317611" sldId="276"/>
            <ac:spMk id="8" creationId="{EFA9B6C6-A247-48A8-9A1C-1E36FA9456B5}"/>
          </ac:spMkLst>
        </pc:spChg>
        <pc:spChg chg="add del">
          <ac:chgData name="염주헌" userId="f7b51415-4b6f-44fe-85f5-fdd062efac66" providerId="ADAL" clId="{E9EE963A-AE7C-4063-A2C5-5CF1B1DBC743}" dt="2022-03-28T08:17:08.871" v="5502" actId="26606"/>
          <ac:spMkLst>
            <pc:docMk/>
            <pc:sldMk cId="2399317611" sldId="276"/>
            <ac:spMk id="10" creationId="{C5CB530E-515E-412C-9DF1-5F8FFBD6F383}"/>
          </ac:spMkLst>
        </pc:spChg>
        <pc:spChg chg="add del mod">
          <ac:chgData name="염주헌" userId="f7b51415-4b6f-44fe-85f5-fdd062efac66" providerId="ADAL" clId="{E9EE963A-AE7C-4063-A2C5-5CF1B1DBC743}" dt="2022-03-19T13:45:58.900" v="4924"/>
          <ac:spMkLst>
            <pc:docMk/>
            <pc:sldMk cId="2399317611" sldId="276"/>
            <ac:spMk id="11" creationId="{AFDA7BF3-FADE-4783-A9B6-3B67F2E271FE}"/>
          </ac:spMkLst>
        </pc:spChg>
        <pc:spChg chg="add del">
          <ac:chgData name="염주헌" userId="f7b51415-4b6f-44fe-85f5-fdd062efac66" providerId="ADAL" clId="{E9EE963A-AE7C-4063-A2C5-5CF1B1DBC743}" dt="2022-03-28T08:17:08.871" v="5502" actId="26606"/>
          <ac:spMkLst>
            <pc:docMk/>
            <pc:sldMk cId="2399317611" sldId="276"/>
            <ac:spMk id="12" creationId="{712D4376-A578-4FF1-94FC-245E7A6A489F}"/>
          </ac:spMkLst>
        </pc:spChg>
        <pc:spChg chg="add del mod">
          <ac:chgData name="염주헌" userId="f7b51415-4b6f-44fe-85f5-fdd062efac66" providerId="ADAL" clId="{E9EE963A-AE7C-4063-A2C5-5CF1B1DBC743}" dt="2022-03-28T08:20:46.652" v="5541"/>
          <ac:spMkLst>
            <pc:docMk/>
            <pc:sldMk cId="2399317611" sldId="276"/>
            <ac:spMk id="13" creationId="{DA3F9E42-4C20-4DB3-8C42-E44A73A20B6D}"/>
          </ac:spMkLst>
        </pc:spChg>
        <pc:spChg chg="add del">
          <ac:chgData name="염주헌" userId="f7b51415-4b6f-44fe-85f5-fdd062efac66" providerId="ADAL" clId="{E9EE963A-AE7C-4063-A2C5-5CF1B1DBC743}" dt="2022-03-28T08:17:08.871" v="5502" actId="26606"/>
          <ac:spMkLst>
            <pc:docMk/>
            <pc:sldMk cId="2399317611" sldId="276"/>
            <ac:spMk id="14" creationId="{AEA7509D-F04F-40CB-A0B3-EEF16499CC9F}"/>
          </ac:spMkLst>
        </pc:spChg>
        <pc:spChg chg="add mod">
          <ac:chgData name="염주헌" userId="f7b51415-4b6f-44fe-85f5-fdd062efac66" providerId="ADAL" clId="{E9EE963A-AE7C-4063-A2C5-5CF1B1DBC743}" dt="2022-03-29T12:49:05.798" v="6605" actId="20577"/>
          <ac:spMkLst>
            <pc:docMk/>
            <pc:sldMk cId="2399317611" sldId="276"/>
            <ac:spMk id="15" creationId="{E026014E-51C3-4B4E-B704-7F6EB755D539}"/>
          </ac:spMkLst>
        </pc:spChg>
        <pc:spChg chg="add">
          <ac:chgData name="염주헌" userId="f7b51415-4b6f-44fe-85f5-fdd062efac66" providerId="ADAL" clId="{E9EE963A-AE7C-4063-A2C5-5CF1B1DBC743}" dt="2022-03-28T08:17:08.871" v="5502" actId="26606"/>
          <ac:spMkLst>
            <pc:docMk/>
            <pc:sldMk cId="2399317611" sldId="276"/>
            <ac:spMk id="19" creationId="{047BFA19-D45E-416B-A404-7AF2F3F27017}"/>
          </ac:spMkLst>
        </pc:spChg>
        <pc:spChg chg="add">
          <ac:chgData name="염주헌" userId="f7b51415-4b6f-44fe-85f5-fdd062efac66" providerId="ADAL" clId="{E9EE963A-AE7C-4063-A2C5-5CF1B1DBC743}" dt="2022-03-28T08:17:08.871" v="5502" actId="26606"/>
          <ac:spMkLst>
            <pc:docMk/>
            <pc:sldMk cId="2399317611" sldId="276"/>
            <ac:spMk id="21" creationId="{DAF1966E-FD40-4A4A-B61B-C4DF7FA05F06}"/>
          </ac:spMkLst>
        </pc:spChg>
        <pc:spChg chg="add del">
          <ac:chgData name="염주헌" userId="f7b51415-4b6f-44fe-85f5-fdd062efac66" providerId="ADAL" clId="{E9EE963A-AE7C-4063-A2C5-5CF1B1DBC743}" dt="2022-03-21T11:49:07.272" v="4956" actId="26606"/>
          <ac:spMkLst>
            <pc:docMk/>
            <pc:sldMk cId="2399317611" sldId="276"/>
            <ac:spMk id="22" creationId="{C5E6CFF1-2F42-4E10-9A97-F116F46F53FE}"/>
          </ac:spMkLst>
        </pc:spChg>
        <pc:spChg chg="add del">
          <ac:chgData name="염주헌" userId="f7b51415-4b6f-44fe-85f5-fdd062efac66" providerId="ADAL" clId="{E9EE963A-AE7C-4063-A2C5-5CF1B1DBC743}" dt="2022-03-23T06:36:58.196" v="5317" actId="26606"/>
          <ac:spMkLst>
            <pc:docMk/>
            <pc:sldMk cId="2399317611" sldId="276"/>
            <ac:spMk id="23" creationId="{E02239D2-A05D-4A1C-9F06-FBA7FC730E1B}"/>
          </ac:spMkLst>
        </pc:spChg>
        <pc:spChg chg="add">
          <ac:chgData name="염주헌" userId="f7b51415-4b6f-44fe-85f5-fdd062efac66" providerId="ADAL" clId="{E9EE963A-AE7C-4063-A2C5-5CF1B1DBC743}" dt="2022-03-28T08:17:08.871" v="5502" actId="26606"/>
          <ac:spMkLst>
            <pc:docMk/>
            <pc:sldMk cId="2399317611" sldId="276"/>
            <ac:spMk id="25" creationId="{8E0105E7-23DB-4CF2-8258-FF47C7620F6E}"/>
          </ac:spMkLst>
        </pc:spChg>
        <pc:spChg chg="add">
          <ac:chgData name="염주헌" userId="f7b51415-4b6f-44fe-85f5-fdd062efac66" providerId="ADAL" clId="{E9EE963A-AE7C-4063-A2C5-5CF1B1DBC743}" dt="2022-03-28T08:17:08.871" v="5502" actId="26606"/>
          <ac:spMkLst>
            <pc:docMk/>
            <pc:sldMk cId="2399317611" sldId="276"/>
            <ac:spMk id="27" creationId="{074B4F7D-14B2-478B-8BF5-01E4E0C5D263}"/>
          </ac:spMkLst>
        </pc:spChg>
        <pc:picChg chg="add del mod">
          <ac:chgData name="염주헌" userId="f7b51415-4b6f-44fe-85f5-fdd062efac66" providerId="ADAL" clId="{E9EE963A-AE7C-4063-A2C5-5CF1B1DBC743}" dt="2022-03-29T13:03:12.645" v="6607"/>
          <ac:picMkLst>
            <pc:docMk/>
            <pc:sldMk cId="2399317611" sldId="276"/>
            <ac:picMk id="3" creationId="{01530E5D-993E-4020-8F3E-DBFAE6D67206}"/>
          </ac:picMkLst>
        </pc:picChg>
        <pc:picChg chg="add del mod">
          <ac:chgData name="염주헌" userId="f7b51415-4b6f-44fe-85f5-fdd062efac66" providerId="ADAL" clId="{E9EE963A-AE7C-4063-A2C5-5CF1B1DBC743}" dt="2022-03-29T13:06:50.020" v="6609"/>
          <ac:picMkLst>
            <pc:docMk/>
            <pc:sldMk cId="2399317611" sldId="276"/>
            <ac:picMk id="5" creationId="{DD2FDD40-DDDB-4DFE-A933-D43A149B9E9E}"/>
          </ac:picMkLst>
        </pc:picChg>
        <pc:picChg chg="add del">
          <ac:chgData name="염주헌" userId="f7b51415-4b6f-44fe-85f5-fdd062efac66" providerId="ADAL" clId="{E9EE963A-AE7C-4063-A2C5-5CF1B1DBC743}" dt="2022-03-21T11:49:07.272" v="4956" actId="26606"/>
          <ac:picMkLst>
            <pc:docMk/>
            <pc:sldMk cId="2399317611" sldId="276"/>
            <ac:picMk id="18" creationId="{8EBA5258-27B2-581F-9B25-885BE3E5233D}"/>
          </ac:picMkLst>
        </pc:picChg>
        <pc:picChg chg="add del">
          <ac:chgData name="염주헌" userId="f7b51415-4b6f-44fe-85f5-fdd062efac66" providerId="ADAL" clId="{E9EE963A-AE7C-4063-A2C5-5CF1B1DBC743}" dt="2022-03-23T06:36:58.196" v="5317" actId="26606"/>
          <ac:picMkLst>
            <pc:docMk/>
            <pc:sldMk cId="2399317611" sldId="276"/>
            <ac:picMk id="20" creationId="{F6EF5741-AE02-CDF6-4E08-3684D6042D6A}"/>
          </ac:picMkLst>
        </pc:picChg>
        <pc:cxnChg chg="add del">
          <ac:chgData name="염주헌" userId="f7b51415-4b6f-44fe-85f5-fdd062efac66" providerId="ADAL" clId="{E9EE963A-AE7C-4063-A2C5-5CF1B1DBC743}" dt="2022-03-28T08:17:08.871" v="5502" actId="26606"/>
          <ac:cxnSpMkLst>
            <pc:docMk/>
            <pc:sldMk cId="2399317611" sldId="276"/>
            <ac:cxnSpMk id="16" creationId="{56020367-4FD5-4596-8E10-C5F095CD8DBF}"/>
          </ac:cxnSpMkLst>
        </pc:cxnChg>
        <pc:cxnChg chg="add del">
          <ac:chgData name="염주헌" userId="f7b51415-4b6f-44fe-85f5-fdd062efac66" providerId="ADAL" clId="{E9EE963A-AE7C-4063-A2C5-5CF1B1DBC743}" dt="2022-03-21T11:49:07.272" v="4956" actId="26606"/>
          <ac:cxnSpMkLst>
            <pc:docMk/>
            <pc:sldMk cId="2399317611" sldId="276"/>
            <ac:cxnSpMk id="24" creationId="{67182200-4859-4C8D-BCBB-55B245C28BA3}"/>
          </ac:cxnSpMkLst>
        </pc:cxnChg>
      </pc:sldChg>
      <pc:sldChg chg="addSp delSp modSp add mod ord modTransition">
        <pc:chgData name="염주헌" userId="f7b51415-4b6f-44fe-85f5-fdd062efac66" providerId="ADAL" clId="{E9EE963A-AE7C-4063-A2C5-5CF1B1DBC743}" dt="2022-03-29T13:06:50.020" v="6609"/>
        <pc:sldMkLst>
          <pc:docMk/>
          <pc:sldMk cId="1992212453" sldId="277"/>
        </pc:sldMkLst>
        <pc:spChg chg="mod">
          <ac:chgData name="염주헌" userId="f7b51415-4b6f-44fe-85f5-fdd062efac66" providerId="ADAL" clId="{E9EE963A-AE7C-4063-A2C5-5CF1B1DBC743}" dt="2022-03-28T08:19:32.413" v="5534" actId="26606"/>
          <ac:spMkLst>
            <pc:docMk/>
            <pc:sldMk cId="1992212453" sldId="277"/>
            <ac:spMk id="2" creationId="{DF8E1D58-279B-40FA-8C5D-0A0CB5EA5BC7}"/>
          </ac:spMkLst>
        </pc:spChg>
        <pc:spChg chg="del">
          <ac:chgData name="염주헌" userId="f7b51415-4b6f-44fe-85f5-fdd062efac66" providerId="ADAL" clId="{E9EE963A-AE7C-4063-A2C5-5CF1B1DBC743}" dt="2022-03-28T08:19:32.413" v="5534" actId="26606"/>
          <ac:spMkLst>
            <pc:docMk/>
            <pc:sldMk cId="1992212453" sldId="277"/>
            <ac:spMk id="9" creationId="{16AC3602-3348-4F31-9E43-076B03514ECB}"/>
          </ac:spMkLst>
        </pc:spChg>
        <pc:spChg chg="del">
          <ac:chgData name="염주헌" userId="f7b51415-4b6f-44fe-85f5-fdd062efac66" providerId="ADAL" clId="{E9EE963A-AE7C-4063-A2C5-5CF1B1DBC743}" dt="2022-03-21T12:09:26.812" v="5034" actId="478"/>
          <ac:spMkLst>
            <pc:docMk/>
            <pc:sldMk cId="1992212453" sldId="277"/>
            <ac:spMk id="10" creationId="{B3ECA354-0F09-4A46-80A6-7268F80DD027}"/>
          </ac:spMkLst>
        </pc:spChg>
        <pc:spChg chg="del">
          <ac:chgData name="염주헌" userId="f7b51415-4b6f-44fe-85f5-fdd062efac66" providerId="ADAL" clId="{E9EE963A-AE7C-4063-A2C5-5CF1B1DBC743}" dt="2022-03-28T08:19:32.413" v="5534" actId="26606"/>
          <ac:spMkLst>
            <pc:docMk/>
            <pc:sldMk cId="1992212453" sldId="277"/>
            <ac:spMk id="11" creationId="{394094B0-A6C9-44BE-9042-66EF0612F625}"/>
          </ac:spMkLst>
        </pc:spChg>
        <pc:spChg chg="del">
          <ac:chgData name="염주헌" userId="f7b51415-4b6f-44fe-85f5-fdd062efac66" providerId="ADAL" clId="{E9EE963A-AE7C-4063-A2C5-5CF1B1DBC743}" dt="2022-03-28T08:19:32.413" v="5534" actId="26606"/>
          <ac:spMkLst>
            <pc:docMk/>
            <pc:sldMk cId="1992212453" sldId="277"/>
            <ac:spMk id="13" creationId="{64C2CA96-0B16-4AA7-B340-33044D238597}"/>
          </ac:spMkLst>
        </pc:spChg>
        <pc:spChg chg="del">
          <ac:chgData name="염주헌" userId="f7b51415-4b6f-44fe-85f5-fdd062efac66" providerId="ADAL" clId="{E9EE963A-AE7C-4063-A2C5-5CF1B1DBC743}" dt="2022-03-28T08:19:32.413" v="5534" actId="26606"/>
          <ac:spMkLst>
            <pc:docMk/>
            <pc:sldMk cId="1992212453" sldId="277"/>
            <ac:spMk id="15" creationId="{1D50D7A8-F1D5-4306-8A9B-DD7A73EB8BCE}"/>
          </ac:spMkLst>
        </pc:spChg>
        <pc:spChg chg="add">
          <ac:chgData name="염주헌" userId="f7b51415-4b6f-44fe-85f5-fdd062efac66" providerId="ADAL" clId="{E9EE963A-AE7C-4063-A2C5-5CF1B1DBC743}" dt="2022-03-28T08:19:32.413" v="5534" actId="26606"/>
          <ac:spMkLst>
            <pc:docMk/>
            <pc:sldMk cId="1992212453" sldId="277"/>
            <ac:spMk id="20" creationId="{665DBBEF-238B-476B-96AB-8AAC3224ECEA}"/>
          </ac:spMkLst>
        </pc:spChg>
        <pc:spChg chg="add">
          <ac:chgData name="염주헌" userId="f7b51415-4b6f-44fe-85f5-fdd062efac66" providerId="ADAL" clId="{E9EE963A-AE7C-4063-A2C5-5CF1B1DBC743}" dt="2022-03-28T08:19:32.413" v="5534" actId="26606"/>
          <ac:spMkLst>
            <pc:docMk/>
            <pc:sldMk cId="1992212453" sldId="277"/>
            <ac:spMk id="22" creationId="{3FCFB1DE-0B7E-48CC-BA90-B2AB0889F9D6}"/>
          </ac:spMkLst>
        </pc:spChg>
        <pc:picChg chg="del">
          <ac:chgData name="염주헌" userId="f7b51415-4b6f-44fe-85f5-fdd062efac66" providerId="ADAL" clId="{E9EE963A-AE7C-4063-A2C5-5CF1B1DBC743}" dt="2022-03-21T12:09:20.835" v="5030" actId="478"/>
          <ac:picMkLst>
            <pc:docMk/>
            <pc:sldMk cId="1992212453" sldId="277"/>
            <ac:picMk id="6" creationId="{398C97C7-037C-46CC-9804-FDB7CACF97BF}"/>
          </ac:picMkLst>
        </pc:picChg>
        <pc:picChg chg="add mod">
          <ac:chgData name="염주헌" userId="f7b51415-4b6f-44fe-85f5-fdd062efac66" providerId="ADAL" clId="{E9EE963A-AE7C-4063-A2C5-5CF1B1DBC743}" dt="2022-03-28T08:19:32.413" v="5534" actId="26606"/>
          <ac:picMkLst>
            <pc:docMk/>
            <pc:sldMk cId="1992212453" sldId="277"/>
            <ac:picMk id="12" creationId="{3536A763-39CB-442F-B8E3-5470128834D3}"/>
          </ac:picMkLst>
        </pc:picChg>
      </pc:sldChg>
      <pc:sldChg chg="addSp delSp modSp add mod ord modTransition">
        <pc:chgData name="염주헌" userId="f7b51415-4b6f-44fe-85f5-fdd062efac66" providerId="ADAL" clId="{E9EE963A-AE7C-4063-A2C5-5CF1B1DBC743}" dt="2022-03-29T13:06:50.020" v="6609"/>
        <pc:sldMkLst>
          <pc:docMk/>
          <pc:sldMk cId="3054426819" sldId="278"/>
        </pc:sldMkLst>
        <pc:spChg chg="mod">
          <ac:chgData name="염주헌" userId="f7b51415-4b6f-44fe-85f5-fdd062efac66" providerId="ADAL" clId="{E9EE963A-AE7C-4063-A2C5-5CF1B1DBC743}" dt="2022-03-28T08:19:22.462" v="5530" actId="26606"/>
          <ac:spMkLst>
            <pc:docMk/>
            <pc:sldMk cId="3054426819" sldId="278"/>
            <ac:spMk id="2" creationId="{DF8E1D58-279B-40FA-8C5D-0A0CB5EA5BC7}"/>
          </ac:spMkLst>
        </pc:spChg>
        <pc:spChg chg="add del">
          <ac:chgData name="염주헌" userId="f7b51415-4b6f-44fe-85f5-fdd062efac66" providerId="ADAL" clId="{E9EE963A-AE7C-4063-A2C5-5CF1B1DBC743}" dt="2022-03-28T08:19:22.462" v="5530" actId="26606"/>
          <ac:spMkLst>
            <pc:docMk/>
            <pc:sldMk cId="3054426819" sldId="278"/>
            <ac:spMk id="9" creationId="{16AC3602-3348-4F31-9E43-076B03514ECB}"/>
          </ac:spMkLst>
        </pc:spChg>
        <pc:spChg chg="del">
          <ac:chgData name="염주헌" userId="f7b51415-4b6f-44fe-85f5-fdd062efac66" providerId="ADAL" clId="{E9EE963A-AE7C-4063-A2C5-5CF1B1DBC743}" dt="2022-03-21T12:10:15.245" v="5074" actId="478"/>
          <ac:spMkLst>
            <pc:docMk/>
            <pc:sldMk cId="3054426819" sldId="278"/>
            <ac:spMk id="10" creationId="{B3ECA354-0F09-4A46-80A6-7268F80DD027}"/>
          </ac:spMkLst>
        </pc:spChg>
        <pc:spChg chg="add del">
          <ac:chgData name="염주헌" userId="f7b51415-4b6f-44fe-85f5-fdd062efac66" providerId="ADAL" clId="{E9EE963A-AE7C-4063-A2C5-5CF1B1DBC743}" dt="2022-03-28T08:19:22.462" v="5530" actId="26606"/>
          <ac:spMkLst>
            <pc:docMk/>
            <pc:sldMk cId="3054426819" sldId="278"/>
            <ac:spMk id="11" creationId="{394094B0-A6C9-44BE-9042-66EF0612F625}"/>
          </ac:spMkLst>
        </pc:spChg>
        <pc:spChg chg="add del">
          <ac:chgData name="염주헌" userId="f7b51415-4b6f-44fe-85f5-fdd062efac66" providerId="ADAL" clId="{E9EE963A-AE7C-4063-A2C5-5CF1B1DBC743}" dt="2022-03-28T08:19:22.462" v="5530" actId="26606"/>
          <ac:spMkLst>
            <pc:docMk/>
            <pc:sldMk cId="3054426819" sldId="278"/>
            <ac:spMk id="13" creationId="{64C2CA96-0B16-4AA7-B340-33044D238597}"/>
          </ac:spMkLst>
        </pc:spChg>
        <pc:spChg chg="add del">
          <ac:chgData name="염주헌" userId="f7b51415-4b6f-44fe-85f5-fdd062efac66" providerId="ADAL" clId="{E9EE963A-AE7C-4063-A2C5-5CF1B1DBC743}" dt="2022-03-28T08:19:22.462" v="5530" actId="26606"/>
          <ac:spMkLst>
            <pc:docMk/>
            <pc:sldMk cId="3054426819" sldId="278"/>
            <ac:spMk id="15" creationId="{1D50D7A8-F1D5-4306-8A9B-DD7A73EB8BCE}"/>
          </ac:spMkLst>
        </pc:spChg>
        <pc:spChg chg="add del">
          <ac:chgData name="염주헌" userId="f7b51415-4b6f-44fe-85f5-fdd062efac66" providerId="ADAL" clId="{E9EE963A-AE7C-4063-A2C5-5CF1B1DBC743}" dt="2022-03-28T08:19:22.454" v="5529" actId="26606"/>
          <ac:spMkLst>
            <pc:docMk/>
            <pc:sldMk cId="3054426819" sldId="278"/>
            <ac:spMk id="20" creationId="{BCED4D40-4B67-4331-AC48-79B82B4A47D8}"/>
          </ac:spMkLst>
        </pc:spChg>
        <pc:spChg chg="add del">
          <ac:chgData name="염주헌" userId="f7b51415-4b6f-44fe-85f5-fdd062efac66" providerId="ADAL" clId="{E9EE963A-AE7C-4063-A2C5-5CF1B1DBC743}" dt="2022-03-28T08:19:22.454" v="5529" actId="26606"/>
          <ac:spMkLst>
            <pc:docMk/>
            <pc:sldMk cId="3054426819" sldId="278"/>
            <ac:spMk id="22" creationId="{670CEDEF-4F34-412E-84EE-329C1E936AF5}"/>
          </ac:spMkLst>
        </pc:spChg>
        <pc:spChg chg="add">
          <ac:chgData name="염주헌" userId="f7b51415-4b6f-44fe-85f5-fdd062efac66" providerId="ADAL" clId="{E9EE963A-AE7C-4063-A2C5-5CF1B1DBC743}" dt="2022-03-28T08:19:22.462" v="5530" actId="26606"/>
          <ac:spMkLst>
            <pc:docMk/>
            <pc:sldMk cId="3054426819" sldId="278"/>
            <ac:spMk id="24" creationId="{665DBBEF-238B-476B-96AB-8AAC3224ECEA}"/>
          </ac:spMkLst>
        </pc:spChg>
        <pc:spChg chg="add">
          <ac:chgData name="염주헌" userId="f7b51415-4b6f-44fe-85f5-fdd062efac66" providerId="ADAL" clId="{E9EE963A-AE7C-4063-A2C5-5CF1B1DBC743}" dt="2022-03-28T08:19:22.462" v="5530" actId="26606"/>
          <ac:spMkLst>
            <pc:docMk/>
            <pc:sldMk cId="3054426819" sldId="278"/>
            <ac:spMk id="25" creationId="{3FCFB1DE-0B7E-48CC-BA90-B2AB0889F9D6}"/>
          </ac:spMkLst>
        </pc:spChg>
        <pc:picChg chg="add del mod">
          <ac:chgData name="염주헌" userId="f7b51415-4b6f-44fe-85f5-fdd062efac66" providerId="ADAL" clId="{E9EE963A-AE7C-4063-A2C5-5CF1B1DBC743}" dt="2022-03-29T12:46:14.849" v="6569" actId="478"/>
          <ac:picMkLst>
            <pc:docMk/>
            <pc:sldMk cId="3054426819" sldId="278"/>
            <ac:picMk id="4" creationId="{49275B03-A9E6-4D19-B645-7CEE05671124}"/>
          </ac:picMkLst>
        </pc:picChg>
        <pc:picChg chg="add mod">
          <ac:chgData name="염주헌" userId="f7b51415-4b6f-44fe-85f5-fdd062efac66" providerId="ADAL" clId="{E9EE963A-AE7C-4063-A2C5-5CF1B1DBC743}" dt="2022-03-29T12:46:20.928" v="6573" actId="1076"/>
          <ac:picMkLst>
            <pc:docMk/>
            <pc:sldMk cId="3054426819" sldId="278"/>
            <ac:picMk id="5" creationId="{8DFB3CC1-EA67-48B9-8ECC-E46E56660121}"/>
          </ac:picMkLst>
        </pc:picChg>
        <pc:picChg chg="del">
          <ac:chgData name="염주헌" userId="f7b51415-4b6f-44fe-85f5-fdd062efac66" providerId="ADAL" clId="{E9EE963A-AE7C-4063-A2C5-5CF1B1DBC743}" dt="2022-03-21T12:10:06.014" v="5067" actId="478"/>
          <ac:picMkLst>
            <pc:docMk/>
            <pc:sldMk cId="3054426819" sldId="278"/>
            <ac:picMk id="6" creationId="{398C97C7-037C-46CC-9804-FDB7CACF97BF}"/>
          </ac:picMkLst>
        </pc:picChg>
      </pc:sldChg>
      <pc:sldChg chg="addSp delSp modSp add mod modTransition">
        <pc:chgData name="염주헌" userId="f7b51415-4b6f-44fe-85f5-fdd062efac66" providerId="ADAL" clId="{E9EE963A-AE7C-4063-A2C5-5CF1B1DBC743}" dt="2022-03-29T13:06:50.020" v="6609"/>
        <pc:sldMkLst>
          <pc:docMk/>
          <pc:sldMk cId="2048309075" sldId="279"/>
        </pc:sldMkLst>
        <pc:spChg chg="mod">
          <ac:chgData name="염주헌" userId="f7b51415-4b6f-44fe-85f5-fdd062efac66" providerId="ADAL" clId="{E9EE963A-AE7C-4063-A2C5-5CF1B1DBC743}" dt="2022-03-28T08:19:25.370" v="5531" actId="26606"/>
          <ac:spMkLst>
            <pc:docMk/>
            <pc:sldMk cId="2048309075" sldId="279"/>
            <ac:spMk id="2" creationId="{DF8E1D58-279B-40FA-8C5D-0A0CB5EA5BC7}"/>
          </ac:spMkLst>
        </pc:spChg>
        <pc:spChg chg="del">
          <ac:chgData name="염주헌" userId="f7b51415-4b6f-44fe-85f5-fdd062efac66" providerId="ADAL" clId="{E9EE963A-AE7C-4063-A2C5-5CF1B1DBC743}" dt="2022-03-28T08:19:25.370" v="5531" actId="26606"/>
          <ac:spMkLst>
            <pc:docMk/>
            <pc:sldMk cId="2048309075" sldId="279"/>
            <ac:spMk id="9" creationId="{16AC3602-3348-4F31-9E43-076B03514ECB}"/>
          </ac:spMkLst>
        </pc:spChg>
        <pc:spChg chg="del">
          <ac:chgData name="염주헌" userId="f7b51415-4b6f-44fe-85f5-fdd062efac66" providerId="ADAL" clId="{E9EE963A-AE7C-4063-A2C5-5CF1B1DBC743}" dt="2022-03-28T08:19:25.370" v="5531" actId="26606"/>
          <ac:spMkLst>
            <pc:docMk/>
            <pc:sldMk cId="2048309075" sldId="279"/>
            <ac:spMk id="11" creationId="{394094B0-A6C9-44BE-9042-66EF0612F625}"/>
          </ac:spMkLst>
        </pc:spChg>
        <pc:spChg chg="del">
          <ac:chgData name="염주헌" userId="f7b51415-4b6f-44fe-85f5-fdd062efac66" providerId="ADAL" clId="{E9EE963A-AE7C-4063-A2C5-5CF1B1DBC743}" dt="2022-03-28T08:19:25.370" v="5531" actId="26606"/>
          <ac:spMkLst>
            <pc:docMk/>
            <pc:sldMk cId="2048309075" sldId="279"/>
            <ac:spMk id="13" creationId="{64C2CA96-0B16-4AA7-B340-33044D238597}"/>
          </ac:spMkLst>
        </pc:spChg>
        <pc:spChg chg="del">
          <ac:chgData name="염주헌" userId="f7b51415-4b6f-44fe-85f5-fdd062efac66" providerId="ADAL" clId="{E9EE963A-AE7C-4063-A2C5-5CF1B1DBC743}" dt="2022-03-28T08:19:25.370" v="5531" actId="26606"/>
          <ac:spMkLst>
            <pc:docMk/>
            <pc:sldMk cId="2048309075" sldId="279"/>
            <ac:spMk id="15" creationId="{1D50D7A8-F1D5-4306-8A9B-DD7A73EB8BCE}"/>
          </ac:spMkLst>
        </pc:spChg>
        <pc:spChg chg="add">
          <ac:chgData name="염주헌" userId="f7b51415-4b6f-44fe-85f5-fdd062efac66" providerId="ADAL" clId="{E9EE963A-AE7C-4063-A2C5-5CF1B1DBC743}" dt="2022-03-28T08:19:25.370" v="5531" actId="26606"/>
          <ac:spMkLst>
            <pc:docMk/>
            <pc:sldMk cId="2048309075" sldId="279"/>
            <ac:spMk id="20" creationId="{665DBBEF-238B-476B-96AB-8AAC3224ECEA}"/>
          </ac:spMkLst>
        </pc:spChg>
        <pc:spChg chg="add">
          <ac:chgData name="염주헌" userId="f7b51415-4b6f-44fe-85f5-fdd062efac66" providerId="ADAL" clId="{E9EE963A-AE7C-4063-A2C5-5CF1B1DBC743}" dt="2022-03-28T08:19:25.370" v="5531" actId="26606"/>
          <ac:spMkLst>
            <pc:docMk/>
            <pc:sldMk cId="2048309075" sldId="279"/>
            <ac:spMk id="22" creationId="{3FCFB1DE-0B7E-48CC-BA90-B2AB0889F9D6}"/>
          </ac:spMkLst>
        </pc:spChg>
        <pc:picChg chg="del">
          <ac:chgData name="염주헌" userId="f7b51415-4b6f-44fe-85f5-fdd062efac66" providerId="ADAL" clId="{E9EE963A-AE7C-4063-A2C5-5CF1B1DBC743}" dt="2022-03-21T12:12:55.606" v="5123" actId="478"/>
          <ac:picMkLst>
            <pc:docMk/>
            <pc:sldMk cId="2048309075" sldId="279"/>
            <ac:picMk id="4" creationId="{49275B03-A9E6-4D19-B645-7CEE05671124}"/>
          </ac:picMkLst>
        </pc:picChg>
        <pc:picChg chg="add mod">
          <ac:chgData name="염주헌" userId="f7b51415-4b6f-44fe-85f5-fdd062efac66" providerId="ADAL" clId="{E9EE963A-AE7C-4063-A2C5-5CF1B1DBC743}" dt="2022-03-28T08:19:25.370" v="5531" actId="26606"/>
          <ac:picMkLst>
            <pc:docMk/>
            <pc:sldMk cId="2048309075" sldId="279"/>
            <ac:picMk id="5" creationId="{97C555F8-0C1E-4B71-9477-48914980D8DF}"/>
          </ac:picMkLst>
        </pc:picChg>
      </pc:sldChg>
      <pc:sldChg chg="addSp delSp modSp add mod modTransition">
        <pc:chgData name="염주헌" userId="f7b51415-4b6f-44fe-85f5-fdd062efac66" providerId="ADAL" clId="{E9EE963A-AE7C-4063-A2C5-5CF1B1DBC743}" dt="2022-03-29T13:06:50.020" v="6609"/>
        <pc:sldMkLst>
          <pc:docMk/>
          <pc:sldMk cId="3512193297" sldId="280"/>
        </pc:sldMkLst>
        <pc:spChg chg="mod">
          <ac:chgData name="염주헌" userId="f7b51415-4b6f-44fe-85f5-fdd062efac66" providerId="ADAL" clId="{E9EE963A-AE7C-4063-A2C5-5CF1B1DBC743}" dt="2022-03-28T08:19:27.213" v="5532" actId="26606"/>
          <ac:spMkLst>
            <pc:docMk/>
            <pc:sldMk cId="3512193297" sldId="280"/>
            <ac:spMk id="2" creationId="{DF8E1D58-279B-40FA-8C5D-0A0CB5EA5BC7}"/>
          </ac:spMkLst>
        </pc:spChg>
        <pc:spChg chg="del">
          <ac:chgData name="염주헌" userId="f7b51415-4b6f-44fe-85f5-fdd062efac66" providerId="ADAL" clId="{E9EE963A-AE7C-4063-A2C5-5CF1B1DBC743}" dt="2022-03-28T08:19:27.213" v="5532" actId="26606"/>
          <ac:spMkLst>
            <pc:docMk/>
            <pc:sldMk cId="3512193297" sldId="280"/>
            <ac:spMk id="9" creationId="{16AC3602-3348-4F31-9E43-076B03514ECB}"/>
          </ac:spMkLst>
        </pc:spChg>
        <pc:spChg chg="del">
          <ac:chgData name="염주헌" userId="f7b51415-4b6f-44fe-85f5-fdd062efac66" providerId="ADAL" clId="{E9EE963A-AE7C-4063-A2C5-5CF1B1DBC743}" dt="2022-03-28T08:19:27.213" v="5532" actId="26606"/>
          <ac:spMkLst>
            <pc:docMk/>
            <pc:sldMk cId="3512193297" sldId="280"/>
            <ac:spMk id="11" creationId="{394094B0-A6C9-44BE-9042-66EF0612F625}"/>
          </ac:spMkLst>
        </pc:spChg>
        <pc:spChg chg="del">
          <ac:chgData name="염주헌" userId="f7b51415-4b6f-44fe-85f5-fdd062efac66" providerId="ADAL" clId="{E9EE963A-AE7C-4063-A2C5-5CF1B1DBC743}" dt="2022-03-28T08:19:27.213" v="5532" actId="26606"/>
          <ac:spMkLst>
            <pc:docMk/>
            <pc:sldMk cId="3512193297" sldId="280"/>
            <ac:spMk id="13" creationId="{64C2CA96-0B16-4AA7-B340-33044D238597}"/>
          </ac:spMkLst>
        </pc:spChg>
        <pc:spChg chg="del">
          <ac:chgData name="염주헌" userId="f7b51415-4b6f-44fe-85f5-fdd062efac66" providerId="ADAL" clId="{E9EE963A-AE7C-4063-A2C5-5CF1B1DBC743}" dt="2022-03-28T08:19:27.213" v="5532" actId="26606"/>
          <ac:spMkLst>
            <pc:docMk/>
            <pc:sldMk cId="3512193297" sldId="280"/>
            <ac:spMk id="15" creationId="{1D50D7A8-F1D5-4306-8A9B-DD7A73EB8BCE}"/>
          </ac:spMkLst>
        </pc:spChg>
        <pc:spChg chg="add">
          <ac:chgData name="염주헌" userId="f7b51415-4b6f-44fe-85f5-fdd062efac66" providerId="ADAL" clId="{E9EE963A-AE7C-4063-A2C5-5CF1B1DBC743}" dt="2022-03-28T08:19:27.213" v="5532" actId="26606"/>
          <ac:spMkLst>
            <pc:docMk/>
            <pc:sldMk cId="3512193297" sldId="280"/>
            <ac:spMk id="20" creationId="{665DBBEF-238B-476B-96AB-8AAC3224ECEA}"/>
          </ac:spMkLst>
        </pc:spChg>
        <pc:spChg chg="add">
          <ac:chgData name="염주헌" userId="f7b51415-4b6f-44fe-85f5-fdd062efac66" providerId="ADAL" clId="{E9EE963A-AE7C-4063-A2C5-5CF1B1DBC743}" dt="2022-03-28T08:19:27.213" v="5532" actId="26606"/>
          <ac:spMkLst>
            <pc:docMk/>
            <pc:sldMk cId="3512193297" sldId="280"/>
            <ac:spMk id="22" creationId="{3FCFB1DE-0B7E-48CC-BA90-B2AB0889F9D6}"/>
          </ac:spMkLst>
        </pc:spChg>
        <pc:picChg chg="add mod">
          <ac:chgData name="염주헌" userId="f7b51415-4b6f-44fe-85f5-fdd062efac66" providerId="ADAL" clId="{E9EE963A-AE7C-4063-A2C5-5CF1B1DBC743}" dt="2022-03-28T08:19:27.213" v="5532" actId="26606"/>
          <ac:picMkLst>
            <pc:docMk/>
            <pc:sldMk cId="3512193297" sldId="280"/>
            <ac:picMk id="4" creationId="{7CA04411-8CD7-40D1-AC8D-917B22D99253}"/>
          </ac:picMkLst>
        </pc:picChg>
        <pc:picChg chg="del">
          <ac:chgData name="염주헌" userId="f7b51415-4b6f-44fe-85f5-fdd062efac66" providerId="ADAL" clId="{E9EE963A-AE7C-4063-A2C5-5CF1B1DBC743}" dt="2022-03-21T12:15:13.796" v="5141" actId="478"/>
          <ac:picMkLst>
            <pc:docMk/>
            <pc:sldMk cId="3512193297" sldId="280"/>
            <ac:picMk id="5" creationId="{97C555F8-0C1E-4B71-9477-48914980D8DF}"/>
          </ac:picMkLst>
        </pc:picChg>
      </pc:sldChg>
      <pc:sldChg chg="addSp delSp modSp add mod modTransition">
        <pc:chgData name="염주헌" userId="f7b51415-4b6f-44fe-85f5-fdd062efac66" providerId="ADAL" clId="{E9EE963A-AE7C-4063-A2C5-5CF1B1DBC743}" dt="2022-03-29T13:06:50.020" v="6609"/>
        <pc:sldMkLst>
          <pc:docMk/>
          <pc:sldMk cId="82318738" sldId="281"/>
        </pc:sldMkLst>
        <pc:spChg chg="mod">
          <ac:chgData name="염주헌" userId="f7b51415-4b6f-44fe-85f5-fdd062efac66" providerId="ADAL" clId="{E9EE963A-AE7C-4063-A2C5-5CF1B1DBC743}" dt="2022-03-28T08:19:30.420" v="5533" actId="26606"/>
          <ac:spMkLst>
            <pc:docMk/>
            <pc:sldMk cId="82318738" sldId="281"/>
            <ac:spMk id="2" creationId="{DF8E1D58-279B-40FA-8C5D-0A0CB5EA5BC7}"/>
          </ac:spMkLst>
        </pc:spChg>
        <pc:spChg chg="del">
          <ac:chgData name="염주헌" userId="f7b51415-4b6f-44fe-85f5-fdd062efac66" providerId="ADAL" clId="{E9EE963A-AE7C-4063-A2C5-5CF1B1DBC743}" dt="2022-03-28T08:19:30.420" v="5533" actId="26606"/>
          <ac:spMkLst>
            <pc:docMk/>
            <pc:sldMk cId="82318738" sldId="281"/>
            <ac:spMk id="9" creationId="{16AC3602-3348-4F31-9E43-076B03514ECB}"/>
          </ac:spMkLst>
        </pc:spChg>
        <pc:spChg chg="del">
          <ac:chgData name="염주헌" userId="f7b51415-4b6f-44fe-85f5-fdd062efac66" providerId="ADAL" clId="{E9EE963A-AE7C-4063-A2C5-5CF1B1DBC743}" dt="2022-03-28T08:19:30.420" v="5533" actId="26606"/>
          <ac:spMkLst>
            <pc:docMk/>
            <pc:sldMk cId="82318738" sldId="281"/>
            <ac:spMk id="11" creationId="{394094B0-A6C9-44BE-9042-66EF0612F625}"/>
          </ac:spMkLst>
        </pc:spChg>
        <pc:spChg chg="del">
          <ac:chgData name="염주헌" userId="f7b51415-4b6f-44fe-85f5-fdd062efac66" providerId="ADAL" clId="{E9EE963A-AE7C-4063-A2C5-5CF1B1DBC743}" dt="2022-03-28T08:19:30.420" v="5533" actId="26606"/>
          <ac:spMkLst>
            <pc:docMk/>
            <pc:sldMk cId="82318738" sldId="281"/>
            <ac:spMk id="13" creationId="{64C2CA96-0B16-4AA7-B340-33044D238597}"/>
          </ac:spMkLst>
        </pc:spChg>
        <pc:spChg chg="del">
          <ac:chgData name="염주헌" userId="f7b51415-4b6f-44fe-85f5-fdd062efac66" providerId="ADAL" clId="{E9EE963A-AE7C-4063-A2C5-5CF1B1DBC743}" dt="2022-03-28T08:19:30.420" v="5533" actId="26606"/>
          <ac:spMkLst>
            <pc:docMk/>
            <pc:sldMk cId="82318738" sldId="281"/>
            <ac:spMk id="15" creationId="{1D50D7A8-F1D5-4306-8A9B-DD7A73EB8BCE}"/>
          </ac:spMkLst>
        </pc:spChg>
        <pc:spChg chg="add">
          <ac:chgData name="염주헌" userId="f7b51415-4b6f-44fe-85f5-fdd062efac66" providerId="ADAL" clId="{E9EE963A-AE7C-4063-A2C5-5CF1B1DBC743}" dt="2022-03-28T08:19:30.420" v="5533" actId="26606"/>
          <ac:spMkLst>
            <pc:docMk/>
            <pc:sldMk cId="82318738" sldId="281"/>
            <ac:spMk id="20" creationId="{665DBBEF-238B-476B-96AB-8AAC3224ECEA}"/>
          </ac:spMkLst>
        </pc:spChg>
        <pc:spChg chg="add">
          <ac:chgData name="염주헌" userId="f7b51415-4b6f-44fe-85f5-fdd062efac66" providerId="ADAL" clId="{E9EE963A-AE7C-4063-A2C5-5CF1B1DBC743}" dt="2022-03-28T08:19:30.420" v="5533" actId="26606"/>
          <ac:spMkLst>
            <pc:docMk/>
            <pc:sldMk cId="82318738" sldId="281"/>
            <ac:spMk id="22" creationId="{3FCFB1DE-0B7E-48CC-BA90-B2AB0889F9D6}"/>
          </ac:spMkLst>
        </pc:spChg>
        <pc:picChg chg="del">
          <ac:chgData name="염주헌" userId="f7b51415-4b6f-44fe-85f5-fdd062efac66" providerId="ADAL" clId="{E9EE963A-AE7C-4063-A2C5-5CF1B1DBC743}" dt="2022-03-21T12:21:06.718" v="5179" actId="478"/>
          <ac:picMkLst>
            <pc:docMk/>
            <pc:sldMk cId="82318738" sldId="281"/>
            <ac:picMk id="4" creationId="{7CA04411-8CD7-40D1-AC8D-917B22D99253}"/>
          </ac:picMkLst>
        </pc:picChg>
        <pc:picChg chg="add mod">
          <ac:chgData name="염주헌" userId="f7b51415-4b6f-44fe-85f5-fdd062efac66" providerId="ADAL" clId="{E9EE963A-AE7C-4063-A2C5-5CF1B1DBC743}" dt="2022-03-28T08:19:30.420" v="5533" actId="26606"/>
          <ac:picMkLst>
            <pc:docMk/>
            <pc:sldMk cId="82318738" sldId="281"/>
            <ac:picMk id="5" creationId="{9F05977E-DA08-4CF0-A3C8-891A9587EC70}"/>
          </ac:picMkLst>
        </pc:picChg>
      </pc:sldChg>
      <pc:sldChg chg="new del">
        <pc:chgData name="염주헌" userId="f7b51415-4b6f-44fe-85f5-fdd062efac66" providerId="ADAL" clId="{E9EE963A-AE7C-4063-A2C5-5CF1B1DBC743}" dt="2022-03-28T08:16:02.542" v="5465" actId="47"/>
        <pc:sldMkLst>
          <pc:docMk/>
          <pc:sldMk cId="633151356" sldId="282"/>
        </pc:sldMkLst>
      </pc:sldChg>
      <pc:sldChg chg="addSp delSp modSp add del mod">
        <pc:chgData name="염주헌" userId="f7b51415-4b6f-44fe-85f5-fdd062efac66" providerId="ADAL" clId="{E9EE963A-AE7C-4063-A2C5-5CF1B1DBC743}" dt="2022-03-21T12:24:28.039" v="5242" actId="47"/>
        <pc:sldMkLst>
          <pc:docMk/>
          <pc:sldMk cId="3511641533" sldId="282"/>
        </pc:sldMkLst>
        <pc:spChg chg="mod">
          <ac:chgData name="염주헌" userId="f7b51415-4b6f-44fe-85f5-fdd062efac66" providerId="ADAL" clId="{E9EE963A-AE7C-4063-A2C5-5CF1B1DBC743}" dt="2022-03-21T12:22:00.583" v="5202" actId="20577"/>
          <ac:spMkLst>
            <pc:docMk/>
            <pc:sldMk cId="3511641533" sldId="282"/>
            <ac:spMk id="2" creationId="{DF8E1D58-279B-40FA-8C5D-0A0CB5EA5BC7}"/>
          </ac:spMkLst>
        </pc:spChg>
        <pc:spChg chg="add del mod">
          <ac:chgData name="염주헌" userId="f7b51415-4b6f-44fe-85f5-fdd062efac66" providerId="ADAL" clId="{E9EE963A-AE7C-4063-A2C5-5CF1B1DBC743}" dt="2022-03-21T12:23:13.604" v="5222" actId="478"/>
          <ac:spMkLst>
            <pc:docMk/>
            <pc:sldMk cId="3511641533" sldId="282"/>
            <ac:spMk id="4" creationId="{BEB31CDB-296B-43E2-BBB1-9B84ABA78578}"/>
          </ac:spMkLst>
        </pc:spChg>
        <pc:spChg chg="add mod">
          <ac:chgData name="염주헌" userId="f7b51415-4b6f-44fe-85f5-fdd062efac66" providerId="ADAL" clId="{E9EE963A-AE7C-4063-A2C5-5CF1B1DBC743}" dt="2022-03-21T12:24:07.973" v="5238" actId="14100"/>
          <ac:spMkLst>
            <pc:docMk/>
            <pc:sldMk cId="3511641533" sldId="282"/>
            <ac:spMk id="18" creationId="{DCF77E78-7A6B-4210-8510-BF7EA4552710}"/>
          </ac:spMkLst>
        </pc:spChg>
        <pc:spChg chg="add mod">
          <ac:chgData name="염주헌" userId="f7b51415-4b6f-44fe-85f5-fdd062efac66" providerId="ADAL" clId="{E9EE963A-AE7C-4063-A2C5-5CF1B1DBC743}" dt="2022-03-21T12:24:20.483" v="5241" actId="1076"/>
          <ac:spMkLst>
            <pc:docMk/>
            <pc:sldMk cId="3511641533" sldId="282"/>
            <ac:spMk id="19" creationId="{F7D0783C-9534-443F-8F88-B853EBF9F9E3}"/>
          </ac:spMkLst>
        </pc:spChg>
        <pc:graphicFrameChg chg="del mod">
          <ac:chgData name="염주헌" userId="f7b51415-4b6f-44fe-85f5-fdd062efac66" providerId="ADAL" clId="{E9EE963A-AE7C-4063-A2C5-5CF1B1DBC743}" dt="2022-03-21T12:23:06.950" v="5219" actId="478"/>
          <ac:graphicFrameMkLst>
            <pc:docMk/>
            <pc:sldMk cId="3511641533" sldId="282"/>
            <ac:graphicFrameMk id="5" creationId="{BA23C1CF-FF51-93D0-6A4F-8F5E011E4EB9}"/>
          </ac:graphicFrameMkLst>
        </pc:graphicFrameChg>
        <pc:picChg chg="add mod">
          <ac:chgData name="염주헌" userId="f7b51415-4b6f-44fe-85f5-fdd062efac66" providerId="ADAL" clId="{E9EE963A-AE7C-4063-A2C5-5CF1B1DBC743}" dt="2022-03-21T12:23:16.235" v="5223" actId="1076"/>
          <ac:picMkLst>
            <pc:docMk/>
            <pc:sldMk cId="3511641533" sldId="282"/>
            <ac:picMk id="10" creationId="{B7A9B74D-934A-4D6C-8A77-645E280B18FE}"/>
          </ac:picMkLst>
        </pc:picChg>
        <pc:picChg chg="add mod">
          <ac:chgData name="염주헌" userId="f7b51415-4b6f-44fe-85f5-fdd062efac66" providerId="ADAL" clId="{E9EE963A-AE7C-4063-A2C5-5CF1B1DBC743}" dt="2022-03-21T12:23:37.411" v="5230" actId="1076"/>
          <ac:picMkLst>
            <pc:docMk/>
            <pc:sldMk cId="3511641533" sldId="282"/>
            <ac:picMk id="12" creationId="{111F057E-986C-4A0E-82D2-47ADC6F989F8}"/>
          </ac:picMkLst>
        </pc:picChg>
        <pc:picChg chg="add mod">
          <ac:chgData name="염주헌" userId="f7b51415-4b6f-44fe-85f5-fdd062efac66" providerId="ADAL" clId="{E9EE963A-AE7C-4063-A2C5-5CF1B1DBC743}" dt="2022-03-21T12:23:39.123" v="5231" actId="1076"/>
          <ac:picMkLst>
            <pc:docMk/>
            <pc:sldMk cId="3511641533" sldId="282"/>
            <ac:picMk id="14" creationId="{36667834-4291-41C1-AB4B-87E11E420B91}"/>
          </ac:picMkLst>
        </pc:picChg>
        <pc:picChg chg="add mod">
          <ac:chgData name="염주헌" userId="f7b51415-4b6f-44fe-85f5-fdd062efac66" providerId="ADAL" clId="{E9EE963A-AE7C-4063-A2C5-5CF1B1DBC743}" dt="2022-03-21T12:23:42.323" v="5232" actId="1076"/>
          <ac:picMkLst>
            <pc:docMk/>
            <pc:sldMk cId="3511641533" sldId="282"/>
            <ac:picMk id="16" creationId="{7DA8B33D-A3FF-48D7-801E-A8AEE2E13AA2}"/>
          </ac:picMkLst>
        </pc:picChg>
        <pc:picChg chg="add mod">
          <ac:chgData name="염주헌" userId="f7b51415-4b6f-44fe-85f5-fdd062efac66" providerId="ADAL" clId="{E9EE963A-AE7C-4063-A2C5-5CF1B1DBC743}" dt="2022-03-21T12:23:56.819" v="5235" actId="1076"/>
          <ac:picMkLst>
            <pc:docMk/>
            <pc:sldMk cId="3511641533" sldId="282"/>
            <ac:picMk id="17" creationId="{014C21EF-3114-4D68-98FA-551132F55E8E}"/>
          </ac:picMkLst>
        </pc:picChg>
      </pc:sldChg>
      <pc:sldChg chg="addSp delSp modSp add del mod modTransition">
        <pc:chgData name="염주헌" userId="f7b51415-4b6f-44fe-85f5-fdd062efac66" providerId="ADAL" clId="{E9EE963A-AE7C-4063-A2C5-5CF1B1DBC743}" dt="2022-03-29T13:36:14.619" v="6611" actId="47"/>
        <pc:sldMkLst>
          <pc:docMk/>
          <pc:sldMk cId="4155831209" sldId="283"/>
        </pc:sldMkLst>
        <pc:spChg chg="mod">
          <ac:chgData name="염주헌" userId="f7b51415-4b6f-44fe-85f5-fdd062efac66" providerId="ADAL" clId="{E9EE963A-AE7C-4063-A2C5-5CF1B1DBC743}" dt="2022-03-28T08:19:35.227" v="5535" actId="26606"/>
          <ac:spMkLst>
            <pc:docMk/>
            <pc:sldMk cId="4155831209" sldId="283"/>
            <ac:spMk id="2" creationId="{DF8E1D58-279B-40FA-8C5D-0A0CB5EA5BC7}"/>
          </ac:spMkLst>
        </pc:spChg>
        <pc:spChg chg="del">
          <ac:chgData name="염주헌" userId="f7b51415-4b6f-44fe-85f5-fdd062efac66" providerId="ADAL" clId="{E9EE963A-AE7C-4063-A2C5-5CF1B1DBC743}" dt="2022-03-28T08:19:35.227" v="5535" actId="26606"/>
          <ac:spMkLst>
            <pc:docMk/>
            <pc:sldMk cId="4155831209" sldId="283"/>
            <ac:spMk id="9" creationId="{16AC3602-3348-4F31-9E43-076B03514ECB}"/>
          </ac:spMkLst>
        </pc:spChg>
        <pc:spChg chg="del">
          <ac:chgData name="염주헌" userId="f7b51415-4b6f-44fe-85f5-fdd062efac66" providerId="ADAL" clId="{E9EE963A-AE7C-4063-A2C5-5CF1B1DBC743}" dt="2022-03-28T08:19:35.227" v="5535" actId="26606"/>
          <ac:spMkLst>
            <pc:docMk/>
            <pc:sldMk cId="4155831209" sldId="283"/>
            <ac:spMk id="11" creationId="{394094B0-A6C9-44BE-9042-66EF0612F625}"/>
          </ac:spMkLst>
        </pc:spChg>
        <pc:spChg chg="del">
          <ac:chgData name="염주헌" userId="f7b51415-4b6f-44fe-85f5-fdd062efac66" providerId="ADAL" clId="{E9EE963A-AE7C-4063-A2C5-5CF1B1DBC743}" dt="2022-03-28T08:19:35.227" v="5535" actId="26606"/>
          <ac:spMkLst>
            <pc:docMk/>
            <pc:sldMk cId="4155831209" sldId="283"/>
            <ac:spMk id="13" creationId="{64C2CA96-0B16-4AA7-B340-33044D238597}"/>
          </ac:spMkLst>
        </pc:spChg>
        <pc:spChg chg="del">
          <ac:chgData name="염주헌" userId="f7b51415-4b6f-44fe-85f5-fdd062efac66" providerId="ADAL" clId="{E9EE963A-AE7C-4063-A2C5-5CF1B1DBC743}" dt="2022-03-28T08:19:35.227" v="5535" actId="26606"/>
          <ac:spMkLst>
            <pc:docMk/>
            <pc:sldMk cId="4155831209" sldId="283"/>
            <ac:spMk id="15" creationId="{1D50D7A8-F1D5-4306-8A9B-DD7A73EB8BCE}"/>
          </ac:spMkLst>
        </pc:spChg>
        <pc:spChg chg="add">
          <ac:chgData name="염주헌" userId="f7b51415-4b6f-44fe-85f5-fdd062efac66" providerId="ADAL" clId="{E9EE963A-AE7C-4063-A2C5-5CF1B1DBC743}" dt="2022-03-28T08:19:35.227" v="5535" actId="26606"/>
          <ac:spMkLst>
            <pc:docMk/>
            <pc:sldMk cId="4155831209" sldId="283"/>
            <ac:spMk id="71" creationId="{665DBBEF-238B-476B-96AB-8AAC3224ECEA}"/>
          </ac:spMkLst>
        </pc:spChg>
        <pc:spChg chg="add">
          <ac:chgData name="염주헌" userId="f7b51415-4b6f-44fe-85f5-fdd062efac66" providerId="ADAL" clId="{E9EE963A-AE7C-4063-A2C5-5CF1B1DBC743}" dt="2022-03-28T08:19:35.227" v="5535" actId="26606"/>
          <ac:spMkLst>
            <pc:docMk/>
            <pc:sldMk cId="4155831209" sldId="283"/>
            <ac:spMk id="73" creationId="{3FCFB1DE-0B7E-48CC-BA90-B2AB0889F9D6}"/>
          </ac:spMkLst>
        </pc:spChg>
        <pc:picChg chg="del">
          <ac:chgData name="염주헌" userId="f7b51415-4b6f-44fe-85f5-fdd062efac66" providerId="ADAL" clId="{E9EE963A-AE7C-4063-A2C5-5CF1B1DBC743}" dt="2022-03-28T08:16:11.944" v="5496" actId="478"/>
          <ac:picMkLst>
            <pc:docMk/>
            <pc:sldMk cId="4155831209" sldId="283"/>
            <ac:picMk id="12" creationId="{3536A763-39CB-442F-B8E3-5470128834D3}"/>
          </ac:picMkLst>
        </pc:picChg>
        <pc:picChg chg="add mod">
          <ac:chgData name="염주헌" userId="f7b51415-4b6f-44fe-85f5-fdd062efac66" providerId="ADAL" clId="{E9EE963A-AE7C-4063-A2C5-5CF1B1DBC743}" dt="2022-03-28T08:19:35.227" v="5535" actId="26606"/>
          <ac:picMkLst>
            <pc:docMk/>
            <pc:sldMk cId="4155831209" sldId="283"/>
            <ac:picMk id="1026" creationId="{3552212B-A368-4012-B94E-2AB529FDBDE4}"/>
          </ac:picMkLst>
        </pc:picChg>
      </pc:sldChg>
      <pc:sldChg chg="addSp delSp modSp new mod modTransition setBg">
        <pc:chgData name="염주헌" userId="f7b51415-4b6f-44fe-85f5-fdd062efac66" providerId="ADAL" clId="{E9EE963A-AE7C-4063-A2C5-5CF1B1DBC743}" dt="2022-03-29T13:06:50.020" v="6609"/>
        <pc:sldMkLst>
          <pc:docMk/>
          <pc:sldMk cId="3329188542" sldId="284"/>
        </pc:sldMkLst>
        <pc:spChg chg="mod">
          <ac:chgData name="염주헌" userId="f7b51415-4b6f-44fe-85f5-fdd062efac66" providerId="ADAL" clId="{E9EE963A-AE7C-4063-A2C5-5CF1B1DBC743}" dt="2022-03-28T08:26:58.118" v="5718" actId="26606"/>
          <ac:spMkLst>
            <pc:docMk/>
            <pc:sldMk cId="3329188542" sldId="284"/>
            <ac:spMk id="2" creationId="{E48FF3ED-DB78-487B-82AC-FED1BD0C804A}"/>
          </ac:spMkLst>
        </pc:spChg>
        <pc:spChg chg="mod">
          <ac:chgData name="염주헌" userId="f7b51415-4b6f-44fe-85f5-fdd062efac66" providerId="ADAL" clId="{E9EE963A-AE7C-4063-A2C5-5CF1B1DBC743}" dt="2022-03-28T08:26:58.118" v="5718" actId="26606"/>
          <ac:spMkLst>
            <pc:docMk/>
            <pc:sldMk cId="3329188542" sldId="284"/>
            <ac:spMk id="3" creationId="{D647BCE8-9CFF-4C6D-B273-721482C5B103}"/>
          </ac:spMkLst>
        </pc:spChg>
        <pc:spChg chg="add del">
          <ac:chgData name="염주헌" userId="f7b51415-4b6f-44fe-85f5-fdd062efac66" providerId="ADAL" clId="{E9EE963A-AE7C-4063-A2C5-5CF1B1DBC743}" dt="2022-03-28T08:26:58.118" v="5718" actId="26606"/>
          <ac:spMkLst>
            <pc:docMk/>
            <pc:sldMk cId="3329188542" sldId="284"/>
            <ac:spMk id="8" creationId="{100EDD19-6802-4EC3-95CE-CFFAB042CFD6}"/>
          </ac:spMkLst>
        </pc:spChg>
        <pc:spChg chg="add del">
          <ac:chgData name="염주헌" userId="f7b51415-4b6f-44fe-85f5-fdd062efac66" providerId="ADAL" clId="{E9EE963A-AE7C-4063-A2C5-5CF1B1DBC743}" dt="2022-03-28T08:26:58.118" v="5718" actId="26606"/>
          <ac:spMkLst>
            <pc:docMk/>
            <pc:sldMk cId="3329188542" sldId="284"/>
            <ac:spMk id="10" creationId="{DB17E863-922E-4C26-BD64-E8FD41D28661}"/>
          </ac:spMkLst>
        </pc:spChg>
        <pc:spChg chg="add">
          <ac:chgData name="염주헌" userId="f7b51415-4b6f-44fe-85f5-fdd062efac66" providerId="ADAL" clId="{E9EE963A-AE7C-4063-A2C5-5CF1B1DBC743}" dt="2022-03-28T08:26:58.118" v="5718" actId="26606"/>
          <ac:spMkLst>
            <pc:docMk/>
            <pc:sldMk cId="3329188542" sldId="284"/>
            <ac:spMk id="15" creationId="{F13C74B1-5B17-4795-BED0-7140497B445A}"/>
          </ac:spMkLst>
        </pc:spChg>
        <pc:spChg chg="add">
          <ac:chgData name="염주헌" userId="f7b51415-4b6f-44fe-85f5-fdd062efac66" providerId="ADAL" clId="{E9EE963A-AE7C-4063-A2C5-5CF1B1DBC743}" dt="2022-03-28T08:26:58.118" v="5718" actId="26606"/>
          <ac:spMkLst>
            <pc:docMk/>
            <pc:sldMk cId="3329188542" sldId="284"/>
            <ac:spMk id="17" creationId="{D4974D33-8DC5-464E-8C6D-BE58F0669C17}"/>
          </ac:spMkLst>
        </pc:spChg>
        <pc:picChg chg="add mod">
          <ac:chgData name="염주헌" userId="f7b51415-4b6f-44fe-85f5-fdd062efac66" providerId="ADAL" clId="{E9EE963A-AE7C-4063-A2C5-5CF1B1DBC743}" dt="2022-03-28T08:26:58.118" v="5718" actId="26606"/>
          <ac:picMkLst>
            <pc:docMk/>
            <pc:sldMk cId="3329188542" sldId="284"/>
            <ac:picMk id="5" creationId="{DB5665A6-0F58-4C74-9F56-7EC896F95C4A}"/>
          </ac:picMkLst>
        </pc:picChg>
      </pc:sldChg>
      <pc:sldChg chg="addSp delSp modSp new mod modTransition setBg">
        <pc:chgData name="염주헌" userId="f7b51415-4b6f-44fe-85f5-fdd062efac66" providerId="ADAL" clId="{E9EE963A-AE7C-4063-A2C5-5CF1B1DBC743}" dt="2022-03-29T13:06:50.020" v="6609"/>
        <pc:sldMkLst>
          <pc:docMk/>
          <pc:sldMk cId="4173387861" sldId="285"/>
        </pc:sldMkLst>
        <pc:spChg chg="mod">
          <ac:chgData name="염주헌" userId="f7b51415-4b6f-44fe-85f5-fdd062efac66" providerId="ADAL" clId="{E9EE963A-AE7C-4063-A2C5-5CF1B1DBC743}" dt="2022-03-28T08:27:31.879" v="5761" actId="26606"/>
          <ac:spMkLst>
            <pc:docMk/>
            <pc:sldMk cId="4173387861" sldId="285"/>
            <ac:spMk id="2" creationId="{90DF0538-090F-487D-8ECD-9F875D8DD2D6}"/>
          </ac:spMkLst>
        </pc:spChg>
        <pc:spChg chg="add del mod">
          <ac:chgData name="염주헌" userId="f7b51415-4b6f-44fe-85f5-fdd062efac66" providerId="ADAL" clId="{E9EE963A-AE7C-4063-A2C5-5CF1B1DBC743}" dt="2022-03-28T08:28:05.311" v="5772" actId="478"/>
          <ac:spMkLst>
            <pc:docMk/>
            <pc:sldMk cId="4173387861" sldId="285"/>
            <ac:spMk id="3" creationId="{C5A7C331-893B-47DB-8B44-6388F63D4E0B}"/>
          </ac:spMkLst>
        </pc:spChg>
        <pc:spChg chg="add">
          <ac:chgData name="염주헌" userId="f7b51415-4b6f-44fe-85f5-fdd062efac66" providerId="ADAL" clId="{E9EE963A-AE7C-4063-A2C5-5CF1B1DBC743}" dt="2022-03-28T08:27:31.879" v="5761" actId="26606"/>
          <ac:spMkLst>
            <pc:docMk/>
            <pc:sldMk cId="4173387861" sldId="285"/>
            <ac:spMk id="8" creationId="{100EDD19-6802-4EC3-95CE-CFFAB042CFD6}"/>
          </ac:spMkLst>
        </pc:spChg>
        <pc:spChg chg="add">
          <ac:chgData name="염주헌" userId="f7b51415-4b6f-44fe-85f5-fdd062efac66" providerId="ADAL" clId="{E9EE963A-AE7C-4063-A2C5-5CF1B1DBC743}" dt="2022-03-28T08:27:31.879" v="5761" actId="26606"/>
          <ac:spMkLst>
            <pc:docMk/>
            <pc:sldMk cId="4173387861" sldId="285"/>
            <ac:spMk id="10" creationId="{DB17E863-922E-4C26-BD64-E8FD41D28661}"/>
          </ac:spMkLst>
        </pc:spChg>
        <pc:graphicFrameChg chg="add del mod ord modGraphic">
          <ac:chgData name="염주헌" userId="f7b51415-4b6f-44fe-85f5-fdd062efac66" providerId="ADAL" clId="{E9EE963A-AE7C-4063-A2C5-5CF1B1DBC743}" dt="2022-03-28T08:27:43.642" v="5763" actId="3680"/>
          <ac:graphicFrameMkLst>
            <pc:docMk/>
            <pc:sldMk cId="4173387861" sldId="285"/>
            <ac:graphicFrameMk id="4" creationId="{AD63A5A7-B4FF-48D5-AB3C-2393B02AD582}"/>
          </ac:graphicFrameMkLst>
        </pc:graphicFrameChg>
        <pc:graphicFrameChg chg="add del mod ord modGraphic">
          <ac:chgData name="염주헌" userId="f7b51415-4b6f-44fe-85f5-fdd062efac66" providerId="ADAL" clId="{E9EE963A-AE7C-4063-A2C5-5CF1B1DBC743}" dt="2022-03-28T08:27:50.460" v="5765" actId="3680"/>
          <ac:graphicFrameMkLst>
            <pc:docMk/>
            <pc:sldMk cId="4173387861" sldId="285"/>
            <ac:graphicFrameMk id="5" creationId="{6AFF1F0F-4181-4B0E-BA3E-20E73FED69B7}"/>
          </ac:graphicFrameMkLst>
        </pc:graphicFrameChg>
        <pc:graphicFrameChg chg="add del mod ord modGraphic">
          <ac:chgData name="염주헌" userId="f7b51415-4b6f-44fe-85f5-fdd062efac66" providerId="ADAL" clId="{E9EE963A-AE7C-4063-A2C5-5CF1B1DBC743}" dt="2022-03-28T08:28:03.689" v="5771" actId="3680"/>
          <ac:graphicFrameMkLst>
            <pc:docMk/>
            <pc:sldMk cId="4173387861" sldId="285"/>
            <ac:graphicFrameMk id="6" creationId="{D26EF5FA-F950-419F-BA54-D93DF53DFC03}"/>
          </ac:graphicFrameMkLst>
        </pc:graphicFrameChg>
        <pc:graphicFrameChg chg="add mod modGraphic">
          <ac:chgData name="염주헌" userId="f7b51415-4b6f-44fe-85f5-fdd062efac66" providerId="ADAL" clId="{E9EE963A-AE7C-4063-A2C5-5CF1B1DBC743}" dt="2022-03-28T08:33:27.576" v="6392" actId="20577"/>
          <ac:graphicFrameMkLst>
            <pc:docMk/>
            <pc:sldMk cId="4173387861" sldId="285"/>
            <ac:graphicFrameMk id="7" creationId="{54FB5BF5-7C7A-410D-9D25-11777B567BD7}"/>
          </ac:graphicFrameMkLst>
        </pc:graphicFrameChg>
      </pc:sldChg>
      <pc:sldChg chg="modSp add mod modTransition">
        <pc:chgData name="염주헌" userId="f7b51415-4b6f-44fe-85f5-fdd062efac66" providerId="ADAL" clId="{E9EE963A-AE7C-4063-A2C5-5CF1B1DBC743}" dt="2022-03-29T13:06:50.020" v="6609"/>
        <pc:sldMkLst>
          <pc:docMk/>
          <pc:sldMk cId="1323506022" sldId="286"/>
        </pc:sldMkLst>
        <pc:spChg chg="mod">
          <ac:chgData name="염주헌" userId="f7b51415-4b6f-44fe-85f5-fdd062efac66" providerId="ADAL" clId="{E9EE963A-AE7C-4063-A2C5-5CF1B1DBC743}" dt="2022-03-28T08:34:09.304" v="6416" actId="20577"/>
          <ac:spMkLst>
            <pc:docMk/>
            <pc:sldMk cId="1323506022" sldId="286"/>
            <ac:spMk id="2" creationId="{DF8E1D58-279B-40FA-8C5D-0A0CB5EA5BC7}"/>
          </ac:spMkLst>
        </pc:spChg>
        <pc:graphicFrameChg chg="mod">
          <ac:chgData name="염주헌" userId="f7b51415-4b6f-44fe-85f5-fdd062efac66" providerId="ADAL" clId="{E9EE963A-AE7C-4063-A2C5-5CF1B1DBC743}" dt="2022-03-28T08:35:08.879" v="6508" actId="20577"/>
          <ac:graphicFrameMkLst>
            <pc:docMk/>
            <pc:sldMk cId="1323506022" sldId="286"/>
            <ac:graphicFrameMk id="5" creationId="{BA23C1CF-FF51-93D0-6A4F-8F5E011E4EB9}"/>
          </ac:graphicFrameMkLst>
        </pc:graphicFrameChg>
      </pc:sldChg>
      <pc:sldChg chg="addSp delSp modSp new mod setBg">
        <pc:chgData name="염주헌" userId="f7b51415-4b6f-44fe-85f5-fdd062efac66" providerId="ADAL" clId="{E9EE963A-AE7C-4063-A2C5-5CF1B1DBC743}" dt="2022-04-04T09:30:24.751" v="8920" actId="14100"/>
        <pc:sldMkLst>
          <pc:docMk/>
          <pc:sldMk cId="3427083049" sldId="287"/>
        </pc:sldMkLst>
        <pc:spChg chg="mod">
          <ac:chgData name="염주헌" userId="f7b51415-4b6f-44fe-85f5-fdd062efac66" providerId="ADAL" clId="{E9EE963A-AE7C-4063-A2C5-5CF1B1DBC743}" dt="2022-04-02T09:19:36.846" v="7019" actId="20577"/>
          <ac:spMkLst>
            <pc:docMk/>
            <pc:sldMk cId="3427083049" sldId="287"/>
            <ac:spMk id="2" creationId="{1DA91DB9-5CE3-4B2E-8E65-639AEAC6A2CF}"/>
          </ac:spMkLst>
        </pc:spChg>
        <pc:spChg chg="add del mod">
          <ac:chgData name="염주헌" userId="f7b51415-4b6f-44fe-85f5-fdd062efac66" providerId="ADAL" clId="{E9EE963A-AE7C-4063-A2C5-5CF1B1DBC743}" dt="2022-04-02T09:15:52.320" v="6732" actId="3680"/>
          <ac:spMkLst>
            <pc:docMk/>
            <pc:sldMk cId="3427083049" sldId="287"/>
            <ac:spMk id="3" creationId="{01DE2B4C-4E7F-4692-8C20-BA7436DE4FA8}"/>
          </ac:spMkLst>
        </pc:spChg>
        <pc:spChg chg="add del mod">
          <ac:chgData name="염주헌" userId="f7b51415-4b6f-44fe-85f5-fdd062efac66" providerId="ADAL" clId="{E9EE963A-AE7C-4063-A2C5-5CF1B1DBC743}" dt="2022-04-04T09:01:48.883" v="8914" actId="478"/>
          <ac:spMkLst>
            <pc:docMk/>
            <pc:sldMk cId="3427083049" sldId="287"/>
            <ac:spMk id="4" creationId="{6AA6EF09-C221-4FDF-B55B-7E274B6150EE}"/>
          </ac:spMkLst>
        </pc:spChg>
        <pc:spChg chg="add del mod">
          <ac:chgData name="염주헌" userId="f7b51415-4b6f-44fe-85f5-fdd062efac66" providerId="ADAL" clId="{E9EE963A-AE7C-4063-A2C5-5CF1B1DBC743}" dt="2022-04-04T09:30:13.199" v="8917" actId="478"/>
          <ac:spMkLst>
            <pc:docMk/>
            <pc:sldMk cId="3427083049" sldId="287"/>
            <ac:spMk id="7" creationId="{DC0CDDCA-DCD0-4E1C-AD5A-D24AE4838D8A}"/>
          </ac:spMkLst>
        </pc:spChg>
        <pc:spChg chg="add">
          <ac:chgData name="염주헌" userId="f7b51415-4b6f-44fe-85f5-fdd062efac66" providerId="ADAL" clId="{E9EE963A-AE7C-4063-A2C5-5CF1B1DBC743}" dt="2022-04-02T09:14:38.072" v="6720" actId="26606"/>
          <ac:spMkLst>
            <pc:docMk/>
            <pc:sldMk cId="3427083049" sldId="287"/>
            <ac:spMk id="8" creationId="{100EDD19-6802-4EC3-95CE-CFFAB042CFD6}"/>
          </ac:spMkLst>
        </pc:spChg>
        <pc:spChg chg="add del mod">
          <ac:chgData name="염주헌" userId="f7b51415-4b6f-44fe-85f5-fdd062efac66" providerId="ADAL" clId="{E9EE963A-AE7C-4063-A2C5-5CF1B1DBC743}" dt="2022-04-02T09:16:20.601" v="6735" actId="3680"/>
          <ac:spMkLst>
            <pc:docMk/>
            <pc:sldMk cId="3427083049" sldId="287"/>
            <ac:spMk id="9" creationId="{2130CFF8-90EB-4F0E-B34A-AADC338966DC}"/>
          </ac:spMkLst>
        </pc:spChg>
        <pc:spChg chg="add">
          <ac:chgData name="염주헌" userId="f7b51415-4b6f-44fe-85f5-fdd062efac66" providerId="ADAL" clId="{E9EE963A-AE7C-4063-A2C5-5CF1B1DBC743}" dt="2022-04-02T09:14:38.072" v="6720" actId="26606"/>
          <ac:spMkLst>
            <pc:docMk/>
            <pc:sldMk cId="3427083049" sldId="287"/>
            <ac:spMk id="10" creationId="{DB17E863-922E-4C26-BD64-E8FD41D28661}"/>
          </ac:spMkLst>
        </pc:spChg>
        <pc:spChg chg="add mod">
          <ac:chgData name="염주헌" userId="f7b51415-4b6f-44fe-85f5-fdd062efac66" providerId="ADAL" clId="{E9EE963A-AE7C-4063-A2C5-5CF1B1DBC743}" dt="2022-04-04T09:30:14.366" v="8918"/>
          <ac:spMkLst>
            <pc:docMk/>
            <pc:sldMk cId="3427083049" sldId="287"/>
            <ac:spMk id="12" creationId="{5A3E0081-4BFC-4C75-ADB0-361A13D7B6EF}"/>
          </ac:spMkLst>
        </pc:spChg>
        <pc:graphicFrameChg chg="add del mod ord modGraphic">
          <ac:chgData name="염주헌" userId="f7b51415-4b6f-44fe-85f5-fdd062efac66" providerId="ADAL" clId="{E9EE963A-AE7C-4063-A2C5-5CF1B1DBC743}" dt="2022-04-02T09:15:38.261" v="6729" actId="3680"/>
          <ac:graphicFrameMkLst>
            <pc:docMk/>
            <pc:sldMk cId="3427083049" sldId="287"/>
            <ac:graphicFrameMk id="4" creationId="{64176DAB-FA35-4E35-8A6A-7351BBE59466}"/>
          </ac:graphicFrameMkLst>
        </pc:graphicFrameChg>
        <pc:graphicFrameChg chg="add del mod ord modGraphic">
          <ac:chgData name="염주헌" userId="f7b51415-4b6f-44fe-85f5-fdd062efac66" providerId="ADAL" clId="{E9EE963A-AE7C-4063-A2C5-5CF1B1DBC743}" dt="2022-04-02T09:15:44.038" v="6731" actId="3680"/>
          <ac:graphicFrameMkLst>
            <pc:docMk/>
            <pc:sldMk cId="3427083049" sldId="287"/>
            <ac:graphicFrameMk id="5" creationId="{3FE15C13-4F98-48C6-B26C-7C3968A042A1}"/>
          </ac:graphicFrameMkLst>
        </pc:graphicFrameChg>
        <pc:graphicFrameChg chg="add del mod">
          <ac:chgData name="염주헌" userId="f7b51415-4b6f-44fe-85f5-fdd062efac66" providerId="ADAL" clId="{E9EE963A-AE7C-4063-A2C5-5CF1B1DBC743}" dt="2022-04-04T09:01:48.129" v="8912"/>
          <ac:graphicFrameMkLst>
            <pc:docMk/>
            <pc:sldMk cId="3427083049" sldId="287"/>
            <ac:graphicFrameMk id="5" creationId="{EE6A93DE-6206-46E9-8F9E-3D22FD529DFA}"/>
          </ac:graphicFrameMkLst>
        </pc:graphicFrameChg>
        <pc:graphicFrameChg chg="add del mod ord modGraphic">
          <ac:chgData name="염주헌" userId="f7b51415-4b6f-44fe-85f5-fdd062efac66" providerId="ADAL" clId="{E9EE963A-AE7C-4063-A2C5-5CF1B1DBC743}" dt="2022-04-02T09:16:16.520" v="6734" actId="478"/>
          <ac:graphicFrameMkLst>
            <pc:docMk/>
            <pc:sldMk cId="3427083049" sldId="287"/>
            <ac:graphicFrameMk id="6" creationId="{1E9745DD-B4F1-4B43-9681-A9C3D3541863}"/>
          </ac:graphicFrameMkLst>
        </pc:graphicFrameChg>
        <pc:graphicFrameChg chg="add mod modGraphic">
          <ac:chgData name="염주헌" userId="f7b51415-4b6f-44fe-85f5-fdd062efac66" providerId="ADAL" clId="{E9EE963A-AE7C-4063-A2C5-5CF1B1DBC743}" dt="2022-04-04T09:30:24.751" v="8920" actId="14100"/>
          <ac:graphicFrameMkLst>
            <pc:docMk/>
            <pc:sldMk cId="3427083049" sldId="287"/>
            <ac:graphicFrameMk id="9" creationId="{144A0142-63D5-4FBB-9BFD-97446DAB30FD}"/>
          </ac:graphicFrameMkLst>
        </pc:graphicFrameChg>
        <pc:graphicFrameChg chg="add del mod ord modGraphic">
          <ac:chgData name="염주헌" userId="f7b51415-4b6f-44fe-85f5-fdd062efac66" providerId="ADAL" clId="{E9EE963A-AE7C-4063-A2C5-5CF1B1DBC743}" dt="2022-04-04T09:30:10.499" v="8916" actId="478"/>
          <ac:graphicFrameMkLst>
            <pc:docMk/>
            <pc:sldMk cId="3427083049" sldId="287"/>
            <ac:graphicFrameMk id="11" creationId="{62CEFBD4-6772-46B0-AB63-FE6C8AB5FAFF}"/>
          </ac:graphicFrameMkLst>
        </pc:graphicFrameChg>
      </pc:sldChg>
      <pc:sldChg chg="addSp delSp modSp new del mod setBg">
        <pc:chgData name="염주헌" userId="f7b51415-4b6f-44fe-85f5-fdd062efac66" providerId="ADAL" clId="{E9EE963A-AE7C-4063-A2C5-5CF1B1DBC743}" dt="2022-04-04T08:48:43.801" v="8859" actId="47"/>
        <pc:sldMkLst>
          <pc:docMk/>
          <pc:sldMk cId="3435982940" sldId="288"/>
        </pc:sldMkLst>
        <pc:spChg chg="mod">
          <ac:chgData name="염주헌" userId="f7b51415-4b6f-44fe-85f5-fdd062efac66" providerId="ADAL" clId="{E9EE963A-AE7C-4063-A2C5-5CF1B1DBC743}" dt="2022-04-04T08:47:59.968" v="8838" actId="20577"/>
          <ac:spMkLst>
            <pc:docMk/>
            <pc:sldMk cId="3435982940" sldId="288"/>
            <ac:spMk id="2" creationId="{B02DDFA5-BF95-436F-A875-08E489523939}"/>
          </ac:spMkLst>
        </pc:spChg>
        <pc:spChg chg="add del mod">
          <ac:chgData name="염주헌" userId="f7b51415-4b6f-44fe-85f5-fdd062efac66" providerId="ADAL" clId="{E9EE963A-AE7C-4063-A2C5-5CF1B1DBC743}" dt="2022-04-04T08:47:05.063" v="8694" actId="478"/>
          <ac:spMkLst>
            <pc:docMk/>
            <pc:sldMk cId="3435982940" sldId="288"/>
            <ac:spMk id="3" creationId="{76AE78E4-9E99-4A5F-944B-C60A038C14DB}"/>
          </ac:spMkLst>
        </pc:spChg>
        <pc:spChg chg="del">
          <ac:chgData name="염주헌" userId="f7b51415-4b6f-44fe-85f5-fdd062efac66" providerId="ADAL" clId="{E9EE963A-AE7C-4063-A2C5-5CF1B1DBC743}" dt="2022-04-02T09:39:37.105" v="7315"/>
          <ac:spMkLst>
            <pc:docMk/>
            <pc:sldMk cId="3435982940" sldId="288"/>
            <ac:spMk id="3" creationId="{BC751C04-CB05-469D-8F7F-176AAB379667}"/>
          </ac:spMkLst>
        </pc:spChg>
        <pc:spChg chg="add mod">
          <ac:chgData name="염주헌" userId="f7b51415-4b6f-44fe-85f5-fdd062efac66" providerId="ADAL" clId="{E9EE963A-AE7C-4063-A2C5-5CF1B1DBC743}" dt="2022-04-04T08:47:55.219" v="8837" actId="1076"/>
          <ac:spMkLst>
            <pc:docMk/>
            <pc:sldMk cId="3435982940" sldId="288"/>
            <ac:spMk id="5" creationId="{4E1D931C-2293-4A57-9E41-4D4D861F9A6E}"/>
          </ac:spMkLst>
        </pc:spChg>
        <pc:spChg chg="add del">
          <ac:chgData name="염주헌" userId="f7b51415-4b6f-44fe-85f5-fdd062efac66" providerId="ADAL" clId="{E9EE963A-AE7C-4063-A2C5-5CF1B1DBC743}" dt="2022-04-02T09:39:57.768" v="7317" actId="478"/>
          <ac:spMkLst>
            <pc:docMk/>
            <pc:sldMk cId="3435982940" sldId="288"/>
            <ac:spMk id="8" creationId="{180C4A27-F687-DBA3-D7B4-5AACC4FE49F9}"/>
          </ac:spMkLst>
        </pc:spChg>
        <pc:spChg chg="add del">
          <ac:chgData name="염주헌" userId="f7b51415-4b6f-44fe-85f5-fdd062efac66" providerId="ADAL" clId="{E9EE963A-AE7C-4063-A2C5-5CF1B1DBC743}" dt="2022-04-02T09:40:01.261" v="7318" actId="26606"/>
          <ac:spMkLst>
            <pc:docMk/>
            <pc:sldMk cId="3435982940" sldId="288"/>
            <ac:spMk id="11" creationId="{2B97F24A-32CE-4C1C-A50D-3016B394DCFB}"/>
          </ac:spMkLst>
        </pc:spChg>
        <pc:spChg chg="add del">
          <ac:chgData name="염주헌" userId="f7b51415-4b6f-44fe-85f5-fdd062efac66" providerId="ADAL" clId="{E9EE963A-AE7C-4063-A2C5-5CF1B1DBC743}" dt="2022-04-02T09:40:01.261" v="7318" actId="26606"/>
          <ac:spMkLst>
            <pc:docMk/>
            <pc:sldMk cId="3435982940" sldId="288"/>
            <ac:spMk id="13" creationId="{CD8B4F24-440B-49E9-B85D-733523DC064B}"/>
          </ac:spMkLst>
        </pc:spChg>
        <pc:spChg chg="add">
          <ac:chgData name="염주헌" userId="f7b51415-4b6f-44fe-85f5-fdd062efac66" providerId="ADAL" clId="{E9EE963A-AE7C-4063-A2C5-5CF1B1DBC743}" dt="2022-04-02T09:40:01.261" v="7318" actId="26606"/>
          <ac:spMkLst>
            <pc:docMk/>
            <pc:sldMk cId="3435982940" sldId="288"/>
            <ac:spMk id="18" creationId="{665DBBEF-238B-476B-96AB-8AAC3224ECEA}"/>
          </ac:spMkLst>
        </pc:spChg>
        <pc:spChg chg="add">
          <ac:chgData name="염주헌" userId="f7b51415-4b6f-44fe-85f5-fdd062efac66" providerId="ADAL" clId="{E9EE963A-AE7C-4063-A2C5-5CF1B1DBC743}" dt="2022-04-02T09:40:01.261" v="7318" actId="26606"/>
          <ac:spMkLst>
            <pc:docMk/>
            <pc:sldMk cId="3435982940" sldId="288"/>
            <ac:spMk id="20" creationId="{3FCFB1DE-0B7E-48CC-BA90-B2AB0889F9D6}"/>
          </ac:spMkLst>
        </pc:spChg>
        <pc:picChg chg="add mod">
          <ac:chgData name="염주헌" userId="f7b51415-4b6f-44fe-85f5-fdd062efac66" providerId="ADAL" clId="{E9EE963A-AE7C-4063-A2C5-5CF1B1DBC743}" dt="2022-04-04T08:48:04.580" v="8840" actId="1076"/>
          <ac:picMkLst>
            <pc:docMk/>
            <pc:sldMk cId="3435982940" sldId="288"/>
            <ac:picMk id="4" creationId="{C5E583B0-BF43-483D-B131-DC979301601F}"/>
          </ac:picMkLst>
        </pc:picChg>
      </pc:sldChg>
      <pc:sldChg chg="addSp delSp modSp new mod ord setBg">
        <pc:chgData name="염주헌" userId="f7b51415-4b6f-44fe-85f5-fdd062efac66" providerId="ADAL" clId="{E9EE963A-AE7C-4063-A2C5-5CF1B1DBC743}" dt="2022-04-02T09:45:09.624" v="7587" actId="12"/>
        <pc:sldMkLst>
          <pc:docMk/>
          <pc:sldMk cId="2730007335" sldId="289"/>
        </pc:sldMkLst>
        <pc:spChg chg="mod">
          <ac:chgData name="염주헌" userId="f7b51415-4b6f-44fe-85f5-fdd062efac66" providerId="ADAL" clId="{E9EE963A-AE7C-4063-A2C5-5CF1B1DBC743}" dt="2022-04-02T09:42:12.278" v="7351" actId="26606"/>
          <ac:spMkLst>
            <pc:docMk/>
            <pc:sldMk cId="2730007335" sldId="289"/>
            <ac:spMk id="2" creationId="{D7E0CF12-BD97-41AB-A12E-C2ABA11576EA}"/>
          </ac:spMkLst>
        </pc:spChg>
        <pc:spChg chg="del">
          <ac:chgData name="염주헌" userId="f7b51415-4b6f-44fe-85f5-fdd062efac66" providerId="ADAL" clId="{E9EE963A-AE7C-4063-A2C5-5CF1B1DBC743}" dt="2022-04-02T09:42:03.944" v="7349"/>
          <ac:spMkLst>
            <pc:docMk/>
            <pc:sldMk cId="2730007335" sldId="289"/>
            <ac:spMk id="3" creationId="{E198C0F7-DA97-4A43-A45A-06519A63BAF7}"/>
          </ac:spMkLst>
        </pc:spChg>
        <pc:spChg chg="add mod">
          <ac:chgData name="염주헌" userId="f7b51415-4b6f-44fe-85f5-fdd062efac66" providerId="ADAL" clId="{E9EE963A-AE7C-4063-A2C5-5CF1B1DBC743}" dt="2022-04-02T09:45:09.624" v="7587" actId="12"/>
          <ac:spMkLst>
            <pc:docMk/>
            <pc:sldMk cId="2730007335" sldId="289"/>
            <ac:spMk id="5" creationId="{DD8A895B-9D85-4839-A2F7-498A1F4FBF69}"/>
          </ac:spMkLst>
        </pc:spChg>
        <pc:spChg chg="add del mod">
          <ac:chgData name="염주헌" userId="f7b51415-4b6f-44fe-85f5-fdd062efac66" providerId="ADAL" clId="{E9EE963A-AE7C-4063-A2C5-5CF1B1DBC743}" dt="2022-04-02T09:44:38.027" v="7581" actId="478"/>
          <ac:spMkLst>
            <pc:docMk/>
            <pc:sldMk cId="2730007335" sldId="289"/>
            <ac:spMk id="8" creationId="{B846C766-F528-C8FE-2D39-542E32318074}"/>
          </ac:spMkLst>
        </pc:spChg>
        <pc:spChg chg="add">
          <ac:chgData name="염주헌" userId="f7b51415-4b6f-44fe-85f5-fdd062efac66" providerId="ADAL" clId="{E9EE963A-AE7C-4063-A2C5-5CF1B1DBC743}" dt="2022-04-02T09:42:12.278" v="7351" actId="26606"/>
          <ac:spMkLst>
            <pc:docMk/>
            <pc:sldMk cId="2730007335" sldId="289"/>
            <ac:spMk id="11" creationId="{743AA782-23D1-4521-8CAD-47662984AA08}"/>
          </ac:spMkLst>
        </pc:spChg>
        <pc:spChg chg="add">
          <ac:chgData name="염주헌" userId="f7b51415-4b6f-44fe-85f5-fdd062efac66" providerId="ADAL" clId="{E9EE963A-AE7C-4063-A2C5-5CF1B1DBC743}" dt="2022-04-02T09:42:12.278" v="7351" actId="26606"/>
          <ac:spMkLst>
            <pc:docMk/>
            <pc:sldMk cId="2730007335" sldId="289"/>
            <ac:spMk id="13" creationId="{650D18FE-0824-4A46-B22C-A86B52E5780A}"/>
          </ac:spMkLst>
        </pc:spChg>
        <pc:picChg chg="add mod">
          <ac:chgData name="염주헌" userId="f7b51415-4b6f-44fe-85f5-fdd062efac66" providerId="ADAL" clId="{E9EE963A-AE7C-4063-A2C5-5CF1B1DBC743}" dt="2022-04-02T09:44:45.168" v="7583" actId="1076"/>
          <ac:picMkLst>
            <pc:docMk/>
            <pc:sldMk cId="2730007335" sldId="289"/>
            <ac:picMk id="4" creationId="{002D7AD8-388B-42E7-8340-FDCCD2ED3A8B}"/>
          </ac:picMkLst>
        </pc:picChg>
      </pc:sldChg>
      <pc:sldChg chg="addSp delSp modSp new mod setBg">
        <pc:chgData name="염주헌" userId="f7b51415-4b6f-44fe-85f5-fdd062efac66" providerId="ADAL" clId="{E9EE963A-AE7C-4063-A2C5-5CF1B1DBC743}" dt="2022-04-04T08:29:07.430" v="8692" actId="14100"/>
        <pc:sldMkLst>
          <pc:docMk/>
          <pc:sldMk cId="860240110" sldId="290"/>
        </pc:sldMkLst>
        <pc:spChg chg="mod">
          <ac:chgData name="염주헌" userId="f7b51415-4b6f-44fe-85f5-fdd062efac66" providerId="ADAL" clId="{E9EE963A-AE7C-4063-A2C5-5CF1B1DBC743}" dt="2022-04-04T08:06:45.499" v="8421" actId="20577"/>
          <ac:spMkLst>
            <pc:docMk/>
            <pc:sldMk cId="860240110" sldId="290"/>
            <ac:spMk id="2" creationId="{637D81D9-A061-491D-985F-2D8BD8C1D138}"/>
          </ac:spMkLst>
        </pc:spChg>
        <pc:spChg chg="del mod">
          <ac:chgData name="염주헌" userId="f7b51415-4b6f-44fe-85f5-fdd062efac66" providerId="ADAL" clId="{E9EE963A-AE7C-4063-A2C5-5CF1B1DBC743}" dt="2022-04-02T11:45:10.131" v="7725" actId="478"/>
          <ac:spMkLst>
            <pc:docMk/>
            <pc:sldMk cId="860240110" sldId="290"/>
            <ac:spMk id="3" creationId="{717911AD-FC90-4BAE-AE73-60A5FE9C5404}"/>
          </ac:spMkLst>
        </pc:spChg>
        <pc:spChg chg="add mod">
          <ac:chgData name="염주헌" userId="f7b51415-4b6f-44fe-85f5-fdd062efac66" providerId="ADAL" clId="{E9EE963A-AE7C-4063-A2C5-5CF1B1DBC743}" dt="2022-04-04T08:08:18.528" v="8435" actId="20577"/>
          <ac:spMkLst>
            <pc:docMk/>
            <pc:sldMk cId="860240110" sldId="290"/>
            <ac:spMk id="3" creationId="{D6DB07B4-9817-4261-8767-F4D0949EAA33}"/>
          </ac:spMkLst>
        </pc:spChg>
        <pc:spChg chg="add del mod">
          <ac:chgData name="염주헌" userId="f7b51415-4b6f-44fe-85f5-fdd062efac66" providerId="ADAL" clId="{E9EE963A-AE7C-4063-A2C5-5CF1B1DBC743}" dt="2022-04-02T11:57:30.643" v="7862" actId="478"/>
          <ac:spMkLst>
            <pc:docMk/>
            <pc:sldMk cId="860240110" sldId="290"/>
            <ac:spMk id="4" creationId="{8CED52D2-E74F-4533-B110-2BA1B8868020}"/>
          </ac:spMkLst>
        </pc:spChg>
        <pc:spChg chg="add mod">
          <ac:chgData name="염주헌" userId="f7b51415-4b6f-44fe-85f5-fdd062efac66" providerId="ADAL" clId="{E9EE963A-AE7C-4063-A2C5-5CF1B1DBC743}" dt="2022-04-04T08:09:24.609" v="8465" actId="20577"/>
          <ac:spMkLst>
            <pc:docMk/>
            <pc:sldMk cId="860240110" sldId="290"/>
            <ac:spMk id="4" creationId="{8E15E2A4-00AC-4041-817E-68ADD81B57DD}"/>
          </ac:spMkLst>
        </pc:spChg>
        <pc:spChg chg="add del">
          <ac:chgData name="염주헌" userId="f7b51415-4b6f-44fe-85f5-fdd062efac66" providerId="ADAL" clId="{E9EE963A-AE7C-4063-A2C5-5CF1B1DBC743}" dt="2022-04-02T11:47:12.444" v="7781" actId="11529"/>
          <ac:spMkLst>
            <pc:docMk/>
            <pc:sldMk cId="860240110" sldId="290"/>
            <ac:spMk id="5" creationId="{45A38E05-4ADA-4FF6-9679-B9D216AC5841}"/>
          </ac:spMkLst>
        </pc:spChg>
        <pc:spChg chg="add del mod">
          <ac:chgData name="염주헌" userId="f7b51415-4b6f-44fe-85f5-fdd062efac66" providerId="ADAL" clId="{E9EE963A-AE7C-4063-A2C5-5CF1B1DBC743}" dt="2022-04-02T11:57:30.643" v="7862" actId="478"/>
          <ac:spMkLst>
            <pc:docMk/>
            <pc:sldMk cId="860240110" sldId="290"/>
            <ac:spMk id="6" creationId="{0D43D3A7-C35B-40C6-AF22-8AFB393B8981}"/>
          </ac:spMkLst>
        </pc:spChg>
        <pc:spChg chg="add del mod">
          <ac:chgData name="염주헌" userId="f7b51415-4b6f-44fe-85f5-fdd062efac66" providerId="ADAL" clId="{E9EE963A-AE7C-4063-A2C5-5CF1B1DBC743}" dt="2022-04-02T11:57:30.643" v="7862" actId="478"/>
          <ac:spMkLst>
            <pc:docMk/>
            <pc:sldMk cId="860240110" sldId="290"/>
            <ac:spMk id="7" creationId="{446F6C1E-B7F0-4D6F-91D3-0236529108A3}"/>
          </ac:spMkLst>
        </pc:spChg>
        <pc:spChg chg="add">
          <ac:chgData name="염주헌" userId="f7b51415-4b6f-44fe-85f5-fdd062efac66" providerId="ADAL" clId="{E9EE963A-AE7C-4063-A2C5-5CF1B1DBC743}" dt="2022-04-02T11:44:56.419" v="7706" actId="26606"/>
          <ac:spMkLst>
            <pc:docMk/>
            <pc:sldMk cId="860240110" sldId="290"/>
            <ac:spMk id="8" creationId="{100EDD19-6802-4EC3-95CE-CFFAB042CFD6}"/>
          </ac:spMkLst>
        </pc:spChg>
        <pc:spChg chg="add del mod">
          <ac:chgData name="염주헌" userId="f7b51415-4b6f-44fe-85f5-fdd062efac66" providerId="ADAL" clId="{E9EE963A-AE7C-4063-A2C5-5CF1B1DBC743}" dt="2022-04-02T11:57:30.643" v="7862" actId="478"/>
          <ac:spMkLst>
            <pc:docMk/>
            <pc:sldMk cId="860240110" sldId="290"/>
            <ac:spMk id="9" creationId="{F3F197FA-A73A-41CB-AF0A-DABC807C83D6}"/>
          </ac:spMkLst>
        </pc:spChg>
        <pc:spChg chg="add">
          <ac:chgData name="염주헌" userId="f7b51415-4b6f-44fe-85f5-fdd062efac66" providerId="ADAL" clId="{E9EE963A-AE7C-4063-A2C5-5CF1B1DBC743}" dt="2022-04-02T11:44:56.419" v="7706" actId="26606"/>
          <ac:spMkLst>
            <pc:docMk/>
            <pc:sldMk cId="860240110" sldId="290"/>
            <ac:spMk id="10" creationId="{DB17E863-922E-4C26-BD64-E8FD41D28661}"/>
          </ac:spMkLst>
        </pc:spChg>
        <pc:spChg chg="add mod">
          <ac:chgData name="염주헌" userId="f7b51415-4b6f-44fe-85f5-fdd062efac66" providerId="ADAL" clId="{E9EE963A-AE7C-4063-A2C5-5CF1B1DBC743}" dt="2022-04-04T08:13:07.319" v="8512" actId="20577"/>
          <ac:spMkLst>
            <pc:docMk/>
            <pc:sldMk cId="860240110" sldId="290"/>
            <ac:spMk id="11" creationId="{3F11AE14-07DD-4E2F-B89C-857DD0D16321}"/>
          </ac:spMkLst>
        </pc:spChg>
        <pc:spChg chg="add del mod">
          <ac:chgData name="염주헌" userId="f7b51415-4b6f-44fe-85f5-fdd062efac66" providerId="ADAL" clId="{E9EE963A-AE7C-4063-A2C5-5CF1B1DBC743}" dt="2022-04-02T11:57:30.643" v="7862" actId="478"/>
          <ac:spMkLst>
            <pc:docMk/>
            <pc:sldMk cId="860240110" sldId="290"/>
            <ac:spMk id="11" creationId="{77F72E0D-5857-415D-A943-D8825F2609CE}"/>
          </ac:spMkLst>
        </pc:spChg>
        <pc:spChg chg="add del mod">
          <ac:chgData name="염주헌" userId="f7b51415-4b6f-44fe-85f5-fdd062efac66" providerId="ADAL" clId="{E9EE963A-AE7C-4063-A2C5-5CF1B1DBC743}" dt="2022-04-02T11:57:30.643" v="7862" actId="478"/>
          <ac:spMkLst>
            <pc:docMk/>
            <pc:sldMk cId="860240110" sldId="290"/>
            <ac:spMk id="16" creationId="{46010837-3429-439C-A801-31BF479E3C6B}"/>
          </ac:spMkLst>
        </pc:spChg>
        <pc:spChg chg="add del mod">
          <ac:chgData name="염주헌" userId="f7b51415-4b6f-44fe-85f5-fdd062efac66" providerId="ADAL" clId="{E9EE963A-AE7C-4063-A2C5-5CF1B1DBC743}" dt="2022-04-02T11:57:30.643" v="7862" actId="478"/>
          <ac:spMkLst>
            <pc:docMk/>
            <pc:sldMk cId="860240110" sldId="290"/>
            <ac:spMk id="17" creationId="{B5F4E7BE-BEF8-49D7-B25C-B463F57E4D64}"/>
          </ac:spMkLst>
        </pc:spChg>
        <pc:spChg chg="add mod">
          <ac:chgData name="염주헌" userId="f7b51415-4b6f-44fe-85f5-fdd062efac66" providerId="ADAL" clId="{E9EE963A-AE7C-4063-A2C5-5CF1B1DBC743}" dt="2022-04-04T08:29:07.430" v="8692" actId="14100"/>
          <ac:spMkLst>
            <pc:docMk/>
            <pc:sldMk cId="860240110" sldId="290"/>
            <ac:spMk id="18" creationId="{1DE19CE1-533C-4C08-9DD8-BAC67D9B72B1}"/>
          </ac:spMkLst>
        </pc:spChg>
        <pc:spChg chg="add del mod">
          <ac:chgData name="염주헌" userId="f7b51415-4b6f-44fe-85f5-fdd062efac66" providerId="ADAL" clId="{E9EE963A-AE7C-4063-A2C5-5CF1B1DBC743}" dt="2022-04-02T11:57:30.643" v="7862" actId="478"/>
          <ac:spMkLst>
            <pc:docMk/>
            <pc:sldMk cId="860240110" sldId="290"/>
            <ac:spMk id="18" creationId="{A8B75C50-A45F-4E66-8CA5-863ECFFBEADE}"/>
          </ac:spMkLst>
        </pc:spChg>
        <pc:spChg chg="add mod">
          <ac:chgData name="염주헌" userId="f7b51415-4b6f-44fe-85f5-fdd062efac66" providerId="ADAL" clId="{E9EE963A-AE7C-4063-A2C5-5CF1B1DBC743}" dt="2022-04-04T08:08:32.030" v="8447" actId="20577"/>
          <ac:spMkLst>
            <pc:docMk/>
            <pc:sldMk cId="860240110" sldId="290"/>
            <ac:spMk id="22" creationId="{C3352B84-1E81-4C64-BE80-22055389AC85}"/>
          </ac:spMkLst>
        </pc:spChg>
        <pc:spChg chg="add del mod">
          <ac:chgData name="염주헌" userId="f7b51415-4b6f-44fe-85f5-fdd062efac66" providerId="ADAL" clId="{E9EE963A-AE7C-4063-A2C5-5CF1B1DBC743}" dt="2022-04-02T11:57:42.313" v="7864"/>
          <ac:spMkLst>
            <pc:docMk/>
            <pc:sldMk cId="860240110" sldId="290"/>
            <ac:spMk id="23" creationId="{727BF626-B895-40DC-BCF4-D395B8BFE63A}"/>
          </ac:spMkLst>
        </pc:spChg>
        <pc:spChg chg="add mod">
          <ac:chgData name="염주헌" userId="f7b51415-4b6f-44fe-85f5-fdd062efac66" providerId="ADAL" clId="{E9EE963A-AE7C-4063-A2C5-5CF1B1DBC743}" dt="2022-04-04T08:08:42.302" v="8454" actId="20577"/>
          <ac:spMkLst>
            <pc:docMk/>
            <pc:sldMk cId="860240110" sldId="290"/>
            <ac:spMk id="23" creationId="{F220F587-D90F-424F-9F55-EDD5E286591C}"/>
          </ac:spMkLst>
        </pc:spChg>
        <pc:spChg chg="add del mod">
          <ac:chgData name="염주헌" userId="f7b51415-4b6f-44fe-85f5-fdd062efac66" providerId="ADAL" clId="{E9EE963A-AE7C-4063-A2C5-5CF1B1DBC743}" dt="2022-04-02T11:57:42.313" v="7864"/>
          <ac:spMkLst>
            <pc:docMk/>
            <pc:sldMk cId="860240110" sldId="290"/>
            <ac:spMk id="24" creationId="{2CBBBEDA-2775-4C77-930A-C90A5E1D6AC0}"/>
          </ac:spMkLst>
        </pc:spChg>
        <pc:spChg chg="add mod">
          <ac:chgData name="염주헌" userId="f7b51415-4b6f-44fe-85f5-fdd062efac66" providerId="ADAL" clId="{E9EE963A-AE7C-4063-A2C5-5CF1B1DBC743}" dt="2022-04-04T08:09:33.674" v="8491" actId="20577"/>
          <ac:spMkLst>
            <pc:docMk/>
            <pc:sldMk cId="860240110" sldId="290"/>
            <ac:spMk id="24" creationId="{54C9F905-D547-4E1C-84F7-C5FD0D98D6E3}"/>
          </ac:spMkLst>
        </pc:spChg>
        <pc:spChg chg="add del mod">
          <ac:chgData name="염주헌" userId="f7b51415-4b6f-44fe-85f5-fdd062efac66" providerId="ADAL" clId="{E9EE963A-AE7C-4063-A2C5-5CF1B1DBC743}" dt="2022-04-02T11:57:42.313" v="7864"/>
          <ac:spMkLst>
            <pc:docMk/>
            <pc:sldMk cId="860240110" sldId="290"/>
            <ac:spMk id="25" creationId="{326D4C66-C34D-4426-9A62-43DC0CE7A644}"/>
          </ac:spMkLst>
        </pc:spChg>
        <pc:spChg chg="add mod">
          <ac:chgData name="염주헌" userId="f7b51415-4b6f-44fe-85f5-fdd062efac66" providerId="ADAL" clId="{E9EE963A-AE7C-4063-A2C5-5CF1B1DBC743}" dt="2022-04-04T08:09:36.196" v="8495" actId="20577"/>
          <ac:spMkLst>
            <pc:docMk/>
            <pc:sldMk cId="860240110" sldId="290"/>
            <ac:spMk id="25" creationId="{3C1FA8A2-19E2-426C-9DAE-372651EEC750}"/>
          </ac:spMkLst>
        </pc:spChg>
        <pc:spChg chg="add del mod">
          <ac:chgData name="염주헌" userId="f7b51415-4b6f-44fe-85f5-fdd062efac66" providerId="ADAL" clId="{E9EE963A-AE7C-4063-A2C5-5CF1B1DBC743}" dt="2022-04-02T11:57:42.313" v="7864"/>
          <ac:spMkLst>
            <pc:docMk/>
            <pc:sldMk cId="860240110" sldId="290"/>
            <ac:spMk id="26" creationId="{C953C784-E75A-485C-85DA-89B4EDA42F45}"/>
          </ac:spMkLst>
        </pc:spChg>
        <pc:spChg chg="add del mod">
          <ac:chgData name="염주헌" userId="f7b51415-4b6f-44fe-85f5-fdd062efac66" providerId="ADAL" clId="{E9EE963A-AE7C-4063-A2C5-5CF1B1DBC743}" dt="2022-04-02T11:57:42.313" v="7864"/>
          <ac:spMkLst>
            <pc:docMk/>
            <pc:sldMk cId="860240110" sldId="290"/>
            <ac:spMk id="27" creationId="{9FA7689D-D7F6-48C0-896F-5A76BB155B43}"/>
          </ac:spMkLst>
        </pc:spChg>
        <pc:spChg chg="add del mod">
          <ac:chgData name="염주헌" userId="f7b51415-4b6f-44fe-85f5-fdd062efac66" providerId="ADAL" clId="{E9EE963A-AE7C-4063-A2C5-5CF1B1DBC743}" dt="2022-04-02T11:57:42.313" v="7864"/>
          <ac:spMkLst>
            <pc:docMk/>
            <pc:sldMk cId="860240110" sldId="290"/>
            <ac:spMk id="31" creationId="{6087786E-B720-4280-A0A5-EED2478EEA59}"/>
          </ac:spMkLst>
        </pc:spChg>
        <pc:spChg chg="add del mod">
          <ac:chgData name="염주헌" userId="f7b51415-4b6f-44fe-85f5-fdd062efac66" providerId="ADAL" clId="{E9EE963A-AE7C-4063-A2C5-5CF1B1DBC743}" dt="2022-04-02T11:57:42.313" v="7864"/>
          <ac:spMkLst>
            <pc:docMk/>
            <pc:sldMk cId="860240110" sldId="290"/>
            <ac:spMk id="32" creationId="{82620109-BE2C-40CF-BD94-5870F2A916B8}"/>
          </ac:spMkLst>
        </pc:spChg>
        <pc:spChg chg="add del mod">
          <ac:chgData name="염주헌" userId="f7b51415-4b6f-44fe-85f5-fdd062efac66" providerId="ADAL" clId="{E9EE963A-AE7C-4063-A2C5-5CF1B1DBC743}" dt="2022-04-02T11:57:42.313" v="7864"/>
          <ac:spMkLst>
            <pc:docMk/>
            <pc:sldMk cId="860240110" sldId="290"/>
            <ac:spMk id="33" creationId="{D21EAF6C-63F3-42E1-A47B-A23E56186D42}"/>
          </ac:spMkLst>
        </pc:spChg>
        <pc:spChg chg="add mod">
          <ac:chgData name="염주헌" userId="f7b51415-4b6f-44fe-85f5-fdd062efac66" providerId="ADAL" clId="{E9EE963A-AE7C-4063-A2C5-5CF1B1DBC743}" dt="2022-04-04T08:13:13.881" v="8514" actId="1076"/>
          <ac:spMkLst>
            <pc:docMk/>
            <pc:sldMk cId="860240110" sldId="290"/>
            <ac:spMk id="36" creationId="{8DF30916-4C25-477C-AAB7-FAF5D4C16CD0}"/>
          </ac:spMkLst>
        </pc:spChg>
        <pc:spChg chg="add del mod">
          <ac:chgData name="염주헌" userId="f7b51415-4b6f-44fe-85f5-fdd062efac66" providerId="ADAL" clId="{E9EE963A-AE7C-4063-A2C5-5CF1B1DBC743}" dt="2022-04-02T11:57:54.857" v="7868"/>
          <ac:spMkLst>
            <pc:docMk/>
            <pc:sldMk cId="860240110" sldId="290"/>
            <ac:spMk id="36" creationId="{C96F55A5-1CCA-47A4-B49B-8E4692660015}"/>
          </ac:spMkLst>
        </pc:spChg>
        <pc:spChg chg="add del mod">
          <ac:chgData name="염주헌" userId="f7b51415-4b6f-44fe-85f5-fdd062efac66" providerId="ADAL" clId="{E9EE963A-AE7C-4063-A2C5-5CF1B1DBC743}" dt="2022-04-02T11:57:54.857" v="7868"/>
          <ac:spMkLst>
            <pc:docMk/>
            <pc:sldMk cId="860240110" sldId="290"/>
            <ac:spMk id="37" creationId="{78C458A2-F7D1-4149-AC67-85CBE4AF226D}"/>
          </ac:spMkLst>
        </pc:spChg>
        <pc:spChg chg="add del mod">
          <ac:chgData name="염주헌" userId="f7b51415-4b6f-44fe-85f5-fdd062efac66" providerId="ADAL" clId="{E9EE963A-AE7C-4063-A2C5-5CF1B1DBC743}" dt="2022-04-02T11:57:54.857" v="7868"/>
          <ac:spMkLst>
            <pc:docMk/>
            <pc:sldMk cId="860240110" sldId="290"/>
            <ac:spMk id="38" creationId="{9CF63103-1DC6-4385-B4F1-2B8096E3E6D3}"/>
          </ac:spMkLst>
        </pc:spChg>
        <pc:spChg chg="add del mod">
          <ac:chgData name="염주헌" userId="f7b51415-4b6f-44fe-85f5-fdd062efac66" providerId="ADAL" clId="{E9EE963A-AE7C-4063-A2C5-5CF1B1DBC743}" dt="2022-04-02T11:57:54.857" v="7868"/>
          <ac:spMkLst>
            <pc:docMk/>
            <pc:sldMk cId="860240110" sldId="290"/>
            <ac:spMk id="39" creationId="{590F936F-9F43-44BD-8CFC-DB7557FF199F}"/>
          </ac:spMkLst>
        </pc:spChg>
        <pc:spChg chg="add del mod">
          <ac:chgData name="염주헌" userId="f7b51415-4b6f-44fe-85f5-fdd062efac66" providerId="ADAL" clId="{E9EE963A-AE7C-4063-A2C5-5CF1B1DBC743}" dt="2022-04-02T11:57:54.857" v="7868"/>
          <ac:spMkLst>
            <pc:docMk/>
            <pc:sldMk cId="860240110" sldId="290"/>
            <ac:spMk id="40" creationId="{5E5908B8-1958-494B-A5CA-ADDCB7380373}"/>
          </ac:spMkLst>
        </pc:spChg>
        <pc:spChg chg="add mod">
          <ac:chgData name="염주헌" userId="f7b51415-4b6f-44fe-85f5-fdd062efac66" providerId="ADAL" clId="{E9EE963A-AE7C-4063-A2C5-5CF1B1DBC743}" dt="2022-04-04T08:19:24.164" v="8522" actId="1076"/>
          <ac:spMkLst>
            <pc:docMk/>
            <pc:sldMk cId="860240110" sldId="290"/>
            <ac:spMk id="41" creationId="{2B57E697-C582-4BFE-B8C5-638DAD053B15}"/>
          </ac:spMkLst>
        </pc:spChg>
        <pc:spChg chg="add mod">
          <ac:chgData name="염주헌" userId="f7b51415-4b6f-44fe-85f5-fdd062efac66" providerId="ADAL" clId="{E9EE963A-AE7C-4063-A2C5-5CF1B1DBC743}" dt="2022-04-04T08:19:27.428" v="8524" actId="1076"/>
          <ac:spMkLst>
            <pc:docMk/>
            <pc:sldMk cId="860240110" sldId="290"/>
            <ac:spMk id="42" creationId="{AC545A97-F671-426B-9255-BB2CEDC60714}"/>
          </ac:spMkLst>
        </pc:spChg>
        <pc:spChg chg="add mod">
          <ac:chgData name="염주헌" userId="f7b51415-4b6f-44fe-85f5-fdd062efac66" providerId="ADAL" clId="{E9EE963A-AE7C-4063-A2C5-5CF1B1DBC743}" dt="2022-04-04T08:20:14.356" v="8539" actId="1076"/>
          <ac:spMkLst>
            <pc:docMk/>
            <pc:sldMk cId="860240110" sldId="290"/>
            <ac:spMk id="43" creationId="{85D2DAD6-400D-4CBF-B090-D84701698462}"/>
          </ac:spMkLst>
        </pc:spChg>
        <pc:spChg chg="add mod">
          <ac:chgData name="염주헌" userId="f7b51415-4b6f-44fe-85f5-fdd062efac66" providerId="ADAL" clId="{E9EE963A-AE7C-4063-A2C5-5CF1B1DBC743}" dt="2022-04-04T08:20:53.220" v="8605" actId="14100"/>
          <ac:spMkLst>
            <pc:docMk/>
            <pc:sldMk cId="860240110" sldId="290"/>
            <ac:spMk id="44" creationId="{169115CD-6A4E-41A1-8FB2-B7C1DF95DF28}"/>
          </ac:spMkLst>
        </pc:spChg>
        <pc:spChg chg="add del mod">
          <ac:chgData name="염주헌" userId="f7b51415-4b6f-44fe-85f5-fdd062efac66" providerId="ADAL" clId="{E9EE963A-AE7C-4063-A2C5-5CF1B1DBC743}" dt="2022-04-02T11:57:54.857" v="7868"/>
          <ac:spMkLst>
            <pc:docMk/>
            <pc:sldMk cId="860240110" sldId="290"/>
            <ac:spMk id="44" creationId="{DE775E6E-357B-498D-B029-0873A39F4C61}"/>
          </ac:spMkLst>
        </pc:spChg>
        <pc:spChg chg="add mod">
          <ac:chgData name="염주헌" userId="f7b51415-4b6f-44fe-85f5-fdd062efac66" providerId="ADAL" clId="{E9EE963A-AE7C-4063-A2C5-5CF1B1DBC743}" dt="2022-04-04T08:20:48.691" v="8604" actId="14100"/>
          <ac:spMkLst>
            <pc:docMk/>
            <pc:sldMk cId="860240110" sldId="290"/>
            <ac:spMk id="45" creationId="{7133D07C-C76B-42AA-871A-CDD49E8E64DD}"/>
          </ac:spMkLst>
        </pc:spChg>
        <pc:spChg chg="add del mod">
          <ac:chgData name="염주헌" userId="f7b51415-4b6f-44fe-85f5-fdd062efac66" providerId="ADAL" clId="{E9EE963A-AE7C-4063-A2C5-5CF1B1DBC743}" dt="2022-04-02T11:57:54.857" v="7868"/>
          <ac:spMkLst>
            <pc:docMk/>
            <pc:sldMk cId="860240110" sldId="290"/>
            <ac:spMk id="45" creationId="{CE532B1B-B349-463B-BD71-21409703FEED}"/>
          </ac:spMkLst>
        </pc:spChg>
        <pc:spChg chg="add del mod">
          <ac:chgData name="염주헌" userId="f7b51415-4b6f-44fe-85f5-fdd062efac66" providerId="ADAL" clId="{E9EE963A-AE7C-4063-A2C5-5CF1B1DBC743}" dt="2022-04-02T11:57:54.857" v="7868"/>
          <ac:spMkLst>
            <pc:docMk/>
            <pc:sldMk cId="860240110" sldId="290"/>
            <ac:spMk id="46" creationId="{C2FBEAED-AC0B-4EB6-AFF5-13F7F0571148}"/>
          </ac:spMkLst>
        </pc:spChg>
        <pc:spChg chg="add mod">
          <ac:chgData name="염주헌" userId="f7b51415-4b6f-44fe-85f5-fdd062efac66" providerId="ADAL" clId="{E9EE963A-AE7C-4063-A2C5-5CF1B1DBC743}" dt="2022-04-04T08:21:23.204" v="8633" actId="14100"/>
          <ac:spMkLst>
            <pc:docMk/>
            <pc:sldMk cId="860240110" sldId="290"/>
            <ac:spMk id="46" creationId="{E347816D-A10C-461C-AAC2-111F46B6478C}"/>
          </ac:spMkLst>
        </pc:spChg>
        <pc:spChg chg="add del mod">
          <ac:chgData name="염주헌" userId="f7b51415-4b6f-44fe-85f5-fdd062efac66" providerId="ADAL" clId="{E9EE963A-AE7C-4063-A2C5-5CF1B1DBC743}" dt="2022-04-04T08:06:34.985" v="8407" actId="478"/>
          <ac:spMkLst>
            <pc:docMk/>
            <pc:sldMk cId="860240110" sldId="290"/>
            <ac:spMk id="49" creationId="{6DBDAD16-4333-4908-B688-788BBAB6E0BA}"/>
          </ac:spMkLst>
        </pc:spChg>
        <pc:spChg chg="add del mod">
          <ac:chgData name="염주헌" userId="f7b51415-4b6f-44fe-85f5-fdd062efac66" providerId="ADAL" clId="{E9EE963A-AE7C-4063-A2C5-5CF1B1DBC743}" dt="2022-04-04T08:06:34.985" v="8407" actId="478"/>
          <ac:spMkLst>
            <pc:docMk/>
            <pc:sldMk cId="860240110" sldId="290"/>
            <ac:spMk id="50" creationId="{143881EF-03A0-40BE-B99A-27F5F984C1C7}"/>
          </ac:spMkLst>
        </pc:spChg>
        <pc:spChg chg="add del mod">
          <ac:chgData name="염주헌" userId="f7b51415-4b6f-44fe-85f5-fdd062efac66" providerId="ADAL" clId="{E9EE963A-AE7C-4063-A2C5-5CF1B1DBC743}" dt="2022-04-04T08:06:34.985" v="8407" actId="478"/>
          <ac:spMkLst>
            <pc:docMk/>
            <pc:sldMk cId="860240110" sldId="290"/>
            <ac:spMk id="51" creationId="{9EE791AD-A6C9-45B5-B91B-D7D54B9F4606}"/>
          </ac:spMkLst>
        </pc:spChg>
        <pc:spChg chg="add del mod">
          <ac:chgData name="염주헌" userId="f7b51415-4b6f-44fe-85f5-fdd062efac66" providerId="ADAL" clId="{E9EE963A-AE7C-4063-A2C5-5CF1B1DBC743}" dt="2022-04-04T08:06:34.985" v="8407" actId="478"/>
          <ac:spMkLst>
            <pc:docMk/>
            <pc:sldMk cId="860240110" sldId="290"/>
            <ac:spMk id="52" creationId="{8B7E0DD4-9C48-4E80-8ADA-386D8BDCF228}"/>
          </ac:spMkLst>
        </pc:spChg>
        <pc:spChg chg="add del mod">
          <ac:chgData name="염주헌" userId="f7b51415-4b6f-44fe-85f5-fdd062efac66" providerId="ADAL" clId="{E9EE963A-AE7C-4063-A2C5-5CF1B1DBC743}" dt="2022-04-04T08:06:37.561" v="8410" actId="478"/>
          <ac:spMkLst>
            <pc:docMk/>
            <pc:sldMk cId="860240110" sldId="290"/>
            <ac:spMk id="53" creationId="{7A3C35FA-1659-4493-8136-5419BA49B67C}"/>
          </ac:spMkLst>
        </pc:spChg>
        <pc:spChg chg="add del mod">
          <ac:chgData name="염주헌" userId="f7b51415-4b6f-44fe-85f5-fdd062efac66" providerId="ADAL" clId="{E9EE963A-AE7C-4063-A2C5-5CF1B1DBC743}" dt="2022-04-04T08:06:34.985" v="8407" actId="478"/>
          <ac:spMkLst>
            <pc:docMk/>
            <pc:sldMk cId="860240110" sldId="290"/>
            <ac:spMk id="57" creationId="{D517F223-5DA3-4C67-8E3F-B201C42FA0FE}"/>
          </ac:spMkLst>
        </pc:spChg>
        <pc:spChg chg="add del mod">
          <ac:chgData name="염주헌" userId="f7b51415-4b6f-44fe-85f5-fdd062efac66" providerId="ADAL" clId="{E9EE963A-AE7C-4063-A2C5-5CF1B1DBC743}" dt="2022-04-04T08:06:34.985" v="8407" actId="478"/>
          <ac:spMkLst>
            <pc:docMk/>
            <pc:sldMk cId="860240110" sldId="290"/>
            <ac:spMk id="58" creationId="{DA9DBD56-EA88-4F8D-B605-829133D5CF8C}"/>
          </ac:spMkLst>
        </pc:spChg>
        <pc:spChg chg="add del mod">
          <ac:chgData name="염주헌" userId="f7b51415-4b6f-44fe-85f5-fdd062efac66" providerId="ADAL" clId="{E9EE963A-AE7C-4063-A2C5-5CF1B1DBC743}" dt="2022-04-04T08:06:39.390" v="8411" actId="478"/>
          <ac:spMkLst>
            <pc:docMk/>
            <pc:sldMk cId="860240110" sldId="290"/>
            <ac:spMk id="59" creationId="{9F45BEFB-581C-407D-A95F-2A87BDF40AFD}"/>
          </ac:spMkLst>
        </pc:spChg>
        <pc:spChg chg="add del mod">
          <ac:chgData name="염주헌" userId="f7b51415-4b6f-44fe-85f5-fdd062efac66" providerId="ADAL" clId="{E9EE963A-AE7C-4063-A2C5-5CF1B1DBC743}" dt="2022-04-04T08:06:37.023" v="8409" actId="478"/>
          <ac:spMkLst>
            <pc:docMk/>
            <pc:sldMk cId="860240110" sldId="290"/>
            <ac:spMk id="62" creationId="{0F992982-96EE-481C-A981-7E32F64525E3}"/>
          </ac:spMkLst>
        </pc:spChg>
        <pc:spChg chg="add mod">
          <ac:chgData name="염주헌" userId="f7b51415-4b6f-44fe-85f5-fdd062efac66" providerId="ADAL" clId="{E9EE963A-AE7C-4063-A2C5-5CF1B1DBC743}" dt="2022-04-04T08:25:05.383" v="8659"/>
          <ac:spMkLst>
            <pc:docMk/>
            <pc:sldMk cId="860240110" sldId="290"/>
            <ac:spMk id="63" creationId="{7C1439DA-7CE4-4355-B999-7C1F06CCD832}"/>
          </ac:spMkLst>
        </pc:spChg>
        <pc:spChg chg="add del mod">
          <ac:chgData name="염주헌" userId="f7b51415-4b6f-44fe-85f5-fdd062efac66" providerId="ADAL" clId="{E9EE963A-AE7C-4063-A2C5-5CF1B1DBC743}" dt="2022-04-04T08:06:34.985" v="8407" actId="478"/>
          <ac:spMkLst>
            <pc:docMk/>
            <pc:sldMk cId="860240110" sldId="290"/>
            <ac:spMk id="65" creationId="{067E7D58-6B1F-4C16-A173-A4F847311AF3}"/>
          </ac:spMkLst>
        </pc:spChg>
        <pc:spChg chg="add mod">
          <ac:chgData name="염주헌" userId="f7b51415-4b6f-44fe-85f5-fdd062efac66" providerId="ADAL" clId="{E9EE963A-AE7C-4063-A2C5-5CF1B1DBC743}" dt="2022-04-04T08:25:12.613" v="8669"/>
          <ac:spMkLst>
            <pc:docMk/>
            <pc:sldMk cId="860240110" sldId="290"/>
            <ac:spMk id="66" creationId="{87D881B4-D689-434A-8A66-7796F6D91898}"/>
          </ac:spMkLst>
        </pc:spChg>
        <pc:spChg chg="add mod">
          <ac:chgData name="염주헌" userId="f7b51415-4b6f-44fe-85f5-fdd062efac66" providerId="ADAL" clId="{E9EE963A-AE7C-4063-A2C5-5CF1B1DBC743}" dt="2022-04-04T08:25:22.756" v="8676" actId="20577"/>
          <ac:spMkLst>
            <pc:docMk/>
            <pc:sldMk cId="860240110" sldId="290"/>
            <ac:spMk id="67" creationId="{5E60B0FD-22C6-4847-90E5-4FD286FC21A1}"/>
          </ac:spMkLst>
        </pc:spChg>
        <pc:cxnChg chg="add mod">
          <ac:chgData name="염주헌" userId="f7b51415-4b6f-44fe-85f5-fdd062efac66" providerId="ADAL" clId="{E9EE963A-AE7C-4063-A2C5-5CF1B1DBC743}" dt="2022-04-04T08:11:36.824" v="8504" actId="14100"/>
          <ac:cxnSpMkLst>
            <pc:docMk/>
            <pc:sldMk cId="860240110" sldId="290"/>
            <ac:cxnSpMk id="6" creationId="{FEF09032-02E4-4DD1-9802-F9DA621C39F1}"/>
          </ac:cxnSpMkLst>
        </pc:cxnChg>
        <pc:cxnChg chg="add mod">
          <ac:chgData name="염주헌" userId="f7b51415-4b6f-44fe-85f5-fdd062efac66" providerId="ADAL" clId="{E9EE963A-AE7C-4063-A2C5-5CF1B1DBC743}" dt="2022-04-04T08:19:04.261" v="8516" actId="13822"/>
          <ac:cxnSpMkLst>
            <pc:docMk/>
            <pc:sldMk cId="860240110" sldId="290"/>
            <ac:cxnSpMk id="13" creationId="{4386FEF0-FFF8-4005-92B1-A32DDDB8A599}"/>
          </ac:cxnSpMkLst>
        </pc:cxnChg>
        <pc:cxnChg chg="add del mod">
          <ac:chgData name="염주헌" userId="f7b51415-4b6f-44fe-85f5-fdd062efac66" providerId="ADAL" clId="{E9EE963A-AE7C-4063-A2C5-5CF1B1DBC743}" dt="2022-04-02T11:57:30.643" v="7862" actId="478"/>
          <ac:cxnSpMkLst>
            <pc:docMk/>
            <pc:sldMk cId="860240110" sldId="290"/>
            <ac:cxnSpMk id="13" creationId="{A85DAAE6-966D-4BFB-A22F-CD42E943FF8C}"/>
          </ac:cxnSpMkLst>
        </pc:cxnChg>
        <pc:cxnChg chg="add del mod">
          <ac:chgData name="염주헌" userId="f7b51415-4b6f-44fe-85f5-fdd062efac66" providerId="ADAL" clId="{E9EE963A-AE7C-4063-A2C5-5CF1B1DBC743}" dt="2022-04-02T11:57:30.643" v="7862" actId="478"/>
          <ac:cxnSpMkLst>
            <pc:docMk/>
            <pc:sldMk cId="860240110" sldId="290"/>
            <ac:cxnSpMk id="14" creationId="{15307A1C-853F-49F7-8B65-207B8F6395A2}"/>
          </ac:cxnSpMkLst>
        </pc:cxnChg>
        <pc:cxnChg chg="add del mod">
          <ac:chgData name="염주헌" userId="f7b51415-4b6f-44fe-85f5-fdd062efac66" providerId="ADAL" clId="{E9EE963A-AE7C-4063-A2C5-5CF1B1DBC743}" dt="2022-04-02T11:57:30.643" v="7862" actId="478"/>
          <ac:cxnSpMkLst>
            <pc:docMk/>
            <pc:sldMk cId="860240110" sldId="290"/>
            <ac:cxnSpMk id="15" creationId="{DBE2D7A5-BF0A-4C36-95FA-248C67E31C06}"/>
          </ac:cxnSpMkLst>
        </pc:cxnChg>
        <pc:cxnChg chg="add mod">
          <ac:chgData name="염주헌" userId="f7b51415-4b6f-44fe-85f5-fdd062efac66" providerId="ADAL" clId="{E9EE963A-AE7C-4063-A2C5-5CF1B1DBC743}" dt="2022-04-04T08:24:46.551" v="8635" actId="13822"/>
          <ac:cxnSpMkLst>
            <pc:docMk/>
            <pc:sldMk cId="860240110" sldId="290"/>
            <ac:cxnSpMk id="15" creationId="{F9D7FE98-2C92-4908-90EE-2DCC1ADE2E79}"/>
          </ac:cxnSpMkLst>
        </pc:cxnChg>
        <pc:cxnChg chg="add mod">
          <ac:chgData name="염주헌" userId="f7b51415-4b6f-44fe-85f5-fdd062efac66" providerId="ADAL" clId="{E9EE963A-AE7C-4063-A2C5-5CF1B1DBC743}" dt="2022-04-04T08:24:52.543" v="8637" actId="13822"/>
          <ac:cxnSpMkLst>
            <pc:docMk/>
            <pc:sldMk cId="860240110" sldId="290"/>
            <ac:cxnSpMk id="17" creationId="{2CD78272-6705-4A51-B0B0-21818E3D4B16}"/>
          </ac:cxnSpMkLst>
        </pc:cxnChg>
        <pc:cxnChg chg="add del mod">
          <ac:chgData name="염주헌" userId="f7b51415-4b6f-44fe-85f5-fdd062efac66" providerId="ADAL" clId="{E9EE963A-AE7C-4063-A2C5-5CF1B1DBC743}" dt="2022-04-02T11:57:30.643" v="7862" actId="478"/>
          <ac:cxnSpMkLst>
            <pc:docMk/>
            <pc:sldMk cId="860240110" sldId="290"/>
            <ac:cxnSpMk id="20" creationId="{C82A388E-D3AE-4A64-9541-C183FB1FF454}"/>
          </ac:cxnSpMkLst>
        </pc:cxnChg>
        <pc:cxnChg chg="add del mod">
          <ac:chgData name="염주헌" userId="f7b51415-4b6f-44fe-85f5-fdd062efac66" providerId="ADAL" clId="{E9EE963A-AE7C-4063-A2C5-5CF1B1DBC743}" dt="2022-04-02T11:57:30.643" v="7862" actId="478"/>
          <ac:cxnSpMkLst>
            <pc:docMk/>
            <pc:sldMk cId="860240110" sldId="290"/>
            <ac:cxnSpMk id="22" creationId="{62779779-92B5-4CFD-919B-5B38B0363424}"/>
          </ac:cxnSpMkLst>
        </pc:cxnChg>
        <pc:cxnChg chg="add del mod">
          <ac:chgData name="염주헌" userId="f7b51415-4b6f-44fe-85f5-fdd062efac66" providerId="ADAL" clId="{E9EE963A-AE7C-4063-A2C5-5CF1B1DBC743}" dt="2022-04-02T11:57:42.313" v="7864"/>
          <ac:cxnSpMkLst>
            <pc:docMk/>
            <pc:sldMk cId="860240110" sldId="290"/>
            <ac:cxnSpMk id="28" creationId="{10005C1D-3BFA-42C1-A9FD-3E47E9B17174}"/>
          </ac:cxnSpMkLst>
        </pc:cxnChg>
        <pc:cxnChg chg="add del mod">
          <ac:chgData name="염주헌" userId="f7b51415-4b6f-44fe-85f5-fdd062efac66" providerId="ADAL" clId="{E9EE963A-AE7C-4063-A2C5-5CF1B1DBC743}" dt="2022-04-02T11:57:42.313" v="7864"/>
          <ac:cxnSpMkLst>
            <pc:docMk/>
            <pc:sldMk cId="860240110" sldId="290"/>
            <ac:cxnSpMk id="29" creationId="{66F8C03A-9483-4BA0-B1FA-0918387B1402}"/>
          </ac:cxnSpMkLst>
        </pc:cxnChg>
        <pc:cxnChg chg="add del mod">
          <ac:chgData name="염주헌" userId="f7b51415-4b6f-44fe-85f5-fdd062efac66" providerId="ADAL" clId="{E9EE963A-AE7C-4063-A2C5-5CF1B1DBC743}" dt="2022-04-02T11:57:42.313" v="7864"/>
          <ac:cxnSpMkLst>
            <pc:docMk/>
            <pc:sldMk cId="860240110" sldId="290"/>
            <ac:cxnSpMk id="30" creationId="{B6E7B9F4-7F53-493A-BEA9-AD21194194E1}"/>
          </ac:cxnSpMkLst>
        </pc:cxnChg>
        <pc:cxnChg chg="add mod">
          <ac:chgData name="염주헌" userId="f7b51415-4b6f-44fe-85f5-fdd062efac66" providerId="ADAL" clId="{E9EE963A-AE7C-4063-A2C5-5CF1B1DBC743}" dt="2022-04-04T08:10:06.712" v="8500" actId="1076"/>
          <ac:cxnSpMkLst>
            <pc:docMk/>
            <pc:sldMk cId="860240110" sldId="290"/>
            <ac:cxnSpMk id="30" creationId="{FD0E7B91-895A-4007-BD7E-A67687E8B503}"/>
          </ac:cxnSpMkLst>
        </pc:cxnChg>
        <pc:cxnChg chg="add del mod">
          <ac:chgData name="염주헌" userId="f7b51415-4b6f-44fe-85f5-fdd062efac66" providerId="ADAL" clId="{E9EE963A-AE7C-4063-A2C5-5CF1B1DBC743}" dt="2022-04-04T08:11:28.641" v="8503" actId="478"/>
          <ac:cxnSpMkLst>
            <pc:docMk/>
            <pc:sldMk cId="860240110" sldId="290"/>
            <ac:cxnSpMk id="31" creationId="{8CA79056-0E91-47D1-8D2B-81E8D48D2821}"/>
          </ac:cxnSpMkLst>
        </pc:cxnChg>
        <pc:cxnChg chg="add mod">
          <ac:chgData name="염주헌" userId="f7b51415-4b6f-44fe-85f5-fdd062efac66" providerId="ADAL" clId="{E9EE963A-AE7C-4063-A2C5-5CF1B1DBC743}" dt="2022-04-04T08:12:52.465" v="8506" actId="1076"/>
          <ac:cxnSpMkLst>
            <pc:docMk/>
            <pc:sldMk cId="860240110" sldId="290"/>
            <ac:cxnSpMk id="33" creationId="{564EC5D9-E68D-4973-B613-C25E6E92372B}"/>
          </ac:cxnSpMkLst>
        </pc:cxnChg>
        <pc:cxnChg chg="add mod">
          <ac:chgData name="염주헌" userId="f7b51415-4b6f-44fe-85f5-fdd062efac66" providerId="ADAL" clId="{E9EE963A-AE7C-4063-A2C5-5CF1B1DBC743}" dt="2022-04-04T08:12:56.441" v="8508" actId="1076"/>
          <ac:cxnSpMkLst>
            <pc:docMk/>
            <pc:sldMk cId="860240110" sldId="290"/>
            <ac:cxnSpMk id="34" creationId="{3863FC3B-E62A-46E2-B4BA-D472DE9A6F18}"/>
          </ac:cxnSpMkLst>
        </pc:cxnChg>
        <pc:cxnChg chg="add del mod">
          <ac:chgData name="염주헌" userId="f7b51415-4b6f-44fe-85f5-fdd062efac66" providerId="ADAL" clId="{E9EE963A-AE7C-4063-A2C5-5CF1B1DBC743}" dt="2022-04-02T11:57:42.313" v="7864"/>
          <ac:cxnSpMkLst>
            <pc:docMk/>
            <pc:sldMk cId="860240110" sldId="290"/>
            <ac:cxnSpMk id="34" creationId="{E554A089-2B00-440A-8086-AF2379AEA966}"/>
          </ac:cxnSpMkLst>
        </pc:cxnChg>
        <pc:cxnChg chg="add del mod">
          <ac:chgData name="염주헌" userId="f7b51415-4b6f-44fe-85f5-fdd062efac66" providerId="ADAL" clId="{E9EE963A-AE7C-4063-A2C5-5CF1B1DBC743}" dt="2022-04-02T11:57:42.313" v="7864"/>
          <ac:cxnSpMkLst>
            <pc:docMk/>
            <pc:sldMk cId="860240110" sldId="290"/>
            <ac:cxnSpMk id="35" creationId="{FDEF4A8A-9985-4F07-8DAD-31A6A046F042}"/>
          </ac:cxnSpMkLst>
        </pc:cxnChg>
        <pc:cxnChg chg="add mod">
          <ac:chgData name="염주헌" userId="f7b51415-4b6f-44fe-85f5-fdd062efac66" providerId="ADAL" clId="{E9EE963A-AE7C-4063-A2C5-5CF1B1DBC743}" dt="2022-04-04T08:19:08.499" v="8518" actId="1076"/>
          <ac:cxnSpMkLst>
            <pc:docMk/>
            <pc:sldMk cId="860240110" sldId="290"/>
            <ac:cxnSpMk id="39" creationId="{5E234644-7E9F-45AE-BECE-541A3DD22CF8}"/>
          </ac:cxnSpMkLst>
        </pc:cxnChg>
        <pc:cxnChg chg="add mod">
          <ac:chgData name="염주헌" userId="f7b51415-4b6f-44fe-85f5-fdd062efac66" providerId="ADAL" clId="{E9EE963A-AE7C-4063-A2C5-5CF1B1DBC743}" dt="2022-04-04T08:19:12.323" v="8520" actId="1076"/>
          <ac:cxnSpMkLst>
            <pc:docMk/>
            <pc:sldMk cId="860240110" sldId="290"/>
            <ac:cxnSpMk id="40" creationId="{ABE2F9B1-A13C-47D4-8035-8B01A482D2FF}"/>
          </ac:cxnSpMkLst>
        </pc:cxnChg>
        <pc:cxnChg chg="add del mod">
          <ac:chgData name="염주헌" userId="f7b51415-4b6f-44fe-85f5-fdd062efac66" providerId="ADAL" clId="{E9EE963A-AE7C-4063-A2C5-5CF1B1DBC743}" dt="2022-04-02T11:57:54.857" v="7868"/>
          <ac:cxnSpMkLst>
            <pc:docMk/>
            <pc:sldMk cId="860240110" sldId="290"/>
            <ac:cxnSpMk id="41" creationId="{7AB41AE6-F752-4120-944D-AA7E92FE9B85}"/>
          </ac:cxnSpMkLst>
        </pc:cxnChg>
        <pc:cxnChg chg="add del mod">
          <ac:chgData name="염주헌" userId="f7b51415-4b6f-44fe-85f5-fdd062efac66" providerId="ADAL" clId="{E9EE963A-AE7C-4063-A2C5-5CF1B1DBC743}" dt="2022-04-02T11:57:54.857" v="7868"/>
          <ac:cxnSpMkLst>
            <pc:docMk/>
            <pc:sldMk cId="860240110" sldId="290"/>
            <ac:cxnSpMk id="42" creationId="{FC0253E4-37FE-4BC5-B7F4-7F66C2010D49}"/>
          </ac:cxnSpMkLst>
        </pc:cxnChg>
        <pc:cxnChg chg="add del mod">
          <ac:chgData name="염주헌" userId="f7b51415-4b6f-44fe-85f5-fdd062efac66" providerId="ADAL" clId="{E9EE963A-AE7C-4063-A2C5-5CF1B1DBC743}" dt="2022-04-02T11:57:54.857" v="7868"/>
          <ac:cxnSpMkLst>
            <pc:docMk/>
            <pc:sldMk cId="860240110" sldId="290"/>
            <ac:cxnSpMk id="43" creationId="{A1993139-6708-4EC4-A132-CA1B8450E093}"/>
          </ac:cxnSpMkLst>
        </pc:cxnChg>
        <pc:cxnChg chg="add del mod">
          <ac:chgData name="염주헌" userId="f7b51415-4b6f-44fe-85f5-fdd062efac66" providerId="ADAL" clId="{E9EE963A-AE7C-4063-A2C5-5CF1B1DBC743}" dt="2022-04-02T11:57:54.857" v="7868"/>
          <ac:cxnSpMkLst>
            <pc:docMk/>
            <pc:sldMk cId="860240110" sldId="290"/>
            <ac:cxnSpMk id="47" creationId="{7D445EFC-8468-4071-8505-8CBB4616829E}"/>
          </ac:cxnSpMkLst>
        </pc:cxnChg>
        <pc:cxnChg chg="add del mod">
          <ac:chgData name="염주헌" userId="f7b51415-4b6f-44fe-85f5-fdd062efac66" providerId="ADAL" clId="{E9EE963A-AE7C-4063-A2C5-5CF1B1DBC743}" dt="2022-04-02T11:57:54.857" v="7868"/>
          <ac:cxnSpMkLst>
            <pc:docMk/>
            <pc:sldMk cId="860240110" sldId="290"/>
            <ac:cxnSpMk id="48" creationId="{0D917A0D-97FE-4FEB-8593-1F7BB43D2546}"/>
          </ac:cxnSpMkLst>
        </pc:cxnChg>
        <pc:cxnChg chg="add del mod">
          <ac:chgData name="염주헌" userId="f7b51415-4b6f-44fe-85f5-fdd062efac66" providerId="ADAL" clId="{E9EE963A-AE7C-4063-A2C5-5CF1B1DBC743}" dt="2022-04-04T08:06:34.985" v="8407" actId="478"/>
          <ac:cxnSpMkLst>
            <pc:docMk/>
            <pc:sldMk cId="860240110" sldId="290"/>
            <ac:cxnSpMk id="54" creationId="{77944C54-1F30-45C8-890F-82458F59A3A0}"/>
          </ac:cxnSpMkLst>
        </pc:cxnChg>
        <pc:cxnChg chg="add del mod">
          <ac:chgData name="염주헌" userId="f7b51415-4b6f-44fe-85f5-fdd062efac66" providerId="ADAL" clId="{E9EE963A-AE7C-4063-A2C5-5CF1B1DBC743}" dt="2022-04-04T08:06:34.985" v="8407" actId="478"/>
          <ac:cxnSpMkLst>
            <pc:docMk/>
            <pc:sldMk cId="860240110" sldId="290"/>
            <ac:cxnSpMk id="55" creationId="{EFBA97C6-A199-476D-A25A-FE26AF4100FD}"/>
          </ac:cxnSpMkLst>
        </pc:cxnChg>
        <pc:cxnChg chg="add del mod">
          <ac:chgData name="염주헌" userId="f7b51415-4b6f-44fe-85f5-fdd062efac66" providerId="ADAL" clId="{E9EE963A-AE7C-4063-A2C5-5CF1B1DBC743}" dt="2022-04-04T08:06:34.985" v="8407" actId="478"/>
          <ac:cxnSpMkLst>
            <pc:docMk/>
            <pc:sldMk cId="860240110" sldId="290"/>
            <ac:cxnSpMk id="56" creationId="{D8E52350-E55F-49A2-9DD4-1D2B6DD27306}"/>
          </ac:cxnSpMkLst>
        </pc:cxnChg>
        <pc:cxnChg chg="add del mod">
          <ac:chgData name="염주헌" userId="f7b51415-4b6f-44fe-85f5-fdd062efac66" providerId="ADAL" clId="{E9EE963A-AE7C-4063-A2C5-5CF1B1DBC743}" dt="2022-04-04T08:06:34.985" v="8407" actId="478"/>
          <ac:cxnSpMkLst>
            <pc:docMk/>
            <pc:sldMk cId="860240110" sldId="290"/>
            <ac:cxnSpMk id="60" creationId="{B12FCA97-9005-4583-8C8C-1B0EF5DC1865}"/>
          </ac:cxnSpMkLst>
        </pc:cxnChg>
        <pc:cxnChg chg="add del mod">
          <ac:chgData name="염주헌" userId="f7b51415-4b6f-44fe-85f5-fdd062efac66" providerId="ADAL" clId="{E9EE963A-AE7C-4063-A2C5-5CF1B1DBC743}" dt="2022-04-04T08:06:34.985" v="8407" actId="478"/>
          <ac:cxnSpMkLst>
            <pc:docMk/>
            <pc:sldMk cId="860240110" sldId="290"/>
            <ac:cxnSpMk id="61" creationId="{77DBE0AD-CAC1-4F6F-B849-F6577B29781A}"/>
          </ac:cxnSpMkLst>
        </pc:cxnChg>
        <pc:cxnChg chg="add del mod">
          <ac:chgData name="염주헌" userId="f7b51415-4b6f-44fe-85f5-fdd062efac66" providerId="ADAL" clId="{E9EE963A-AE7C-4063-A2C5-5CF1B1DBC743}" dt="2022-04-04T08:06:34.985" v="8407" actId="478"/>
          <ac:cxnSpMkLst>
            <pc:docMk/>
            <pc:sldMk cId="860240110" sldId="290"/>
            <ac:cxnSpMk id="64" creationId="{DDD4E4E7-3B11-4650-8223-CD9BBFE56926}"/>
          </ac:cxnSpMkLst>
        </pc:cxnChg>
      </pc:sldChg>
      <pc:sldChg chg="addSp delSp modSp new del mod">
        <pc:chgData name="염주헌" userId="f7b51415-4b6f-44fe-85f5-fdd062efac66" providerId="ADAL" clId="{E9EE963A-AE7C-4063-A2C5-5CF1B1DBC743}" dt="2022-04-02T12:53:01.871" v="7992" actId="47"/>
        <pc:sldMkLst>
          <pc:docMk/>
          <pc:sldMk cId="27060955" sldId="291"/>
        </pc:sldMkLst>
        <pc:spChg chg="mod">
          <ac:chgData name="염주헌" userId="f7b51415-4b6f-44fe-85f5-fdd062efac66" providerId="ADAL" clId="{E9EE963A-AE7C-4063-A2C5-5CF1B1DBC743}" dt="2022-04-02T11:58:26.881" v="7883" actId="20577"/>
          <ac:spMkLst>
            <pc:docMk/>
            <pc:sldMk cId="27060955" sldId="291"/>
            <ac:spMk id="2" creationId="{77A01C9A-F012-4CCD-9F4A-A08FDA54A19D}"/>
          </ac:spMkLst>
        </pc:spChg>
        <pc:spChg chg="add del mod">
          <ac:chgData name="염주헌" userId="f7b51415-4b6f-44fe-85f5-fdd062efac66" providerId="ADAL" clId="{E9EE963A-AE7C-4063-A2C5-5CF1B1DBC743}" dt="2022-04-02T12:51:22.767" v="7885"/>
          <ac:spMkLst>
            <pc:docMk/>
            <pc:sldMk cId="27060955" sldId="291"/>
            <ac:spMk id="4" creationId="{A9ED3A1B-6246-4D1D-BD90-5D42867C672D}"/>
          </ac:spMkLst>
        </pc:spChg>
        <pc:spChg chg="add del mod">
          <ac:chgData name="염주헌" userId="f7b51415-4b6f-44fe-85f5-fdd062efac66" providerId="ADAL" clId="{E9EE963A-AE7C-4063-A2C5-5CF1B1DBC743}" dt="2022-04-02T12:51:22.767" v="7885"/>
          <ac:spMkLst>
            <pc:docMk/>
            <pc:sldMk cId="27060955" sldId="291"/>
            <ac:spMk id="5" creationId="{46792DF8-E7C8-43C3-9F8C-94CECF9C2444}"/>
          </ac:spMkLst>
        </pc:spChg>
        <pc:spChg chg="add del mod">
          <ac:chgData name="염주헌" userId="f7b51415-4b6f-44fe-85f5-fdd062efac66" providerId="ADAL" clId="{E9EE963A-AE7C-4063-A2C5-5CF1B1DBC743}" dt="2022-04-02T12:51:22.767" v="7885"/>
          <ac:spMkLst>
            <pc:docMk/>
            <pc:sldMk cId="27060955" sldId="291"/>
            <ac:spMk id="6" creationId="{710D3D8E-4AB3-44B6-BCB0-A8C59D4A9733}"/>
          </ac:spMkLst>
        </pc:spChg>
        <pc:spChg chg="add del mod">
          <ac:chgData name="염주헌" userId="f7b51415-4b6f-44fe-85f5-fdd062efac66" providerId="ADAL" clId="{E9EE963A-AE7C-4063-A2C5-5CF1B1DBC743}" dt="2022-04-02T12:51:22.767" v="7885"/>
          <ac:spMkLst>
            <pc:docMk/>
            <pc:sldMk cId="27060955" sldId="291"/>
            <ac:spMk id="7" creationId="{516264F5-4D2C-4605-A867-A20ECDA066C6}"/>
          </ac:spMkLst>
        </pc:spChg>
        <pc:spChg chg="add del mod">
          <ac:chgData name="염주헌" userId="f7b51415-4b6f-44fe-85f5-fdd062efac66" providerId="ADAL" clId="{E9EE963A-AE7C-4063-A2C5-5CF1B1DBC743}" dt="2022-04-02T12:51:22.767" v="7885"/>
          <ac:spMkLst>
            <pc:docMk/>
            <pc:sldMk cId="27060955" sldId="291"/>
            <ac:spMk id="8" creationId="{75EAFB75-E032-4954-8A30-8965458B24CC}"/>
          </ac:spMkLst>
        </pc:spChg>
        <pc:spChg chg="add del mod">
          <ac:chgData name="염주헌" userId="f7b51415-4b6f-44fe-85f5-fdd062efac66" providerId="ADAL" clId="{E9EE963A-AE7C-4063-A2C5-5CF1B1DBC743}" dt="2022-04-02T12:51:22.767" v="7885"/>
          <ac:spMkLst>
            <pc:docMk/>
            <pc:sldMk cId="27060955" sldId="291"/>
            <ac:spMk id="12" creationId="{1D8D9C2D-BB2E-4AFD-BAE8-C5879FFB2355}"/>
          </ac:spMkLst>
        </pc:spChg>
        <pc:spChg chg="add del mod">
          <ac:chgData name="염주헌" userId="f7b51415-4b6f-44fe-85f5-fdd062efac66" providerId="ADAL" clId="{E9EE963A-AE7C-4063-A2C5-5CF1B1DBC743}" dt="2022-04-02T12:51:22.767" v="7885"/>
          <ac:spMkLst>
            <pc:docMk/>
            <pc:sldMk cId="27060955" sldId="291"/>
            <ac:spMk id="13" creationId="{27170E1F-8325-418D-BCDD-7F1095BDB22A}"/>
          </ac:spMkLst>
        </pc:spChg>
        <pc:spChg chg="add del mod">
          <ac:chgData name="염주헌" userId="f7b51415-4b6f-44fe-85f5-fdd062efac66" providerId="ADAL" clId="{E9EE963A-AE7C-4063-A2C5-5CF1B1DBC743}" dt="2022-04-02T12:51:22.767" v="7885"/>
          <ac:spMkLst>
            <pc:docMk/>
            <pc:sldMk cId="27060955" sldId="291"/>
            <ac:spMk id="14" creationId="{EACF2C2B-2317-4C14-BD08-25BC36A1E157}"/>
          </ac:spMkLst>
        </pc:spChg>
        <pc:cxnChg chg="add del mod">
          <ac:chgData name="염주헌" userId="f7b51415-4b6f-44fe-85f5-fdd062efac66" providerId="ADAL" clId="{E9EE963A-AE7C-4063-A2C5-5CF1B1DBC743}" dt="2022-04-02T12:51:22.767" v="7885"/>
          <ac:cxnSpMkLst>
            <pc:docMk/>
            <pc:sldMk cId="27060955" sldId="291"/>
            <ac:cxnSpMk id="9" creationId="{3CCD346D-7390-4BD2-B70F-D094BB5B4E97}"/>
          </ac:cxnSpMkLst>
        </pc:cxnChg>
        <pc:cxnChg chg="add del mod">
          <ac:chgData name="염주헌" userId="f7b51415-4b6f-44fe-85f5-fdd062efac66" providerId="ADAL" clId="{E9EE963A-AE7C-4063-A2C5-5CF1B1DBC743}" dt="2022-04-02T12:51:22.767" v="7885"/>
          <ac:cxnSpMkLst>
            <pc:docMk/>
            <pc:sldMk cId="27060955" sldId="291"/>
            <ac:cxnSpMk id="10" creationId="{8F545FB6-5CDC-4B27-87D7-DD0741FD7BA5}"/>
          </ac:cxnSpMkLst>
        </pc:cxnChg>
        <pc:cxnChg chg="add del mod">
          <ac:chgData name="염주헌" userId="f7b51415-4b6f-44fe-85f5-fdd062efac66" providerId="ADAL" clId="{E9EE963A-AE7C-4063-A2C5-5CF1B1DBC743}" dt="2022-04-02T12:51:22.767" v="7885"/>
          <ac:cxnSpMkLst>
            <pc:docMk/>
            <pc:sldMk cId="27060955" sldId="291"/>
            <ac:cxnSpMk id="11" creationId="{E8AA7D1A-3BA9-41C1-8B66-BCDDBC0AFFD9}"/>
          </ac:cxnSpMkLst>
        </pc:cxnChg>
        <pc:cxnChg chg="add del mod">
          <ac:chgData name="염주헌" userId="f7b51415-4b6f-44fe-85f5-fdd062efac66" providerId="ADAL" clId="{E9EE963A-AE7C-4063-A2C5-5CF1B1DBC743}" dt="2022-04-02T12:51:22.767" v="7885"/>
          <ac:cxnSpMkLst>
            <pc:docMk/>
            <pc:sldMk cId="27060955" sldId="291"/>
            <ac:cxnSpMk id="15" creationId="{51C44F43-295E-4415-8D55-BAB64B71E6AE}"/>
          </ac:cxnSpMkLst>
        </pc:cxnChg>
        <pc:cxnChg chg="add del mod">
          <ac:chgData name="염주헌" userId="f7b51415-4b6f-44fe-85f5-fdd062efac66" providerId="ADAL" clId="{E9EE963A-AE7C-4063-A2C5-5CF1B1DBC743}" dt="2022-04-02T12:51:22.767" v="7885"/>
          <ac:cxnSpMkLst>
            <pc:docMk/>
            <pc:sldMk cId="27060955" sldId="291"/>
            <ac:cxnSpMk id="16" creationId="{789F6799-12D3-4C99-ACAD-2249E6769FF0}"/>
          </ac:cxnSpMkLst>
        </pc:cxnChg>
      </pc:sldChg>
      <pc:sldChg chg="addSp delSp modSp new mod setBg">
        <pc:chgData name="염주헌" userId="f7b51415-4b6f-44fe-85f5-fdd062efac66" providerId="ADAL" clId="{E9EE963A-AE7C-4063-A2C5-5CF1B1DBC743}" dt="2022-04-03T13:26:54.124" v="8404" actId="20577"/>
        <pc:sldMkLst>
          <pc:docMk/>
          <pc:sldMk cId="2550237335" sldId="291"/>
        </pc:sldMkLst>
        <pc:spChg chg="mod">
          <ac:chgData name="염주헌" userId="f7b51415-4b6f-44fe-85f5-fdd062efac66" providerId="ADAL" clId="{E9EE963A-AE7C-4063-A2C5-5CF1B1DBC743}" dt="2022-04-03T13:08:24.131" v="8054" actId="26606"/>
          <ac:spMkLst>
            <pc:docMk/>
            <pc:sldMk cId="2550237335" sldId="291"/>
            <ac:spMk id="2" creationId="{6E6B7B54-FD71-41A7-813B-8B789475948A}"/>
          </ac:spMkLst>
        </pc:spChg>
        <pc:spChg chg="del mod">
          <ac:chgData name="염주헌" userId="f7b51415-4b6f-44fe-85f5-fdd062efac66" providerId="ADAL" clId="{E9EE963A-AE7C-4063-A2C5-5CF1B1DBC743}" dt="2022-04-03T13:08:20.734" v="8051" actId="478"/>
          <ac:spMkLst>
            <pc:docMk/>
            <pc:sldMk cId="2550237335" sldId="291"/>
            <ac:spMk id="3" creationId="{7518D8EE-78BF-4600-BC7F-42EDA1C3E8DF}"/>
          </ac:spMkLst>
        </pc:spChg>
        <pc:spChg chg="add mod">
          <ac:chgData name="염주헌" userId="f7b51415-4b6f-44fe-85f5-fdd062efac66" providerId="ADAL" clId="{E9EE963A-AE7C-4063-A2C5-5CF1B1DBC743}" dt="2022-04-03T13:22:25.647" v="8277" actId="554"/>
          <ac:spMkLst>
            <pc:docMk/>
            <pc:sldMk cId="2550237335" sldId="291"/>
            <ac:spMk id="4" creationId="{65E475A3-4EC6-4A9C-AAAD-55BA538FDBFD}"/>
          </ac:spMkLst>
        </pc:spChg>
        <pc:spChg chg="add del">
          <ac:chgData name="염주헌" userId="f7b51415-4b6f-44fe-85f5-fdd062efac66" providerId="ADAL" clId="{E9EE963A-AE7C-4063-A2C5-5CF1B1DBC743}" dt="2022-04-03T13:08:24.131" v="8054" actId="26606"/>
          <ac:spMkLst>
            <pc:docMk/>
            <pc:sldMk cId="2550237335" sldId="291"/>
            <ac:spMk id="8" creationId="{100EDD19-6802-4EC3-95CE-CFFAB042CFD6}"/>
          </ac:spMkLst>
        </pc:spChg>
        <pc:spChg chg="add del">
          <ac:chgData name="염주헌" userId="f7b51415-4b6f-44fe-85f5-fdd062efac66" providerId="ADAL" clId="{E9EE963A-AE7C-4063-A2C5-5CF1B1DBC743}" dt="2022-04-03T13:08:24.131" v="8054" actId="26606"/>
          <ac:spMkLst>
            <pc:docMk/>
            <pc:sldMk cId="2550237335" sldId="291"/>
            <ac:spMk id="10" creationId="{DB17E863-922E-4C26-BD64-E8FD41D28661}"/>
          </ac:spMkLst>
        </pc:spChg>
        <pc:spChg chg="add mod">
          <ac:chgData name="염주헌" userId="f7b51415-4b6f-44fe-85f5-fdd062efac66" providerId="ADAL" clId="{E9EE963A-AE7C-4063-A2C5-5CF1B1DBC743}" dt="2022-04-03T13:22:50.204" v="8310" actId="20577"/>
          <ac:spMkLst>
            <pc:docMk/>
            <pc:sldMk cId="2550237335" sldId="291"/>
            <ac:spMk id="11" creationId="{90EC81B9-E862-4C51-A80D-DABCDFDA3278}"/>
          </ac:spMkLst>
        </pc:spChg>
        <pc:spChg chg="add mod">
          <ac:chgData name="염주헌" userId="f7b51415-4b6f-44fe-85f5-fdd062efac66" providerId="ADAL" clId="{E9EE963A-AE7C-4063-A2C5-5CF1B1DBC743}" dt="2022-04-03T13:23:02.026" v="8337" actId="20577"/>
          <ac:spMkLst>
            <pc:docMk/>
            <pc:sldMk cId="2550237335" sldId="291"/>
            <ac:spMk id="12" creationId="{EB856A63-C14F-4A83-A705-F9006D13AA81}"/>
          </ac:spMkLst>
        </pc:spChg>
        <pc:spChg chg="add del mod">
          <ac:chgData name="염주헌" userId="f7b51415-4b6f-44fe-85f5-fdd062efac66" providerId="ADAL" clId="{E9EE963A-AE7C-4063-A2C5-5CF1B1DBC743}" dt="2022-04-03T13:20:33.245" v="8220" actId="478"/>
          <ac:spMkLst>
            <pc:docMk/>
            <pc:sldMk cId="2550237335" sldId="291"/>
            <ac:spMk id="13" creationId="{1B377388-D928-42F6-AA24-94504AFD8714}"/>
          </ac:spMkLst>
        </pc:spChg>
        <pc:spChg chg="add mod">
          <ac:chgData name="염주헌" userId="f7b51415-4b6f-44fe-85f5-fdd062efac66" providerId="ADAL" clId="{E9EE963A-AE7C-4063-A2C5-5CF1B1DBC743}" dt="2022-04-03T13:22:14.799" v="8274" actId="555"/>
          <ac:spMkLst>
            <pc:docMk/>
            <pc:sldMk cId="2550237335" sldId="291"/>
            <ac:spMk id="14" creationId="{089BA791-1FD5-4468-9D39-D5E8BDC41CC3}"/>
          </ac:spMkLst>
        </pc:spChg>
        <pc:spChg chg="add del mod">
          <ac:chgData name="염주헌" userId="f7b51415-4b6f-44fe-85f5-fdd062efac66" providerId="ADAL" clId="{E9EE963A-AE7C-4063-A2C5-5CF1B1DBC743}" dt="2022-04-03T13:20:44.595" v="8229" actId="478"/>
          <ac:spMkLst>
            <pc:docMk/>
            <pc:sldMk cId="2550237335" sldId="291"/>
            <ac:spMk id="15" creationId="{78495700-C747-4930-ABF9-7541771986E3}"/>
          </ac:spMkLst>
        </pc:spChg>
        <pc:spChg chg="add del mod">
          <ac:chgData name="염주헌" userId="f7b51415-4b6f-44fe-85f5-fdd062efac66" providerId="ADAL" clId="{E9EE963A-AE7C-4063-A2C5-5CF1B1DBC743}" dt="2022-04-03T13:20:47.939" v="8233"/>
          <ac:spMkLst>
            <pc:docMk/>
            <pc:sldMk cId="2550237335" sldId="291"/>
            <ac:spMk id="16" creationId="{E7DEEAB9-70A3-4FF0-9BFA-AC03112FE13C}"/>
          </ac:spMkLst>
        </pc:spChg>
        <pc:spChg chg="add del mod">
          <ac:chgData name="염주헌" userId="f7b51415-4b6f-44fe-85f5-fdd062efac66" providerId="ADAL" clId="{E9EE963A-AE7C-4063-A2C5-5CF1B1DBC743}" dt="2022-04-03T13:20:50.551" v="8235"/>
          <ac:spMkLst>
            <pc:docMk/>
            <pc:sldMk cId="2550237335" sldId="291"/>
            <ac:spMk id="17" creationId="{11B84FFC-0DBB-47C6-B342-B48B0112AFDB}"/>
          </ac:spMkLst>
        </pc:spChg>
        <pc:spChg chg="add mod">
          <ac:chgData name="염주헌" userId="f7b51415-4b6f-44fe-85f5-fdd062efac66" providerId="ADAL" clId="{E9EE963A-AE7C-4063-A2C5-5CF1B1DBC743}" dt="2022-04-03T13:22:09.758" v="8273" actId="552"/>
          <ac:spMkLst>
            <pc:docMk/>
            <pc:sldMk cId="2550237335" sldId="291"/>
            <ac:spMk id="18" creationId="{F8F05EF1-BFC1-407D-B76F-2B732D2D459D}"/>
          </ac:spMkLst>
        </pc:spChg>
        <pc:spChg chg="add mod">
          <ac:chgData name="염주헌" userId="f7b51415-4b6f-44fe-85f5-fdd062efac66" providerId="ADAL" clId="{E9EE963A-AE7C-4063-A2C5-5CF1B1DBC743}" dt="2022-04-03T13:22:25.647" v="8277" actId="554"/>
          <ac:spMkLst>
            <pc:docMk/>
            <pc:sldMk cId="2550237335" sldId="291"/>
            <ac:spMk id="19" creationId="{7975A192-8C90-4B08-A0CC-88D61AC270B6}"/>
          </ac:spMkLst>
        </pc:spChg>
        <pc:spChg chg="add mod">
          <ac:chgData name="염주헌" userId="f7b51415-4b6f-44fe-85f5-fdd062efac66" providerId="ADAL" clId="{E9EE963A-AE7C-4063-A2C5-5CF1B1DBC743}" dt="2022-04-03T13:22:25.647" v="8277" actId="554"/>
          <ac:spMkLst>
            <pc:docMk/>
            <pc:sldMk cId="2550237335" sldId="291"/>
            <ac:spMk id="20" creationId="{C1222199-7DA0-4F4C-AC5B-A9E21A289A9A}"/>
          </ac:spMkLst>
        </pc:spChg>
        <pc:spChg chg="add mod">
          <ac:chgData name="염주헌" userId="f7b51415-4b6f-44fe-85f5-fdd062efac66" providerId="ADAL" clId="{E9EE963A-AE7C-4063-A2C5-5CF1B1DBC743}" dt="2022-04-03T13:25:52.207" v="8397" actId="20577"/>
          <ac:spMkLst>
            <pc:docMk/>
            <pc:sldMk cId="2550237335" sldId="291"/>
            <ac:spMk id="21" creationId="{35B4595C-7E5C-4326-B95F-634578F3EC19}"/>
          </ac:spMkLst>
        </pc:spChg>
        <pc:spChg chg="add mod">
          <ac:chgData name="염주헌" userId="f7b51415-4b6f-44fe-85f5-fdd062efac66" providerId="ADAL" clId="{E9EE963A-AE7C-4063-A2C5-5CF1B1DBC743}" dt="2022-04-03T13:26:54.124" v="8404" actId="20577"/>
          <ac:spMkLst>
            <pc:docMk/>
            <pc:sldMk cId="2550237335" sldId="291"/>
            <ac:spMk id="22" creationId="{EB08854E-50E3-468C-B7C0-E14568228251}"/>
          </ac:spMkLst>
        </pc:spChg>
        <pc:spChg chg="add mod">
          <ac:chgData name="염주헌" userId="f7b51415-4b6f-44fe-85f5-fdd062efac66" providerId="ADAL" clId="{E9EE963A-AE7C-4063-A2C5-5CF1B1DBC743}" dt="2022-04-03T13:21:47.203" v="8270" actId="571"/>
          <ac:spMkLst>
            <pc:docMk/>
            <pc:sldMk cId="2550237335" sldId="291"/>
            <ac:spMk id="23" creationId="{2F76EC69-6243-495A-BBC5-046F8F9E78B3}"/>
          </ac:spMkLst>
        </pc:spChg>
        <pc:spChg chg="add mod">
          <ac:chgData name="염주헌" userId="f7b51415-4b6f-44fe-85f5-fdd062efac66" providerId="ADAL" clId="{E9EE963A-AE7C-4063-A2C5-5CF1B1DBC743}" dt="2022-04-03T13:21:47.203" v="8270" actId="571"/>
          <ac:spMkLst>
            <pc:docMk/>
            <pc:sldMk cId="2550237335" sldId="291"/>
            <ac:spMk id="24" creationId="{857B4D02-9C26-4CCB-BB8A-50A10072F744}"/>
          </ac:spMkLst>
        </pc:spChg>
        <pc:spChg chg="add">
          <ac:chgData name="염주헌" userId="f7b51415-4b6f-44fe-85f5-fdd062efac66" providerId="ADAL" clId="{E9EE963A-AE7C-4063-A2C5-5CF1B1DBC743}" dt="2022-04-03T13:08:24.131" v="8054" actId="26606"/>
          <ac:spMkLst>
            <pc:docMk/>
            <pc:sldMk cId="2550237335" sldId="291"/>
            <ac:spMk id="71" creationId="{BCED4D40-4B67-4331-AC48-79B82B4A47D8}"/>
          </ac:spMkLst>
        </pc:spChg>
        <pc:spChg chg="add">
          <ac:chgData name="염주헌" userId="f7b51415-4b6f-44fe-85f5-fdd062efac66" providerId="ADAL" clId="{E9EE963A-AE7C-4063-A2C5-5CF1B1DBC743}" dt="2022-04-03T13:08:24.131" v="8054" actId="26606"/>
          <ac:spMkLst>
            <pc:docMk/>
            <pc:sldMk cId="2550237335" sldId="291"/>
            <ac:spMk id="73" creationId="{670CEDEF-4F34-412E-84EE-329C1E936AF5}"/>
          </ac:spMkLst>
        </pc:spChg>
        <pc:picChg chg="add del mod">
          <ac:chgData name="염주헌" userId="f7b51415-4b6f-44fe-85f5-fdd062efac66" providerId="ADAL" clId="{E9EE963A-AE7C-4063-A2C5-5CF1B1DBC743}" dt="2022-04-03T13:18:31.920" v="8142" actId="478"/>
          <ac:picMkLst>
            <pc:docMk/>
            <pc:sldMk cId="2550237335" sldId="291"/>
            <ac:picMk id="1026" creationId="{73A9AEF7-1F6C-498A-B501-FB89BDBC735F}"/>
          </ac:picMkLst>
        </pc:picChg>
        <pc:cxnChg chg="add del mod">
          <ac:chgData name="염주헌" userId="f7b51415-4b6f-44fe-85f5-fdd062efac66" providerId="ADAL" clId="{E9EE963A-AE7C-4063-A2C5-5CF1B1DBC743}" dt="2022-04-03T13:23:12.548" v="8339" actId="11529"/>
          <ac:cxnSpMkLst>
            <pc:docMk/>
            <pc:sldMk cId="2550237335" sldId="291"/>
            <ac:cxnSpMk id="6" creationId="{A4327EA1-BA2C-4997-9528-60B40116F01C}"/>
          </ac:cxnSpMkLst>
        </pc:cxnChg>
        <pc:cxnChg chg="add del mod">
          <ac:chgData name="염주헌" userId="f7b51415-4b6f-44fe-85f5-fdd062efac66" providerId="ADAL" clId="{E9EE963A-AE7C-4063-A2C5-5CF1B1DBC743}" dt="2022-04-03T13:24:15.772" v="8359" actId="11529"/>
          <ac:cxnSpMkLst>
            <pc:docMk/>
            <pc:sldMk cId="2550237335" sldId="291"/>
            <ac:cxnSpMk id="9" creationId="{7CF54849-A53D-40B6-90AB-5C3F280A7E36}"/>
          </ac:cxnSpMkLst>
        </pc:cxnChg>
        <pc:cxnChg chg="add del mod">
          <ac:chgData name="염주헌" userId="f7b51415-4b6f-44fe-85f5-fdd062efac66" providerId="ADAL" clId="{E9EE963A-AE7C-4063-A2C5-5CF1B1DBC743}" dt="2022-04-03T13:23:35.158" v="8347" actId="11529"/>
          <ac:cxnSpMkLst>
            <pc:docMk/>
            <pc:sldMk cId="2550237335" sldId="291"/>
            <ac:cxnSpMk id="26" creationId="{178D7243-1274-4CDD-B016-41699AEC82AF}"/>
          </ac:cxnSpMkLst>
        </pc:cxnChg>
        <pc:cxnChg chg="add del mod">
          <ac:chgData name="염주헌" userId="f7b51415-4b6f-44fe-85f5-fdd062efac66" providerId="ADAL" clId="{E9EE963A-AE7C-4063-A2C5-5CF1B1DBC743}" dt="2022-04-03T13:23:45.410" v="8349" actId="11529"/>
          <ac:cxnSpMkLst>
            <pc:docMk/>
            <pc:sldMk cId="2550237335" sldId="291"/>
            <ac:cxnSpMk id="28" creationId="{4AC3C89B-99C6-4096-BF7A-B6BC37C79D1D}"/>
          </ac:cxnSpMkLst>
        </pc:cxnChg>
        <pc:cxnChg chg="add del mod">
          <ac:chgData name="염주헌" userId="f7b51415-4b6f-44fe-85f5-fdd062efac66" providerId="ADAL" clId="{E9EE963A-AE7C-4063-A2C5-5CF1B1DBC743}" dt="2022-04-03T13:23:59.629" v="8353" actId="11529"/>
          <ac:cxnSpMkLst>
            <pc:docMk/>
            <pc:sldMk cId="2550237335" sldId="291"/>
            <ac:cxnSpMk id="30" creationId="{71D33B93-DCCB-4E51-AD0F-D33299B29CAB}"/>
          </ac:cxnSpMkLst>
        </pc:cxnChg>
        <pc:cxnChg chg="add del mod">
          <ac:chgData name="염주헌" userId="f7b51415-4b6f-44fe-85f5-fdd062efac66" providerId="ADAL" clId="{E9EE963A-AE7C-4063-A2C5-5CF1B1DBC743}" dt="2022-04-03T13:24:13.935" v="8357" actId="11529"/>
          <ac:cxnSpMkLst>
            <pc:docMk/>
            <pc:sldMk cId="2550237335" sldId="291"/>
            <ac:cxnSpMk id="32" creationId="{90410030-699B-43EB-BA79-C0548C043C96}"/>
          </ac:cxnSpMkLst>
        </pc:cxnChg>
        <pc:cxnChg chg="add mod">
          <ac:chgData name="염주헌" userId="f7b51415-4b6f-44fe-85f5-fdd062efac66" providerId="ADAL" clId="{E9EE963A-AE7C-4063-A2C5-5CF1B1DBC743}" dt="2022-04-03T13:24:21.475" v="8361" actId="13822"/>
          <ac:cxnSpMkLst>
            <pc:docMk/>
            <pc:sldMk cId="2550237335" sldId="291"/>
            <ac:cxnSpMk id="34" creationId="{167D24D9-62F0-4552-B206-1239009C5D08}"/>
          </ac:cxnSpMkLst>
        </pc:cxnChg>
        <pc:cxnChg chg="add mod">
          <ac:chgData name="염주헌" userId="f7b51415-4b6f-44fe-85f5-fdd062efac66" providerId="ADAL" clId="{E9EE963A-AE7C-4063-A2C5-5CF1B1DBC743}" dt="2022-04-03T13:24:29.139" v="8363" actId="13822"/>
          <ac:cxnSpMkLst>
            <pc:docMk/>
            <pc:sldMk cId="2550237335" sldId="291"/>
            <ac:cxnSpMk id="36" creationId="{B2876D13-F128-451A-B682-7093C852645B}"/>
          </ac:cxnSpMkLst>
        </pc:cxnChg>
        <pc:cxnChg chg="add mod">
          <ac:chgData name="염주헌" userId="f7b51415-4b6f-44fe-85f5-fdd062efac66" providerId="ADAL" clId="{E9EE963A-AE7C-4063-A2C5-5CF1B1DBC743}" dt="2022-04-03T13:24:36.908" v="8365" actId="13822"/>
          <ac:cxnSpMkLst>
            <pc:docMk/>
            <pc:sldMk cId="2550237335" sldId="291"/>
            <ac:cxnSpMk id="38" creationId="{33DCBEFE-2B53-48F2-AE74-69E170D8E69A}"/>
          </ac:cxnSpMkLst>
        </pc:cxnChg>
        <pc:cxnChg chg="add mod">
          <ac:chgData name="염주헌" userId="f7b51415-4b6f-44fe-85f5-fdd062efac66" providerId="ADAL" clId="{E9EE963A-AE7C-4063-A2C5-5CF1B1DBC743}" dt="2022-04-03T13:24:45.027" v="8367" actId="13822"/>
          <ac:cxnSpMkLst>
            <pc:docMk/>
            <pc:sldMk cId="2550237335" sldId="291"/>
            <ac:cxnSpMk id="40" creationId="{C28B391A-41D9-4702-BD32-7873A79B4B9D}"/>
          </ac:cxnSpMkLst>
        </pc:cxnChg>
        <pc:cxnChg chg="add mod">
          <ac:chgData name="염주헌" userId="f7b51415-4b6f-44fe-85f5-fdd062efac66" providerId="ADAL" clId="{E9EE963A-AE7C-4063-A2C5-5CF1B1DBC743}" dt="2022-04-03T13:24:54.068" v="8369" actId="13822"/>
          <ac:cxnSpMkLst>
            <pc:docMk/>
            <pc:sldMk cId="2550237335" sldId="291"/>
            <ac:cxnSpMk id="42" creationId="{21A06748-1CF8-47B6-A93E-9FF5925FED7A}"/>
          </ac:cxnSpMkLst>
        </pc:cxnChg>
        <pc:cxnChg chg="add del mod">
          <ac:chgData name="염주헌" userId="f7b51415-4b6f-44fe-85f5-fdd062efac66" providerId="ADAL" clId="{E9EE963A-AE7C-4063-A2C5-5CF1B1DBC743}" dt="2022-04-03T13:25:06.551" v="8371" actId="11529"/>
          <ac:cxnSpMkLst>
            <pc:docMk/>
            <pc:sldMk cId="2550237335" sldId="291"/>
            <ac:cxnSpMk id="44" creationId="{30D18A81-5748-49F9-A9A9-80DB89CD6AF4}"/>
          </ac:cxnSpMkLst>
        </pc:cxnChg>
        <pc:cxnChg chg="add mod">
          <ac:chgData name="염주헌" userId="f7b51415-4b6f-44fe-85f5-fdd062efac66" providerId="ADAL" clId="{E9EE963A-AE7C-4063-A2C5-5CF1B1DBC743}" dt="2022-04-03T13:25:14.516" v="8373" actId="13822"/>
          <ac:cxnSpMkLst>
            <pc:docMk/>
            <pc:sldMk cId="2550237335" sldId="291"/>
            <ac:cxnSpMk id="46" creationId="{31443DEE-8A53-49AB-8681-2EB358811F42}"/>
          </ac:cxnSpMkLst>
        </pc:cxnChg>
        <pc:cxnChg chg="add del mod">
          <ac:chgData name="염주헌" userId="f7b51415-4b6f-44fe-85f5-fdd062efac66" providerId="ADAL" clId="{E9EE963A-AE7C-4063-A2C5-5CF1B1DBC743}" dt="2022-04-03T13:25:22.038" v="8375" actId="11529"/>
          <ac:cxnSpMkLst>
            <pc:docMk/>
            <pc:sldMk cId="2550237335" sldId="291"/>
            <ac:cxnSpMk id="48" creationId="{E17BBAC6-456B-45CE-937D-799CD9027463}"/>
          </ac:cxnSpMkLst>
        </pc:cxnChg>
        <pc:cxnChg chg="add mod">
          <ac:chgData name="염주헌" userId="f7b51415-4b6f-44fe-85f5-fdd062efac66" providerId="ADAL" clId="{E9EE963A-AE7C-4063-A2C5-5CF1B1DBC743}" dt="2022-04-03T13:25:30.235" v="8377" actId="13822"/>
          <ac:cxnSpMkLst>
            <pc:docMk/>
            <pc:sldMk cId="2550237335" sldId="291"/>
            <ac:cxnSpMk id="50" creationId="{27CE14C4-E1A3-4171-AD84-104C3C280059}"/>
          </ac:cxnSpMkLst>
        </pc:cxnChg>
        <pc:cxnChg chg="add mod">
          <ac:chgData name="염주헌" userId="f7b51415-4b6f-44fe-85f5-fdd062efac66" providerId="ADAL" clId="{E9EE963A-AE7C-4063-A2C5-5CF1B1DBC743}" dt="2022-04-03T13:25:39.876" v="8379" actId="13822"/>
          <ac:cxnSpMkLst>
            <pc:docMk/>
            <pc:sldMk cId="2550237335" sldId="291"/>
            <ac:cxnSpMk id="52" creationId="{5A5B38E3-3BB1-401C-99DE-096B080E708D}"/>
          </ac:cxnSpMkLst>
        </pc:cxnChg>
        <pc:cxnChg chg="add mod">
          <ac:chgData name="염주헌" userId="f7b51415-4b6f-44fe-85f5-fdd062efac66" providerId="ADAL" clId="{E9EE963A-AE7C-4063-A2C5-5CF1B1DBC743}" dt="2022-04-03T13:26:30.337" v="8399" actId="208"/>
          <ac:cxnSpMkLst>
            <pc:docMk/>
            <pc:sldMk cId="2550237335" sldId="291"/>
            <ac:cxnSpMk id="54" creationId="{39DDB83B-E05B-4CEA-9032-AB445D9E3B29}"/>
          </ac:cxnSpMkLst>
        </pc:cxnChg>
        <pc:cxnChg chg="add mod">
          <ac:chgData name="염주헌" userId="f7b51415-4b6f-44fe-85f5-fdd062efac66" providerId="ADAL" clId="{E9EE963A-AE7C-4063-A2C5-5CF1B1DBC743}" dt="2022-04-03T13:26:48.628" v="8401" actId="208"/>
          <ac:cxnSpMkLst>
            <pc:docMk/>
            <pc:sldMk cId="2550237335" sldId="291"/>
            <ac:cxnSpMk id="56" creationId="{1C773820-4AA4-437D-A199-B19F873A7821}"/>
          </ac:cxnSpMkLst>
        </pc:cxnChg>
      </pc:sldChg>
      <pc:sldChg chg="new del">
        <pc:chgData name="염주헌" userId="f7b51415-4b6f-44fe-85f5-fdd062efac66" providerId="ADAL" clId="{E9EE963A-AE7C-4063-A2C5-5CF1B1DBC743}" dt="2022-04-03T13:13:37.668" v="8061" actId="680"/>
        <pc:sldMkLst>
          <pc:docMk/>
          <pc:sldMk cId="177757104" sldId="292"/>
        </pc:sldMkLst>
      </pc:sldChg>
      <pc:sldChg chg="addSp delSp modSp new del mod">
        <pc:chgData name="염주헌" userId="f7b51415-4b6f-44fe-85f5-fdd062efac66" providerId="ADAL" clId="{E9EE963A-AE7C-4063-A2C5-5CF1B1DBC743}" dt="2022-04-03T13:15:59.202" v="8125" actId="47"/>
        <pc:sldMkLst>
          <pc:docMk/>
          <pc:sldMk cId="1741113897" sldId="292"/>
        </pc:sldMkLst>
        <pc:spChg chg="mod">
          <ac:chgData name="염주헌" userId="f7b51415-4b6f-44fe-85f5-fdd062efac66" providerId="ADAL" clId="{E9EE963A-AE7C-4063-A2C5-5CF1B1DBC743}" dt="2022-04-03T13:13:43.072" v="8075" actId="20577"/>
          <ac:spMkLst>
            <pc:docMk/>
            <pc:sldMk cId="1741113897" sldId="292"/>
            <ac:spMk id="2" creationId="{1AC8CAF9-DB3E-464E-BF09-FBD30EB68268}"/>
          </ac:spMkLst>
        </pc:spChg>
        <pc:spChg chg="del">
          <ac:chgData name="염주헌" userId="f7b51415-4b6f-44fe-85f5-fdd062efac66" providerId="ADAL" clId="{E9EE963A-AE7C-4063-A2C5-5CF1B1DBC743}" dt="2022-04-03T13:13:53.164" v="8076" actId="478"/>
          <ac:spMkLst>
            <pc:docMk/>
            <pc:sldMk cId="1741113897" sldId="292"/>
            <ac:spMk id="3" creationId="{14442988-D70C-4921-9409-544D1BD145FF}"/>
          </ac:spMkLst>
        </pc:spChg>
        <pc:picChg chg="add del">
          <ac:chgData name="염주헌" userId="f7b51415-4b6f-44fe-85f5-fdd062efac66" providerId="ADAL" clId="{E9EE963A-AE7C-4063-A2C5-5CF1B1DBC743}" dt="2022-04-03T13:14:12.377" v="8078" actId="22"/>
          <ac:picMkLst>
            <pc:docMk/>
            <pc:sldMk cId="1741113897" sldId="292"/>
            <ac:picMk id="5" creationId="{C6888BAE-0DF0-4FE9-92EE-B251200D0B96}"/>
          </ac:picMkLst>
        </pc:picChg>
        <pc:picChg chg="add del mod">
          <ac:chgData name="염주헌" userId="f7b51415-4b6f-44fe-85f5-fdd062efac66" providerId="ADAL" clId="{E9EE963A-AE7C-4063-A2C5-5CF1B1DBC743}" dt="2022-04-03T13:15:47.643" v="8118" actId="478"/>
          <ac:picMkLst>
            <pc:docMk/>
            <pc:sldMk cId="1741113897" sldId="292"/>
            <ac:picMk id="7" creationId="{E20CDAB2-6032-45B3-9462-1F11FB208E0A}"/>
          </ac:picMkLst>
        </pc:picChg>
      </pc:sldChg>
      <pc:sldChg chg="addSp delSp modSp add mod ord">
        <pc:chgData name="염주헌" userId="f7b51415-4b6f-44fe-85f5-fdd062efac66" providerId="ADAL" clId="{E9EE963A-AE7C-4063-A2C5-5CF1B1DBC743}" dt="2022-04-03T13:17:44.399" v="8141"/>
        <pc:sldMkLst>
          <pc:docMk/>
          <pc:sldMk cId="574273954" sldId="293"/>
        </pc:sldMkLst>
        <pc:spChg chg="mod">
          <ac:chgData name="염주헌" userId="f7b51415-4b6f-44fe-85f5-fdd062efac66" providerId="ADAL" clId="{E9EE963A-AE7C-4063-A2C5-5CF1B1DBC743}" dt="2022-04-03T13:15:42.469" v="8116" actId="20577"/>
          <ac:spMkLst>
            <pc:docMk/>
            <pc:sldMk cId="574273954" sldId="293"/>
            <ac:spMk id="2" creationId="{DF8E1D58-279B-40FA-8C5D-0A0CB5EA5BC7}"/>
          </ac:spMkLst>
        </pc:spChg>
        <pc:spChg chg="add mod">
          <ac:chgData name="염주헌" userId="f7b51415-4b6f-44fe-85f5-fdd062efac66" providerId="ADAL" clId="{E9EE963A-AE7C-4063-A2C5-5CF1B1DBC743}" dt="2022-04-03T13:17:44.399" v="8141"/>
          <ac:spMkLst>
            <pc:docMk/>
            <pc:sldMk cId="574273954" sldId="293"/>
            <ac:spMk id="10" creationId="{C94E726B-D24A-45A6-92CA-322E1ECC00B8}"/>
          </ac:spMkLst>
        </pc:spChg>
        <pc:picChg chg="add mod">
          <ac:chgData name="염주헌" userId="f7b51415-4b6f-44fe-85f5-fdd062efac66" providerId="ADAL" clId="{E9EE963A-AE7C-4063-A2C5-5CF1B1DBC743}" dt="2022-04-03T13:16:16.397" v="8129" actId="14100"/>
          <ac:picMkLst>
            <pc:docMk/>
            <pc:sldMk cId="574273954" sldId="293"/>
            <ac:picMk id="6" creationId="{D5C25B18-5894-4653-A308-6E79764B4D32}"/>
          </ac:picMkLst>
        </pc:picChg>
        <pc:picChg chg="del">
          <ac:chgData name="염주헌" userId="f7b51415-4b6f-44fe-85f5-fdd062efac66" providerId="ADAL" clId="{E9EE963A-AE7C-4063-A2C5-5CF1B1DBC743}" dt="2022-04-03T13:15:44.249" v="8117" actId="478"/>
          <ac:picMkLst>
            <pc:docMk/>
            <pc:sldMk cId="574273954" sldId="293"/>
            <ac:picMk id="12" creationId="{3536A763-39CB-442F-B8E3-5470128834D3}"/>
          </ac:picMkLst>
        </pc:picChg>
        <pc:inkChg chg="add">
          <ac:chgData name="염주헌" userId="f7b51415-4b6f-44fe-85f5-fdd062efac66" providerId="ADAL" clId="{E9EE963A-AE7C-4063-A2C5-5CF1B1DBC743}" dt="2022-04-03T13:16:29.812" v="8130" actId="9405"/>
          <ac:inkMkLst>
            <pc:docMk/>
            <pc:sldMk cId="574273954" sldId="293"/>
            <ac:inkMk id="3" creationId="{970279B2-9FA7-4CE6-9F2E-494853E89DA5}"/>
          </ac:inkMkLst>
        </pc:inkChg>
        <pc:inkChg chg="add">
          <ac:chgData name="염주헌" userId="f7b51415-4b6f-44fe-85f5-fdd062efac66" providerId="ADAL" clId="{E9EE963A-AE7C-4063-A2C5-5CF1B1DBC743}" dt="2022-04-03T13:16:31.756" v="8131" actId="9405"/>
          <ac:inkMkLst>
            <pc:docMk/>
            <pc:sldMk cId="574273954" sldId="293"/>
            <ac:inkMk id="4" creationId="{CDA520CE-38E5-4C87-A287-E83CF50530A0}"/>
          </ac:inkMkLst>
        </pc:inkChg>
        <pc:inkChg chg="add del">
          <ac:chgData name="염주헌" userId="f7b51415-4b6f-44fe-85f5-fdd062efac66" providerId="ADAL" clId="{E9EE963A-AE7C-4063-A2C5-5CF1B1DBC743}" dt="2022-04-03T13:16:41.121" v="8133" actId="9405"/>
          <ac:inkMkLst>
            <pc:docMk/>
            <pc:sldMk cId="574273954" sldId="293"/>
            <ac:inkMk id="5" creationId="{285EC4C2-42AC-4358-A42A-535E290F1BE9}"/>
          </ac:inkMkLst>
        </pc:inkChg>
        <pc:inkChg chg="add del">
          <ac:chgData name="염주헌" userId="f7b51415-4b6f-44fe-85f5-fdd062efac66" providerId="ADAL" clId="{E9EE963A-AE7C-4063-A2C5-5CF1B1DBC743}" dt="2022-04-03T13:16:45.436" v="8135" actId="9405"/>
          <ac:inkMkLst>
            <pc:docMk/>
            <pc:sldMk cId="574273954" sldId="293"/>
            <ac:inkMk id="7" creationId="{24AD98C7-617C-430F-ACD8-A7DF0A1FE0EF}"/>
          </ac:inkMkLst>
        </pc:inkChg>
        <pc:inkChg chg="add del">
          <ac:chgData name="염주헌" userId="f7b51415-4b6f-44fe-85f5-fdd062efac66" providerId="ADAL" clId="{E9EE963A-AE7C-4063-A2C5-5CF1B1DBC743}" dt="2022-04-03T13:17:29.851" v="8139" actId="9405"/>
          <ac:inkMkLst>
            <pc:docMk/>
            <pc:sldMk cId="574273954" sldId="293"/>
            <ac:inkMk id="8" creationId="{41D07580-DEBD-48FC-99AF-A92B48FD8778}"/>
          </ac:inkMkLst>
        </pc:inkChg>
        <pc:inkChg chg="add del">
          <ac:chgData name="염주헌" userId="f7b51415-4b6f-44fe-85f5-fdd062efac66" providerId="ADAL" clId="{E9EE963A-AE7C-4063-A2C5-5CF1B1DBC743}" dt="2022-04-03T13:17:29.576" v="8138" actId="9405"/>
          <ac:inkMkLst>
            <pc:docMk/>
            <pc:sldMk cId="574273954" sldId="293"/>
            <ac:inkMk id="9" creationId="{37788E3F-E929-4252-ABB3-73DF2E742622}"/>
          </ac:inkMkLst>
        </pc:inkChg>
      </pc:sldChg>
      <pc:sldChg chg="addSp delSp modSp add mod">
        <pc:chgData name="염주헌" userId="f7b51415-4b6f-44fe-85f5-fdd062efac66" providerId="ADAL" clId="{E9EE963A-AE7C-4063-A2C5-5CF1B1DBC743}" dt="2022-04-04T08:48:50.232" v="8861" actId="5793"/>
        <pc:sldMkLst>
          <pc:docMk/>
          <pc:sldMk cId="934640706" sldId="294"/>
        </pc:sldMkLst>
        <pc:spChg chg="mod">
          <ac:chgData name="염주헌" userId="f7b51415-4b6f-44fe-85f5-fdd062efac66" providerId="ADAL" clId="{E9EE963A-AE7C-4063-A2C5-5CF1B1DBC743}" dt="2022-04-04T08:48:18.405" v="8851" actId="20577"/>
          <ac:spMkLst>
            <pc:docMk/>
            <pc:sldMk cId="934640706" sldId="294"/>
            <ac:spMk id="2" creationId="{D7E0CF12-BD97-41AB-A12E-C2ABA11576EA}"/>
          </ac:spMkLst>
        </pc:spChg>
        <pc:spChg chg="mod">
          <ac:chgData name="염주헌" userId="f7b51415-4b6f-44fe-85f5-fdd062efac66" providerId="ADAL" clId="{E9EE963A-AE7C-4063-A2C5-5CF1B1DBC743}" dt="2022-04-04T08:48:50.232" v="8861" actId="5793"/>
          <ac:spMkLst>
            <pc:docMk/>
            <pc:sldMk cId="934640706" sldId="294"/>
            <ac:spMk id="5" creationId="{DD8A895B-9D85-4839-A2F7-498A1F4FBF69}"/>
          </ac:spMkLst>
        </pc:spChg>
        <pc:picChg chg="del mod">
          <ac:chgData name="염주헌" userId="f7b51415-4b6f-44fe-85f5-fdd062efac66" providerId="ADAL" clId="{E9EE963A-AE7C-4063-A2C5-5CF1B1DBC743}" dt="2022-04-04T08:48:28.674" v="8854" actId="478"/>
          <ac:picMkLst>
            <pc:docMk/>
            <pc:sldMk cId="934640706" sldId="294"/>
            <ac:picMk id="4" creationId="{002D7AD8-388B-42E7-8340-FDCCD2ED3A8B}"/>
          </ac:picMkLst>
        </pc:picChg>
        <pc:picChg chg="add mod">
          <ac:chgData name="염주헌" userId="f7b51415-4b6f-44fe-85f5-fdd062efac66" providerId="ADAL" clId="{E9EE963A-AE7C-4063-A2C5-5CF1B1DBC743}" dt="2022-04-04T08:48:30.821" v="8856" actId="1076"/>
          <ac:picMkLst>
            <pc:docMk/>
            <pc:sldMk cId="934640706" sldId="294"/>
            <ac:picMk id="7" creationId="{00C78D51-627C-4DB4-A122-A75FCA01FE3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E9749-693D-4CB2-9AE5-1DF507178FD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4CDD33-04DC-4DCF-9FAD-E1E2B54F3026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ko-KR" dirty="0"/>
            <a:t>장기적으로 지속되는 코로나</a:t>
          </a:r>
          <a:r>
            <a:rPr lang="en-US" dirty="0"/>
            <a:t>19</a:t>
          </a:r>
          <a:r>
            <a:rPr lang="ko-KR" dirty="0"/>
            <a:t>로 인해 해외여행을 오랫동안 가지 못한 사람들에게 본인의 취향에 맞는 국내 여행지를 추천</a:t>
          </a:r>
          <a:endParaRPr lang="en-US" dirty="0"/>
        </a:p>
      </dgm:t>
    </dgm:pt>
    <dgm:pt modelId="{62700A5B-6894-4782-9744-6FCFE2033C20}" type="parTrans" cxnId="{53182B56-C24B-4131-AF82-960079DE6713}">
      <dgm:prSet/>
      <dgm:spPr/>
      <dgm:t>
        <a:bodyPr/>
        <a:lstStyle/>
        <a:p>
          <a:endParaRPr lang="en-US"/>
        </a:p>
      </dgm:t>
    </dgm:pt>
    <dgm:pt modelId="{0877D763-8C1D-4A95-AF15-6A3599EC539E}" type="sibTrans" cxnId="{53182B56-C24B-4131-AF82-960079DE6713}">
      <dgm:prSet/>
      <dgm:spPr/>
      <dgm:t>
        <a:bodyPr/>
        <a:lstStyle/>
        <a:p>
          <a:endParaRPr lang="en-US"/>
        </a:p>
      </dgm:t>
    </dgm:pt>
    <dgm:pt modelId="{9C01472F-CF38-45CD-B75A-4BC0A588AAC4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ko-KR"/>
            <a:t>또한</a:t>
          </a:r>
          <a:r>
            <a:rPr lang="en-US"/>
            <a:t>, </a:t>
          </a:r>
          <a:r>
            <a:rPr lang="ko-KR"/>
            <a:t>해외 관광객들이 끊긴 여행지 근처 자영업자들에게도 이익을 줄 수 있는 기대효과가 있음</a:t>
          </a:r>
          <a:r>
            <a:rPr lang="en-US"/>
            <a:t>.</a:t>
          </a:r>
        </a:p>
      </dgm:t>
    </dgm:pt>
    <dgm:pt modelId="{719E677F-C3E7-4DE4-A963-133552EAD39C}" type="parTrans" cxnId="{B8FE88AB-6D67-49B4-954D-54B612F17319}">
      <dgm:prSet/>
      <dgm:spPr/>
      <dgm:t>
        <a:bodyPr/>
        <a:lstStyle/>
        <a:p>
          <a:endParaRPr lang="en-US"/>
        </a:p>
      </dgm:t>
    </dgm:pt>
    <dgm:pt modelId="{56D0F399-1F7D-4907-9F8D-61AEB5171F9A}" type="sibTrans" cxnId="{B8FE88AB-6D67-49B4-954D-54B612F17319}">
      <dgm:prSet/>
      <dgm:spPr/>
      <dgm:t>
        <a:bodyPr/>
        <a:lstStyle/>
        <a:p>
          <a:endParaRPr lang="en-US"/>
        </a:p>
      </dgm:t>
    </dgm:pt>
    <dgm:pt modelId="{0FE7E3B6-E41C-4199-91BE-EFDD1B151325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ko-KR"/>
            <a:t>본인이 가고 싶은 여행지가 추상적이었다면 챗봇과의 대화를 통해 구체적으로 정할 수 있음</a:t>
          </a:r>
          <a:r>
            <a:rPr lang="en-US"/>
            <a:t>.</a:t>
          </a:r>
        </a:p>
      </dgm:t>
    </dgm:pt>
    <dgm:pt modelId="{6B80D02E-11FC-448B-B332-5AF616EDCF96}" type="parTrans" cxnId="{0AAB68A8-94C6-49E7-88F0-E74AB3CC2A5E}">
      <dgm:prSet/>
      <dgm:spPr/>
      <dgm:t>
        <a:bodyPr/>
        <a:lstStyle/>
        <a:p>
          <a:endParaRPr lang="en-US"/>
        </a:p>
      </dgm:t>
    </dgm:pt>
    <dgm:pt modelId="{C4233F95-716F-42F9-9BAA-D96E15FEF757}" type="sibTrans" cxnId="{0AAB68A8-94C6-49E7-88F0-E74AB3CC2A5E}">
      <dgm:prSet/>
      <dgm:spPr/>
      <dgm:t>
        <a:bodyPr/>
        <a:lstStyle/>
        <a:p>
          <a:endParaRPr lang="en-US"/>
        </a:p>
      </dgm:t>
    </dgm:pt>
    <dgm:pt modelId="{9FA71F1F-AF9F-4A2E-A4C6-6B34C196A65E}" type="pres">
      <dgm:prSet presAssocID="{972E9749-693D-4CB2-9AE5-1DF507178F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2CE386-23E5-47B4-8BD9-16A7E8ED7AFD}" type="pres">
      <dgm:prSet presAssocID="{2B4CDD33-04DC-4DCF-9FAD-E1E2B54F3026}" presName="hierRoot1" presStyleCnt="0"/>
      <dgm:spPr/>
    </dgm:pt>
    <dgm:pt modelId="{59412F10-04CE-4FBB-AA23-C3AE2F8EB91B}" type="pres">
      <dgm:prSet presAssocID="{2B4CDD33-04DC-4DCF-9FAD-E1E2B54F3026}" presName="composite" presStyleCnt="0"/>
      <dgm:spPr/>
    </dgm:pt>
    <dgm:pt modelId="{8E421856-77E1-4A44-8FCF-DA7A262D3BFF}" type="pres">
      <dgm:prSet presAssocID="{2B4CDD33-04DC-4DCF-9FAD-E1E2B54F3026}" presName="background" presStyleLbl="node0" presStyleIdx="0" presStyleCnt="3"/>
      <dgm:spPr>
        <a:solidFill>
          <a:schemeClr val="accent2"/>
        </a:solidFill>
      </dgm:spPr>
    </dgm:pt>
    <dgm:pt modelId="{D3D1D856-9799-451D-904F-45E28821646D}" type="pres">
      <dgm:prSet presAssocID="{2B4CDD33-04DC-4DCF-9FAD-E1E2B54F3026}" presName="text" presStyleLbl="fgAcc0" presStyleIdx="0" presStyleCnt="3">
        <dgm:presLayoutVars>
          <dgm:chPref val="3"/>
        </dgm:presLayoutVars>
      </dgm:prSet>
      <dgm:spPr/>
    </dgm:pt>
    <dgm:pt modelId="{A24466DB-2041-4572-B6C2-32D2B1709DB3}" type="pres">
      <dgm:prSet presAssocID="{2B4CDD33-04DC-4DCF-9FAD-E1E2B54F3026}" presName="hierChild2" presStyleCnt="0"/>
      <dgm:spPr/>
    </dgm:pt>
    <dgm:pt modelId="{90A1CA98-0FB9-48DB-A8AF-AA671A9EDE41}" type="pres">
      <dgm:prSet presAssocID="{9C01472F-CF38-45CD-B75A-4BC0A588AAC4}" presName="hierRoot1" presStyleCnt="0"/>
      <dgm:spPr/>
    </dgm:pt>
    <dgm:pt modelId="{E01E163C-D837-4918-8F3C-8F09CA886485}" type="pres">
      <dgm:prSet presAssocID="{9C01472F-CF38-45CD-B75A-4BC0A588AAC4}" presName="composite" presStyleCnt="0"/>
      <dgm:spPr/>
    </dgm:pt>
    <dgm:pt modelId="{2864A071-0587-4586-B6C8-FD2B310CF85D}" type="pres">
      <dgm:prSet presAssocID="{9C01472F-CF38-45CD-B75A-4BC0A588AAC4}" presName="background" presStyleLbl="node0" presStyleIdx="1" presStyleCnt="3"/>
      <dgm:spPr>
        <a:solidFill>
          <a:schemeClr val="accent2"/>
        </a:solidFill>
      </dgm:spPr>
    </dgm:pt>
    <dgm:pt modelId="{4147F0E0-300F-498A-BA7B-C262A583B910}" type="pres">
      <dgm:prSet presAssocID="{9C01472F-CF38-45CD-B75A-4BC0A588AAC4}" presName="text" presStyleLbl="fgAcc0" presStyleIdx="1" presStyleCnt="3">
        <dgm:presLayoutVars>
          <dgm:chPref val="3"/>
        </dgm:presLayoutVars>
      </dgm:prSet>
      <dgm:spPr/>
    </dgm:pt>
    <dgm:pt modelId="{05A97C52-1068-4ABF-921D-1673AF772A0A}" type="pres">
      <dgm:prSet presAssocID="{9C01472F-CF38-45CD-B75A-4BC0A588AAC4}" presName="hierChild2" presStyleCnt="0"/>
      <dgm:spPr/>
    </dgm:pt>
    <dgm:pt modelId="{B41CBD97-B560-4294-8303-D1BF5FF5F34C}" type="pres">
      <dgm:prSet presAssocID="{0FE7E3B6-E41C-4199-91BE-EFDD1B151325}" presName="hierRoot1" presStyleCnt="0"/>
      <dgm:spPr/>
    </dgm:pt>
    <dgm:pt modelId="{D65520A1-3520-429B-ADBC-E8E66170D49B}" type="pres">
      <dgm:prSet presAssocID="{0FE7E3B6-E41C-4199-91BE-EFDD1B151325}" presName="composite" presStyleCnt="0"/>
      <dgm:spPr/>
    </dgm:pt>
    <dgm:pt modelId="{E042F4A7-1ED7-4948-ABF5-E1354FE5723E}" type="pres">
      <dgm:prSet presAssocID="{0FE7E3B6-E41C-4199-91BE-EFDD1B151325}" presName="background" presStyleLbl="node0" presStyleIdx="2" presStyleCnt="3"/>
      <dgm:spPr>
        <a:solidFill>
          <a:schemeClr val="accent2"/>
        </a:solidFill>
      </dgm:spPr>
    </dgm:pt>
    <dgm:pt modelId="{50A89683-9F12-49C0-A616-2583812A2F28}" type="pres">
      <dgm:prSet presAssocID="{0FE7E3B6-E41C-4199-91BE-EFDD1B151325}" presName="text" presStyleLbl="fgAcc0" presStyleIdx="2" presStyleCnt="3" custLinFactNeighborX="851" custLinFactNeighborY="-447">
        <dgm:presLayoutVars>
          <dgm:chPref val="3"/>
        </dgm:presLayoutVars>
      </dgm:prSet>
      <dgm:spPr/>
    </dgm:pt>
    <dgm:pt modelId="{24D058B2-BE53-459F-AC0B-E3B85B31DBD8}" type="pres">
      <dgm:prSet presAssocID="{0FE7E3B6-E41C-4199-91BE-EFDD1B151325}" presName="hierChild2" presStyleCnt="0"/>
      <dgm:spPr/>
    </dgm:pt>
  </dgm:ptLst>
  <dgm:cxnLst>
    <dgm:cxn modelId="{50EFE020-15B3-4CC6-BE61-E5122CAC390F}" type="presOf" srcId="{2B4CDD33-04DC-4DCF-9FAD-E1E2B54F3026}" destId="{D3D1D856-9799-451D-904F-45E28821646D}" srcOrd="0" destOrd="0" presId="urn:microsoft.com/office/officeart/2005/8/layout/hierarchy1"/>
    <dgm:cxn modelId="{C674196F-A5FB-4F53-99C9-32617E44E397}" type="presOf" srcId="{9C01472F-CF38-45CD-B75A-4BC0A588AAC4}" destId="{4147F0E0-300F-498A-BA7B-C262A583B910}" srcOrd="0" destOrd="0" presId="urn:microsoft.com/office/officeart/2005/8/layout/hierarchy1"/>
    <dgm:cxn modelId="{53182B56-C24B-4131-AF82-960079DE6713}" srcId="{972E9749-693D-4CB2-9AE5-1DF507178FDE}" destId="{2B4CDD33-04DC-4DCF-9FAD-E1E2B54F3026}" srcOrd="0" destOrd="0" parTransId="{62700A5B-6894-4782-9744-6FCFE2033C20}" sibTransId="{0877D763-8C1D-4A95-AF15-6A3599EC539E}"/>
    <dgm:cxn modelId="{97C4BB7C-0541-40FF-A6F7-589E770DEB8D}" type="presOf" srcId="{0FE7E3B6-E41C-4199-91BE-EFDD1B151325}" destId="{50A89683-9F12-49C0-A616-2583812A2F28}" srcOrd="0" destOrd="0" presId="urn:microsoft.com/office/officeart/2005/8/layout/hierarchy1"/>
    <dgm:cxn modelId="{C94C969F-4812-4D80-95DA-30DDE6E6A1E2}" type="presOf" srcId="{972E9749-693D-4CB2-9AE5-1DF507178FDE}" destId="{9FA71F1F-AF9F-4A2E-A4C6-6B34C196A65E}" srcOrd="0" destOrd="0" presId="urn:microsoft.com/office/officeart/2005/8/layout/hierarchy1"/>
    <dgm:cxn modelId="{0AAB68A8-94C6-49E7-88F0-E74AB3CC2A5E}" srcId="{972E9749-693D-4CB2-9AE5-1DF507178FDE}" destId="{0FE7E3B6-E41C-4199-91BE-EFDD1B151325}" srcOrd="2" destOrd="0" parTransId="{6B80D02E-11FC-448B-B332-5AF616EDCF96}" sibTransId="{C4233F95-716F-42F9-9BAA-D96E15FEF757}"/>
    <dgm:cxn modelId="{B8FE88AB-6D67-49B4-954D-54B612F17319}" srcId="{972E9749-693D-4CB2-9AE5-1DF507178FDE}" destId="{9C01472F-CF38-45CD-B75A-4BC0A588AAC4}" srcOrd="1" destOrd="0" parTransId="{719E677F-C3E7-4DE4-A963-133552EAD39C}" sibTransId="{56D0F399-1F7D-4907-9F8D-61AEB5171F9A}"/>
    <dgm:cxn modelId="{5CF0E62E-F285-48D9-840E-89AB105FEFEC}" type="presParOf" srcId="{9FA71F1F-AF9F-4A2E-A4C6-6B34C196A65E}" destId="{1D2CE386-23E5-47B4-8BD9-16A7E8ED7AFD}" srcOrd="0" destOrd="0" presId="urn:microsoft.com/office/officeart/2005/8/layout/hierarchy1"/>
    <dgm:cxn modelId="{8FA157A5-A5FA-412D-A4FA-88B13698F89A}" type="presParOf" srcId="{1D2CE386-23E5-47B4-8BD9-16A7E8ED7AFD}" destId="{59412F10-04CE-4FBB-AA23-C3AE2F8EB91B}" srcOrd="0" destOrd="0" presId="urn:microsoft.com/office/officeart/2005/8/layout/hierarchy1"/>
    <dgm:cxn modelId="{3D422F63-7830-48DD-8814-B1A542ED44C0}" type="presParOf" srcId="{59412F10-04CE-4FBB-AA23-C3AE2F8EB91B}" destId="{8E421856-77E1-4A44-8FCF-DA7A262D3BFF}" srcOrd="0" destOrd="0" presId="urn:microsoft.com/office/officeart/2005/8/layout/hierarchy1"/>
    <dgm:cxn modelId="{39BA3C85-BAAF-45E5-8547-B3F90C9B14D1}" type="presParOf" srcId="{59412F10-04CE-4FBB-AA23-C3AE2F8EB91B}" destId="{D3D1D856-9799-451D-904F-45E28821646D}" srcOrd="1" destOrd="0" presId="urn:microsoft.com/office/officeart/2005/8/layout/hierarchy1"/>
    <dgm:cxn modelId="{ACD924AD-D668-4ABF-9915-170E967FCE2A}" type="presParOf" srcId="{1D2CE386-23E5-47B4-8BD9-16A7E8ED7AFD}" destId="{A24466DB-2041-4572-B6C2-32D2B1709DB3}" srcOrd="1" destOrd="0" presId="urn:microsoft.com/office/officeart/2005/8/layout/hierarchy1"/>
    <dgm:cxn modelId="{122BE61B-0F86-462B-AD86-87A36D281F5E}" type="presParOf" srcId="{9FA71F1F-AF9F-4A2E-A4C6-6B34C196A65E}" destId="{90A1CA98-0FB9-48DB-A8AF-AA671A9EDE41}" srcOrd="1" destOrd="0" presId="urn:microsoft.com/office/officeart/2005/8/layout/hierarchy1"/>
    <dgm:cxn modelId="{ACC9EB72-167A-470D-8149-98993724A346}" type="presParOf" srcId="{90A1CA98-0FB9-48DB-A8AF-AA671A9EDE41}" destId="{E01E163C-D837-4918-8F3C-8F09CA886485}" srcOrd="0" destOrd="0" presId="urn:microsoft.com/office/officeart/2005/8/layout/hierarchy1"/>
    <dgm:cxn modelId="{3538F616-49F9-493B-90B7-40FAA3DA8671}" type="presParOf" srcId="{E01E163C-D837-4918-8F3C-8F09CA886485}" destId="{2864A071-0587-4586-B6C8-FD2B310CF85D}" srcOrd="0" destOrd="0" presId="urn:microsoft.com/office/officeart/2005/8/layout/hierarchy1"/>
    <dgm:cxn modelId="{CFCC0D05-AD9A-4A41-8C80-A7C7A7D272BD}" type="presParOf" srcId="{E01E163C-D837-4918-8F3C-8F09CA886485}" destId="{4147F0E0-300F-498A-BA7B-C262A583B910}" srcOrd="1" destOrd="0" presId="urn:microsoft.com/office/officeart/2005/8/layout/hierarchy1"/>
    <dgm:cxn modelId="{2A4A3BD0-F352-4D4B-98BE-7F3F7999FC18}" type="presParOf" srcId="{90A1CA98-0FB9-48DB-A8AF-AA671A9EDE41}" destId="{05A97C52-1068-4ABF-921D-1673AF772A0A}" srcOrd="1" destOrd="0" presId="urn:microsoft.com/office/officeart/2005/8/layout/hierarchy1"/>
    <dgm:cxn modelId="{C8EBC0D9-4CC9-495B-A9E0-355FB2764502}" type="presParOf" srcId="{9FA71F1F-AF9F-4A2E-A4C6-6B34C196A65E}" destId="{B41CBD97-B560-4294-8303-D1BF5FF5F34C}" srcOrd="2" destOrd="0" presId="urn:microsoft.com/office/officeart/2005/8/layout/hierarchy1"/>
    <dgm:cxn modelId="{6042E1B1-E851-487E-87C7-99C23EAFD1F7}" type="presParOf" srcId="{B41CBD97-B560-4294-8303-D1BF5FF5F34C}" destId="{D65520A1-3520-429B-ADBC-E8E66170D49B}" srcOrd="0" destOrd="0" presId="urn:microsoft.com/office/officeart/2005/8/layout/hierarchy1"/>
    <dgm:cxn modelId="{AF97F717-FDAA-4374-8D2F-4AAD41B88FD5}" type="presParOf" srcId="{D65520A1-3520-429B-ADBC-E8E66170D49B}" destId="{E042F4A7-1ED7-4948-ABF5-E1354FE5723E}" srcOrd="0" destOrd="0" presId="urn:microsoft.com/office/officeart/2005/8/layout/hierarchy1"/>
    <dgm:cxn modelId="{4915DB36-B82B-43EC-A8D2-952A0B8125CD}" type="presParOf" srcId="{D65520A1-3520-429B-ADBC-E8E66170D49B}" destId="{50A89683-9F12-49C0-A616-2583812A2F28}" srcOrd="1" destOrd="0" presId="urn:microsoft.com/office/officeart/2005/8/layout/hierarchy1"/>
    <dgm:cxn modelId="{14BFB9F5-9CC2-4D8A-B567-59AE65483591}" type="presParOf" srcId="{B41CBD97-B560-4294-8303-D1BF5FF5F34C}" destId="{24D058B2-BE53-459F-AC0B-E3B85B31DB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1225AA-FAA8-4855-8367-6CCDCD5C17D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FC47D0-E07F-4DCA-A72E-C66FD61031F1}">
      <dgm:prSet/>
      <dgm:spPr/>
      <dgm:t>
        <a:bodyPr/>
        <a:lstStyle/>
        <a:p>
          <a:r>
            <a:rPr lang="ko-KR" dirty="0"/>
            <a:t>웹페이지 하단의 </a:t>
          </a:r>
          <a:r>
            <a:rPr lang="ko-KR" dirty="0" err="1"/>
            <a:t>챗봇과의</a:t>
          </a:r>
          <a:r>
            <a:rPr lang="ko-KR" dirty="0"/>
            <a:t> 대화를 기반으로 본인의 취향에 맞는 여행지를 추천 받음</a:t>
          </a:r>
          <a:endParaRPr lang="en-US" dirty="0"/>
        </a:p>
      </dgm:t>
    </dgm:pt>
    <dgm:pt modelId="{F8998426-C490-435E-9EE7-7DF2605460D1}" type="parTrans" cxnId="{1187837B-598C-4E1D-BB3C-EA6F46568DD9}">
      <dgm:prSet/>
      <dgm:spPr/>
      <dgm:t>
        <a:bodyPr/>
        <a:lstStyle/>
        <a:p>
          <a:endParaRPr lang="en-US"/>
        </a:p>
      </dgm:t>
    </dgm:pt>
    <dgm:pt modelId="{A1F9FAF1-8269-4BFF-B9D3-C21ADE0CEAD8}" type="sibTrans" cxnId="{1187837B-598C-4E1D-BB3C-EA6F46568DD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B045DCA6-FDE1-4369-8E15-9E6EA5DD0FE9}">
      <dgm:prSet/>
      <dgm:spPr/>
      <dgm:t>
        <a:bodyPr/>
        <a:lstStyle/>
        <a:p>
          <a:r>
            <a:rPr lang="ko-KR"/>
            <a:t>게시판을 이용해서 본인이 갔던 여행지에 대한 얘기를 나눌 수 있음</a:t>
          </a:r>
          <a:endParaRPr lang="en-US"/>
        </a:p>
      </dgm:t>
    </dgm:pt>
    <dgm:pt modelId="{42E2E201-0E04-4AB2-B7FB-E8A0B812A446}" type="parTrans" cxnId="{B79AF319-F390-4C1C-A0C5-3C5401AB39E1}">
      <dgm:prSet/>
      <dgm:spPr/>
      <dgm:t>
        <a:bodyPr/>
        <a:lstStyle/>
        <a:p>
          <a:endParaRPr lang="en-US"/>
        </a:p>
      </dgm:t>
    </dgm:pt>
    <dgm:pt modelId="{79D05DB4-4026-4F9A-8C80-A2A24B32B53C}" type="sibTrans" cxnId="{B79AF319-F390-4C1C-A0C5-3C5401AB39E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7E9C6611-E28A-49D1-AA5F-FDAB82407ABD}">
      <dgm:prSet/>
      <dgm:spPr/>
      <dgm:t>
        <a:bodyPr/>
        <a:lstStyle/>
        <a:p>
          <a:r>
            <a:rPr lang="ko-KR"/>
            <a:t>로그인과 회원가입을 넣어 게시판 글 작성 가능</a:t>
          </a:r>
          <a:endParaRPr lang="en-US"/>
        </a:p>
      </dgm:t>
    </dgm:pt>
    <dgm:pt modelId="{1B8A828A-1869-44EA-90CB-350F677A57C6}" type="parTrans" cxnId="{BDC8E49B-BD89-4798-9971-5928359701E9}">
      <dgm:prSet/>
      <dgm:spPr/>
      <dgm:t>
        <a:bodyPr/>
        <a:lstStyle/>
        <a:p>
          <a:endParaRPr lang="en-US"/>
        </a:p>
      </dgm:t>
    </dgm:pt>
    <dgm:pt modelId="{E4F2F5BB-FCC1-4D7A-80D5-33B1B1B787AA}" type="sibTrans" cxnId="{BDC8E49B-BD89-4798-9971-5928359701E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20F7E0DA-88B5-4282-8297-05379CCB9216}">
      <dgm:prSet/>
      <dgm:spPr/>
      <dgm:t>
        <a:bodyPr/>
        <a:lstStyle/>
        <a:p>
          <a:r>
            <a:rPr lang="ko-KR"/>
            <a:t>여행지 근처 숙소 정보를 게시판에서 확인 가능</a:t>
          </a:r>
          <a:endParaRPr lang="en-US"/>
        </a:p>
      </dgm:t>
    </dgm:pt>
    <dgm:pt modelId="{5BB13190-9C3C-4E09-9AEA-13D8E3A190DC}" type="parTrans" cxnId="{A5A09FA6-5856-4F51-829E-85001B12DF74}">
      <dgm:prSet/>
      <dgm:spPr/>
      <dgm:t>
        <a:bodyPr/>
        <a:lstStyle/>
        <a:p>
          <a:endParaRPr lang="en-US"/>
        </a:p>
      </dgm:t>
    </dgm:pt>
    <dgm:pt modelId="{58E19EA5-F4F5-443F-9D58-1EC2C98C311B}" type="sibTrans" cxnId="{A5A09FA6-5856-4F51-829E-85001B12DF74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D7A45A24-EBB1-4EE1-AFB9-8FBA822BF786}" type="pres">
      <dgm:prSet presAssocID="{D71225AA-FAA8-4855-8367-6CCDCD5C17D0}" presName="Name0" presStyleCnt="0">
        <dgm:presLayoutVars>
          <dgm:animLvl val="lvl"/>
          <dgm:resizeHandles val="exact"/>
        </dgm:presLayoutVars>
      </dgm:prSet>
      <dgm:spPr/>
    </dgm:pt>
    <dgm:pt modelId="{19E051BD-5016-4226-A2F9-60F5D68F216B}" type="pres">
      <dgm:prSet presAssocID="{DEFC47D0-E07F-4DCA-A72E-C66FD61031F1}" presName="compositeNode" presStyleCnt="0">
        <dgm:presLayoutVars>
          <dgm:bulletEnabled val="1"/>
        </dgm:presLayoutVars>
      </dgm:prSet>
      <dgm:spPr/>
    </dgm:pt>
    <dgm:pt modelId="{E0E9347E-A565-4DA5-8F07-E2CE6BB3FEF3}" type="pres">
      <dgm:prSet presAssocID="{DEFC47D0-E07F-4DCA-A72E-C66FD61031F1}" presName="bgRect" presStyleLbl="alignNode1" presStyleIdx="0" presStyleCnt="4"/>
      <dgm:spPr/>
    </dgm:pt>
    <dgm:pt modelId="{E7494E93-69E5-4DEE-9333-8D4DE115EA0E}" type="pres">
      <dgm:prSet presAssocID="{A1F9FAF1-8269-4BFF-B9D3-C21ADE0CEAD8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073B749E-16ED-400C-9BD2-D06141AAA4BD}" type="pres">
      <dgm:prSet presAssocID="{DEFC47D0-E07F-4DCA-A72E-C66FD61031F1}" presName="nodeRect" presStyleLbl="alignNode1" presStyleIdx="0" presStyleCnt="4">
        <dgm:presLayoutVars>
          <dgm:bulletEnabled val="1"/>
        </dgm:presLayoutVars>
      </dgm:prSet>
      <dgm:spPr/>
    </dgm:pt>
    <dgm:pt modelId="{6F50BCAB-E68F-4E90-ACA4-DB549CE4B039}" type="pres">
      <dgm:prSet presAssocID="{A1F9FAF1-8269-4BFF-B9D3-C21ADE0CEAD8}" presName="sibTrans" presStyleCnt="0"/>
      <dgm:spPr/>
    </dgm:pt>
    <dgm:pt modelId="{B9007AC1-C32C-4B4A-AF6B-6BF7C23E7FE4}" type="pres">
      <dgm:prSet presAssocID="{B045DCA6-FDE1-4369-8E15-9E6EA5DD0FE9}" presName="compositeNode" presStyleCnt="0">
        <dgm:presLayoutVars>
          <dgm:bulletEnabled val="1"/>
        </dgm:presLayoutVars>
      </dgm:prSet>
      <dgm:spPr/>
    </dgm:pt>
    <dgm:pt modelId="{D75A66AD-F77A-415C-8D31-82C0E8D23382}" type="pres">
      <dgm:prSet presAssocID="{B045DCA6-FDE1-4369-8E15-9E6EA5DD0FE9}" presName="bgRect" presStyleLbl="alignNode1" presStyleIdx="1" presStyleCnt="4"/>
      <dgm:spPr/>
    </dgm:pt>
    <dgm:pt modelId="{50077693-2518-4D5D-BC7B-0F17838DC8C2}" type="pres">
      <dgm:prSet presAssocID="{79D05DB4-4026-4F9A-8C80-A2A24B32B53C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96F296B-4603-4B92-9093-BF284EB31F45}" type="pres">
      <dgm:prSet presAssocID="{B045DCA6-FDE1-4369-8E15-9E6EA5DD0FE9}" presName="nodeRect" presStyleLbl="alignNode1" presStyleIdx="1" presStyleCnt="4">
        <dgm:presLayoutVars>
          <dgm:bulletEnabled val="1"/>
        </dgm:presLayoutVars>
      </dgm:prSet>
      <dgm:spPr/>
    </dgm:pt>
    <dgm:pt modelId="{9E3B0BF2-75B7-4872-9FA4-7794795DB85A}" type="pres">
      <dgm:prSet presAssocID="{79D05DB4-4026-4F9A-8C80-A2A24B32B53C}" presName="sibTrans" presStyleCnt="0"/>
      <dgm:spPr/>
    </dgm:pt>
    <dgm:pt modelId="{8DB38376-5FB6-4F30-B6E3-A9AC76056627}" type="pres">
      <dgm:prSet presAssocID="{7E9C6611-E28A-49D1-AA5F-FDAB82407ABD}" presName="compositeNode" presStyleCnt="0">
        <dgm:presLayoutVars>
          <dgm:bulletEnabled val="1"/>
        </dgm:presLayoutVars>
      </dgm:prSet>
      <dgm:spPr/>
    </dgm:pt>
    <dgm:pt modelId="{A3F6659D-C2D0-4B24-A6AE-FC5F08A9D63B}" type="pres">
      <dgm:prSet presAssocID="{7E9C6611-E28A-49D1-AA5F-FDAB82407ABD}" presName="bgRect" presStyleLbl="alignNode1" presStyleIdx="2" presStyleCnt="4"/>
      <dgm:spPr/>
    </dgm:pt>
    <dgm:pt modelId="{DD837D35-9575-4359-98EE-78D1C5AE4D34}" type="pres">
      <dgm:prSet presAssocID="{E4F2F5BB-FCC1-4D7A-80D5-33B1B1B787A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4807E98-5936-4A0C-A8CF-CFE9C0E926F6}" type="pres">
      <dgm:prSet presAssocID="{7E9C6611-E28A-49D1-AA5F-FDAB82407ABD}" presName="nodeRect" presStyleLbl="alignNode1" presStyleIdx="2" presStyleCnt="4">
        <dgm:presLayoutVars>
          <dgm:bulletEnabled val="1"/>
        </dgm:presLayoutVars>
      </dgm:prSet>
      <dgm:spPr/>
    </dgm:pt>
    <dgm:pt modelId="{DB64454F-BAD3-4D32-BF0D-A3EFE4E8627E}" type="pres">
      <dgm:prSet presAssocID="{E4F2F5BB-FCC1-4D7A-80D5-33B1B1B787AA}" presName="sibTrans" presStyleCnt="0"/>
      <dgm:spPr/>
    </dgm:pt>
    <dgm:pt modelId="{C2DEBC1C-492F-4AC7-B9CB-B9C8C262BACC}" type="pres">
      <dgm:prSet presAssocID="{20F7E0DA-88B5-4282-8297-05379CCB9216}" presName="compositeNode" presStyleCnt="0">
        <dgm:presLayoutVars>
          <dgm:bulletEnabled val="1"/>
        </dgm:presLayoutVars>
      </dgm:prSet>
      <dgm:spPr/>
    </dgm:pt>
    <dgm:pt modelId="{00B802CA-A41A-4686-9FCE-490C7A450464}" type="pres">
      <dgm:prSet presAssocID="{20F7E0DA-88B5-4282-8297-05379CCB9216}" presName="bgRect" presStyleLbl="alignNode1" presStyleIdx="3" presStyleCnt="4"/>
      <dgm:spPr/>
    </dgm:pt>
    <dgm:pt modelId="{E37E7872-EA08-419E-9718-34AB33DF339B}" type="pres">
      <dgm:prSet presAssocID="{58E19EA5-F4F5-443F-9D58-1EC2C98C311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D500C7D-6CD4-4A38-84AE-A8A34DBB03A4}" type="pres">
      <dgm:prSet presAssocID="{20F7E0DA-88B5-4282-8297-05379CCB9216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79AF319-F390-4C1C-A0C5-3C5401AB39E1}" srcId="{D71225AA-FAA8-4855-8367-6CCDCD5C17D0}" destId="{B045DCA6-FDE1-4369-8E15-9E6EA5DD0FE9}" srcOrd="1" destOrd="0" parTransId="{42E2E201-0E04-4AB2-B7FB-E8A0B812A446}" sibTransId="{79D05DB4-4026-4F9A-8C80-A2A24B32B53C}"/>
    <dgm:cxn modelId="{4478A637-AA0B-4D31-9E90-3646B3AFDA24}" type="presOf" srcId="{A1F9FAF1-8269-4BFF-B9D3-C21ADE0CEAD8}" destId="{E7494E93-69E5-4DEE-9333-8D4DE115EA0E}" srcOrd="0" destOrd="0" presId="urn:microsoft.com/office/officeart/2016/7/layout/LinearBlockProcessNumbered"/>
    <dgm:cxn modelId="{8DBECB3D-A4F6-4E7A-B1BC-EB433D1F064C}" type="presOf" srcId="{58E19EA5-F4F5-443F-9D58-1EC2C98C311B}" destId="{E37E7872-EA08-419E-9718-34AB33DF339B}" srcOrd="0" destOrd="0" presId="urn:microsoft.com/office/officeart/2016/7/layout/LinearBlockProcessNumbered"/>
    <dgm:cxn modelId="{B139093E-0FF0-4EAF-80E9-FA2BCBEA5478}" type="presOf" srcId="{E4F2F5BB-FCC1-4D7A-80D5-33B1B1B787AA}" destId="{DD837D35-9575-4359-98EE-78D1C5AE4D34}" srcOrd="0" destOrd="0" presId="urn:microsoft.com/office/officeart/2016/7/layout/LinearBlockProcessNumbered"/>
    <dgm:cxn modelId="{BBFDC363-F11F-4517-9AC5-D9004E8BAA02}" type="presOf" srcId="{79D05DB4-4026-4F9A-8C80-A2A24B32B53C}" destId="{50077693-2518-4D5D-BC7B-0F17838DC8C2}" srcOrd="0" destOrd="0" presId="urn:microsoft.com/office/officeart/2016/7/layout/LinearBlockProcessNumbered"/>
    <dgm:cxn modelId="{8D81FB44-D198-4741-A6D8-2CF44FED547E}" type="presOf" srcId="{B045DCA6-FDE1-4369-8E15-9E6EA5DD0FE9}" destId="{396F296B-4603-4B92-9093-BF284EB31F45}" srcOrd="1" destOrd="0" presId="urn:microsoft.com/office/officeart/2016/7/layout/LinearBlockProcessNumbered"/>
    <dgm:cxn modelId="{45E08253-98AA-40FC-86B5-8CA1A6E7FDF1}" type="presOf" srcId="{7E9C6611-E28A-49D1-AA5F-FDAB82407ABD}" destId="{A3F6659D-C2D0-4B24-A6AE-FC5F08A9D63B}" srcOrd="0" destOrd="0" presId="urn:microsoft.com/office/officeart/2016/7/layout/LinearBlockProcessNumbered"/>
    <dgm:cxn modelId="{1187837B-598C-4E1D-BB3C-EA6F46568DD9}" srcId="{D71225AA-FAA8-4855-8367-6CCDCD5C17D0}" destId="{DEFC47D0-E07F-4DCA-A72E-C66FD61031F1}" srcOrd="0" destOrd="0" parTransId="{F8998426-C490-435E-9EE7-7DF2605460D1}" sibTransId="{A1F9FAF1-8269-4BFF-B9D3-C21ADE0CEAD8}"/>
    <dgm:cxn modelId="{432A2E91-BC43-487D-99A7-0900685833D2}" type="presOf" srcId="{20F7E0DA-88B5-4282-8297-05379CCB9216}" destId="{00B802CA-A41A-4686-9FCE-490C7A450464}" srcOrd="0" destOrd="0" presId="urn:microsoft.com/office/officeart/2016/7/layout/LinearBlockProcessNumbered"/>
    <dgm:cxn modelId="{A39C1193-7C1F-43DA-9CBC-C2FA2D8D786C}" type="presOf" srcId="{DEFC47D0-E07F-4DCA-A72E-C66FD61031F1}" destId="{073B749E-16ED-400C-9BD2-D06141AAA4BD}" srcOrd="1" destOrd="0" presId="urn:microsoft.com/office/officeart/2016/7/layout/LinearBlockProcessNumbered"/>
    <dgm:cxn modelId="{BDC8E49B-BD89-4798-9971-5928359701E9}" srcId="{D71225AA-FAA8-4855-8367-6CCDCD5C17D0}" destId="{7E9C6611-E28A-49D1-AA5F-FDAB82407ABD}" srcOrd="2" destOrd="0" parTransId="{1B8A828A-1869-44EA-90CB-350F677A57C6}" sibTransId="{E4F2F5BB-FCC1-4D7A-80D5-33B1B1B787AA}"/>
    <dgm:cxn modelId="{D2172CA2-FD1D-460C-80CF-0381E6D84397}" type="presOf" srcId="{7E9C6611-E28A-49D1-AA5F-FDAB82407ABD}" destId="{A4807E98-5936-4A0C-A8CF-CFE9C0E926F6}" srcOrd="1" destOrd="0" presId="urn:microsoft.com/office/officeart/2016/7/layout/LinearBlockProcessNumbered"/>
    <dgm:cxn modelId="{A5A09FA6-5856-4F51-829E-85001B12DF74}" srcId="{D71225AA-FAA8-4855-8367-6CCDCD5C17D0}" destId="{20F7E0DA-88B5-4282-8297-05379CCB9216}" srcOrd="3" destOrd="0" parTransId="{5BB13190-9C3C-4E09-9AEA-13D8E3A190DC}" sibTransId="{58E19EA5-F4F5-443F-9D58-1EC2C98C311B}"/>
    <dgm:cxn modelId="{12E431C7-A9B1-4C4A-84BC-F46E361CFAB7}" type="presOf" srcId="{DEFC47D0-E07F-4DCA-A72E-C66FD61031F1}" destId="{E0E9347E-A565-4DA5-8F07-E2CE6BB3FEF3}" srcOrd="0" destOrd="0" presId="urn:microsoft.com/office/officeart/2016/7/layout/LinearBlockProcessNumbered"/>
    <dgm:cxn modelId="{BB8B3BF5-E770-4D50-B0FC-1B4E5F053E3B}" type="presOf" srcId="{D71225AA-FAA8-4855-8367-6CCDCD5C17D0}" destId="{D7A45A24-EBB1-4EE1-AFB9-8FBA822BF786}" srcOrd="0" destOrd="0" presId="urn:microsoft.com/office/officeart/2016/7/layout/LinearBlockProcessNumbered"/>
    <dgm:cxn modelId="{C25DB5F6-3242-49E8-9121-6F145237527D}" type="presOf" srcId="{20F7E0DA-88B5-4282-8297-05379CCB9216}" destId="{1D500C7D-6CD4-4A38-84AE-A8A34DBB03A4}" srcOrd="1" destOrd="0" presId="urn:microsoft.com/office/officeart/2016/7/layout/LinearBlockProcessNumbered"/>
    <dgm:cxn modelId="{F21C96FA-10C5-4429-A485-10308CA0D3B1}" type="presOf" srcId="{B045DCA6-FDE1-4369-8E15-9E6EA5DD0FE9}" destId="{D75A66AD-F77A-415C-8D31-82C0E8D23382}" srcOrd="0" destOrd="0" presId="urn:microsoft.com/office/officeart/2016/7/layout/LinearBlockProcessNumbered"/>
    <dgm:cxn modelId="{931FEA20-F27E-41CA-8450-6D9BA673E608}" type="presParOf" srcId="{D7A45A24-EBB1-4EE1-AFB9-8FBA822BF786}" destId="{19E051BD-5016-4226-A2F9-60F5D68F216B}" srcOrd="0" destOrd="0" presId="urn:microsoft.com/office/officeart/2016/7/layout/LinearBlockProcessNumbered"/>
    <dgm:cxn modelId="{1EBE3B53-5FCC-4D8D-89E0-912F869C6CBD}" type="presParOf" srcId="{19E051BD-5016-4226-A2F9-60F5D68F216B}" destId="{E0E9347E-A565-4DA5-8F07-E2CE6BB3FEF3}" srcOrd="0" destOrd="0" presId="urn:microsoft.com/office/officeart/2016/7/layout/LinearBlockProcessNumbered"/>
    <dgm:cxn modelId="{47F5A888-03BF-4C00-91E4-9453A374161B}" type="presParOf" srcId="{19E051BD-5016-4226-A2F9-60F5D68F216B}" destId="{E7494E93-69E5-4DEE-9333-8D4DE115EA0E}" srcOrd="1" destOrd="0" presId="urn:microsoft.com/office/officeart/2016/7/layout/LinearBlockProcessNumbered"/>
    <dgm:cxn modelId="{7D5B3562-32E7-43E3-AD68-16AD19FDBC65}" type="presParOf" srcId="{19E051BD-5016-4226-A2F9-60F5D68F216B}" destId="{073B749E-16ED-400C-9BD2-D06141AAA4BD}" srcOrd="2" destOrd="0" presId="urn:microsoft.com/office/officeart/2016/7/layout/LinearBlockProcessNumbered"/>
    <dgm:cxn modelId="{48E0F920-4E4E-4D79-9E48-015E34FF4F64}" type="presParOf" srcId="{D7A45A24-EBB1-4EE1-AFB9-8FBA822BF786}" destId="{6F50BCAB-E68F-4E90-ACA4-DB549CE4B039}" srcOrd="1" destOrd="0" presId="urn:microsoft.com/office/officeart/2016/7/layout/LinearBlockProcessNumbered"/>
    <dgm:cxn modelId="{2A1B2070-4D39-4289-8F49-6AD411C74D97}" type="presParOf" srcId="{D7A45A24-EBB1-4EE1-AFB9-8FBA822BF786}" destId="{B9007AC1-C32C-4B4A-AF6B-6BF7C23E7FE4}" srcOrd="2" destOrd="0" presId="urn:microsoft.com/office/officeart/2016/7/layout/LinearBlockProcessNumbered"/>
    <dgm:cxn modelId="{864034D2-D451-472B-BD1A-101293E838EF}" type="presParOf" srcId="{B9007AC1-C32C-4B4A-AF6B-6BF7C23E7FE4}" destId="{D75A66AD-F77A-415C-8D31-82C0E8D23382}" srcOrd="0" destOrd="0" presId="urn:microsoft.com/office/officeart/2016/7/layout/LinearBlockProcessNumbered"/>
    <dgm:cxn modelId="{107FCC73-3454-46E9-B5AB-50C5937DD922}" type="presParOf" srcId="{B9007AC1-C32C-4B4A-AF6B-6BF7C23E7FE4}" destId="{50077693-2518-4D5D-BC7B-0F17838DC8C2}" srcOrd="1" destOrd="0" presId="urn:microsoft.com/office/officeart/2016/7/layout/LinearBlockProcessNumbered"/>
    <dgm:cxn modelId="{B5CDA1A0-779E-4AD9-8170-83D58D74C017}" type="presParOf" srcId="{B9007AC1-C32C-4B4A-AF6B-6BF7C23E7FE4}" destId="{396F296B-4603-4B92-9093-BF284EB31F45}" srcOrd="2" destOrd="0" presId="urn:microsoft.com/office/officeart/2016/7/layout/LinearBlockProcessNumbered"/>
    <dgm:cxn modelId="{4B786664-FB3F-4EB9-963F-52E16F869606}" type="presParOf" srcId="{D7A45A24-EBB1-4EE1-AFB9-8FBA822BF786}" destId="{9E3B0BF2-75B7-4872-9FA4-7794795DB85A}" srcOrd="3" destOrd="0" presId="urn:microsoft.com/office/officeart/2016/7/layout/LinearBlockProcessNumbered"/>
    <dgm:cxn modelId="{516FFA0E-3469-4054-8E72-4A84D09E6957}" type="presParOf" srcId="{D7A45A24-EBB1-4EE1-AFB9-8FBA822BF786}" destId="{8DB38376-5FB6-4F30-B6E3-A9AC76056627}" srcOrd="4" destOrd="0" presId="urn:microsoft.com/office/officeart/2016/7/layout/LinearBlockProcessNumbered"/>
    <dgm:cxn modelId="{EB4F28ED-BC0C-4E6E-84E1-90025993FF6E}" type="presParOf" srcId="{8DB38376-5FB6-4F30-B6E3-A9AC76056627}" destId="{A3F6659D-C2D0-4B24-A6AE-FC5F08A9D63B}" srcOrd="0" destOrd="0" presId="urn:microsoft.com/office/officeart/2016/7/layout/LinearBlockProcessNumbered"/>
    <dgm:cxn modelId="{41E3AF02-23F8-4C97-8654-DD7BAFA37662}" type="presParOf" srcId="{8DB38376-5FB6-4F30-B6E3-A9AC76056627}" destId="{DD837D35-9575-4359-98EE-78D1C5AE4D34}" srcOrd="1" destOrd="0" presId="urn:microsoft.com/office/officeart/2016/7/layout/LinearBlockProcessNumbered"/>
    <dgm:cxn modelId="{961ECCEB-EB03-45CA-9571-FB93AAE2E977}" type="presParOf" srcId="{8DB38376-5FB6-4F30-B6E3-A9AC76056627}" destId="{A4807E98-5936-4A0C-A8CF-CFE9C0E926F6}" srcOrd="2" destOrd="0" presId="urn:microsoft.com/office/officeart/2016/7/layout/LinearBlockProcessNumbered"/>
    <dgm:cxn modelId="{B64FC0F5-9BFC-4368-A287-EE762005B512}" type="presParOf" srcId="{D7A45A24-EBB1-4EE1-AFB9-8FBA822BF786}" destId="{DB64454F-BAD3-4D32-BF0D-A3EFE4E8627E}" srcOrd="5" destOrd="0" presId="urn:microsoft.com/office/officeart/2016/7/layout/LinearBlockProcessNumbered"/>
    <dgm:cxn modelId="{89A41A3D-CA38-49B2-B834-4B7A237D6F7F}" type="presParOf" srcId="{D7A45A24-EBB1-4EE1-AFB9-8FBA822BF786}" destId="{C2DEBC1C-492F-4AC7-B9CB-B9C8C262BACC}" srcOrd="6" destOrd="0" presId="urn:microsoft.com/office/officeart/2016/7/layout/LinearBlockProcessNumbered"/>
    <dgm:cxn modelId="{FB313C3F-7A2B-4129-A937-4E79E57FED59}" type="presParOf" srcId="{C2DEBC1C-492F-4AC7-B9CB-B9C8C262BACC}" destId="{00B802CA-A41A-4686-9FCE-490C7A450464}" srcOrd="0" destOrd="0" presId="urn:microsoft.com/office/officeart/2016/7/layout/LinearBlockProcessNumbered"/>
    <dgm:cxn modelId="{C08A6E2A-0BE0-426A-B3F8-6DB5F199D307}" type="presParOf" srcId="{C2DEBC1C-492F-4AC7-B9CB-B9C8C262BACC}" destId="{E37E7872-EA08-419E-9718-34AB33DF339B}" srcOrd="1" destOrd="0" presId="urn:microsoft.com/office/officeart/2016/7/layout/LinearBlockProcessNumbered"/>
    <dgm:cxn modelId="{15CA1BE0-A130-46E1-B3B5-2FA3D8E693F9}" type="presParOf" srcId="{C2DEBC1C-492F-4AC7-B9CB-B9C8C262BACC}" destId="{1D500C7D-6CD4-4A38-84AE-A8A34DBB03A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1225AA-FAA8-4855-8367-6CCDCD5C17D0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CCF2583-FDBA-48C0-A5AF-6FE5F7E99269}">
      <dgm:prSet/>
      <dgm:spPr/>
      <dgm:t>
        <a:bodyPr/>
        <a:lstStyle/>
        <a:p>
          <a:pPr latinLnBrk="1"/>
          <a:r>
            <a:rPr lang="ko-KR" altLang="en-US" b="0" i="0" dirty="0"/>
            <a:t>대한민국 공공기관의 웹 서비스 개발 시 사용을 권장하고 있는 전자정부 표준 프레임 워크의 기반 기술로서 쓰이고 있다</a:t>
          </a:r>
          <a:r>
            <a:rPr lang="en-US" altLang="ko-KR" b="0" i="0" dirty="0"/>
            <a:t>. </a:t>
          </a:r>
          <a:endParaRPr lang="ko-KR" altLang="en-US" dirty="0"/>
        </a:p>
      </dgm:t>
    </dgm:pt>
    <dgm:pt modelId="{058092A3-7C76-4D4F-A791-4FB69195FB0E}" type="parTrans" cxnId="{2F62DA54-0CDA-48C3-844A-C03C7332DC24}">
      <dgm:prSet/>
      <dgm:spPr/>
      <dgm:t>
        <a:bodyPr/>
        <a:lstStyle/>
        <a:p>
          <a:pPr latinLnBrk="1"/>
          <a:endParaRPr lang="ko-KR" altLang="en-US"/>
        </a:p>
      </dgm:t>
    </dgm:pt>
    <dgm:pt modelId="{8DE5A953-D2EA-45BD-AB0A-AA574A4D7607}" type="sibTrans" cxnId="{2F62DA54-0CDA-48C3-844A-C03C7332DC24}">
      <dgm:prSet/>
      <dgm:spPr/>
      <dgm:t>
        <a:bodyPr/>
        <a:lstStyle/>
        <a:p>
          <a:pPr latinLnBrk="1"/>
          <a:endParaRPr lang="ko-KR" altLang="en-US"/>
        </a:p>
      </dgm:t>
    </dgm:pt>
    <dgm:pt modelId="{C0124623-0E7F-4F25-8172-8D7CF12DEE1A}">
      <dgm:prSet/>
      <dgm:spPr/>
      <dgm:t>
        <a:bodyPr/>
        <a:lstStyle/>
        <a:p>
          <a:r>
            <a:rPr lang="ko-KR" altLang="en-US" b="0" i="0" dirty="0"/>
            <a:t>스프링 부트는 실행만 하면 스프링기반의 사용화가 가능한 애플리케이션을 쉽게 만들기 위해 단독 실행 가능하도록 해주는 스프링 프로젝트이다</a:t>
          </a:r>
          <a:r>
            <a:rPr lang="en-US" altLang="ko-KR" b="0" i="0" dirty="0"/>
            <a:t>.</a:t>
          </a:r>
          <a:endParaRPr lang="ko-KR" altLang="en-US" dirty="0"/>
        </a:p>
      </dgm:t>
    </dgm:pt>
    <dgm:pt modelId="{C92A81C1-C2B3-4FC0-AF70-6BD43A558973}" type="parTrans" cxnId="{E73207EC-96A8-4D4B-9A7F-E1F86EE1BAD7}">
      <dgm:prSet/>
      <dgm:spPr/>
      <dgm:t>
        <a:bodyPr/>
        <a:lstStyle/>
        <a:p>
          <a:pPr latinLnBrk="1"/>
          <a:endParaRPr lang="ko-KR" altLang="en-US"/>
        </a:p>
      </dgm:t>
    </dgm:pt>
    <dgm:pt modelId="{C014121D-6117-470B-8511-C79F9B090BAE}" type="sibTrans" cxnId="{E73207EC-96A8-4D4B-9A7F-E1F86EE1BAD7}">
      <dgm:prSet/>
      <dgm:spPr/>
      <dgm:t>
        <a:bodyPr/>
        <a:lstStyle/>
        <a:p>
          <a:pPr latinLnBrk="1"/>
          <a:endParaRPr lang="ko-KR" altLang="en-US"/>
        </a:p>
      </dgm:t>
    </dgm:pt>
    <dgm:pt modelId="{FA7E12EC-97E9-41F8-8A54-B4025E7AC2A2}">
      <dgm:prSet/>
      <dgm:spPr/>
      <dgm:t>
        <a:bodyPr/>
        <a:lstStyle/>
        <a:p>
          <a:r>
            <a:rPr lang="ko-KR" altLang="en-US" b="0" i="0" dirty="0"/>
            <a:t>스프링 부트는 스프링을 쉽게 사용할 수 있도록 필요한 여러가지 복잡한 설정을 대부분 미리 세팅 해 놓았을 뿐만 아니라 </a:t>
          </a:r>
          <a:r>
            <a:rPr lang="en-US" altLang="ko-KR" b="0" i="0" dirty="0"/>
            <a:t>WAS</a:t>
          </a:r>
          <a:r>
            <a:rPr lang="ko-KR" altLang="en-US" b="0" i="0" dirty="0"/>
            <a:t>도 별도의 설정 없이 바로 웹개발에 들어갈 수 있도록 만들어 놓은 툴이다</a:t>
          </a:r>
          <a:r>
            <a:rPr lang="en-US" altLang="ko-KR" b="0" i="0" dirty="0"/>
            <a:t>.</a:t>
          </a:r>
          <a:endParaRPr lang="ko-KR" altLang="en-US" dirty="0"/>
        </a:p>
      </dgm:t>
    </dgm:pt>
    <dgm:pt modelId="{E6BECF35-42B3-4DF3-B729-3FA46E9FD0BA}" type="parTrans" cxnId="{6C3BFFE5-CF07-4404-9C7F-D717F8A895AE}">
      <dgm:prSet/>
      <dgm:spPr/>
      <dgm:t>
        <a:bodyPr/>
        <a:lstStyle/>
        <a:p>
          <a:pPr latinLnBrk="1"/>
          <a:endParaRPr lang="ko-KR" altLang="en-US"/>
        </a:p>
      </dgm:t>
    </dgm:pt>
    <dgm:pt modelId="{9FAD9707-E61B-4A42-BB26-FE75D690DB0B}" type="sibTrans" cxnId="{6C3BFFE5-CF07-4404-9C7F-D717F8A895AE}">
      <dgm:prSet/>
      <dgm:spPr/>
      <dgm:t>
        <a:bodyPr/>
        <a:lstStyle/>
        <a:p>
          <a:pPr latinLnBrk="1"/>
          <a:endParaRPr lang="ko-KR" altLang="en-US"/>
        </a:p>
      </dgm:t>
    </dgm:pt>
    <dgm:pt modelId="{557496FD-6263-4D49-B7BC-CB677B671EA8}" type="pres">
      <dgm:prSet presAssocID="{D71225AA-FAA8-4855-8367-6CCDCD5C17D0}" presName="vert0" presStyleCnt="0">
        <dgm:presLayoutVars>
          <dgm:dir/>
          <dgm:animOne val="branch"/>
          <dgm:animLvl val="lvl"/>
        </dgm:presLayoutVars>
      </dgm:prSet>
      <dgm:spPr/>
    </dgm:pt>
    <dgm:pt modelId="{584EDE24-1E05-4150-ABB5-B8F878B7A112}" type="pres">
      <dgm:prSet presAssocID="{7CCF2583-FDBA-48C0-A5AF-6FE5F7E99269}" presName="thickLine" presStyleLbl="alignNode1" presStyleIdx="0" presStyleCnt="3"/>
      <dgm:spPr/>
    </dgm:pt>
    <dgm:pt modelId="{847A2E3E-13FA-4CF2-A270-FB1931DF0473}" type="pres">
      <dgm:prSet presAssocID="{7CCF2583-FDBA-48C0-A5AF-6FE5F7E99269}" presName="horz1" presStyleCnt="0"/>
      <dgm:spPr/>
    </dgm:pt>
    <dgm:pt modelId="{45AE1F5E-F2DE-4F53-836D-F2A3C07D1B1E}" type="pres">
      <dgm:prSet presAssocID="{7CCF2583-FDBA-48C0-A5AF-6FE5F7E99269}" presName="tx1" presStyleLbl="revTx" presStyleIdx="0" presStyleCnt="3"/>
      <dgm:spPr/>
    </dgm:pt>
    <dgm:pt modelId="{AC30493F-ADE1-4966-9C4C-618D914B8FD3}" type="pres">
      <dgm:prSet presAssocID="{7CCF2583-FDBA-48C0-A5AF-6FE5F7E99269}" presName="vert1" presStyleCnt="0"/>
      <dgm:spPr/>
    </dgm:pt>
    <dgm:pt modelId="{5E35E92E-059A-4089-82E0-F02087C78BE5}" type="pres">
      <dgm:prSet presAssocID="{C0124623-0E7F-4F25-8172-8D7CF12DEE1A}" presName="thickLine" presStyleLbl="alignNode1" presStyleIdx="1" presStyleCnt="3"/>
      <dgm:spPr/>
    </dgm:pt>
    <dgm:pt modelId="{62B4E33C-7B37-4FAD-AD86-A114945E650E}" type="pres">
      <dgm:prSet presAssocID="{C0124623-0E7F-4F25-8172-8D7CF12DEE1A}" presName="horz1" presStyleCnt="0"/>
      <dgm:spPr/>
    </dgm:pt>
    <dgm:pt modelId="{614577E6-38D2-4771-BA6B-8CA09F6123B5}" type="pres">
      <dgm:prSet presAssocID="{C0124623-0E7F-4F25-8172-8D7CF12DEE1A}" presName="tx1" presStyleLbl="revTx" presStyleIdx="1" presStyleCnt="3"/>
      <dgm:spPr/>
    </dgm:pt>
    <dgm:pt modelId="{F790FD55-5188-439B-B5BE-8CCE6465305D}" type="pres">
      <dgm:prSet presAssocID="{C0124623-0E7F-4F25-8172-8D7CF12DEE1A}" presName="vert1" presStyleCnt="0"/>
      <dgm:spPr/>
    </dgm:pt>
    <dgm:pt modelId="{D897107B-F2C7-4C59-8828-52B7CEFF1D6D}" type="pres">
      <dgm:prSet presAssocID="{FA7E12EC-97E9-41F8-8A54-B4025E7AC2A2}" presName="thickLine" presStyleLbl="alignNode1" presStyleIdx="2" presStyleCnt="3"/>
      <dgm:spPr/>
    </dgm:pt>
    <dgm:pt modelId="{80CAAAE3-34E5-46FE-B9B9-1F9E3D0587BE}" type="pres">
      <dgm:prSet presAssocID="{FA7E12EC-97E9-41F8-8A54-B4025E7AC2A2}" presName="horz1" presStyleCnt="0"/>
      <dgm:spPr/>
    </dgm:pt>
    <dgm:pt modelId="{EB428951-059C-4878-A4AB-2AE6CE4FAC39}" type="pres">
      <dgm:prSet presAssocID="{FA7E12EC-97E9-41F8-8A54-B4025E7AC2A2}" presName="tx1" presStyleLbl="revTx" presStyleIdx="2" presStyleCnt="3"/>
      <dgm:spPr/>
    </dgm:pt>
    <dgm:pt modelId="{ED6AEBF1-40CD-41DA-AC61-5A269585F66E}" type="pres">
      <dgm:prSet presAssocID="{FA7E12EC-97E9-41F8-8A54-B4025E7AC2A2}" presName="vert1" presStyleCnt="0"/>
      <dgm:spPr/>
    </dgm:pt>
  </dgm:ptLst>
  <dgm:cxnLst>
    <dgm:cxn modelId="{DE8F4934-C984-4A71-B19B-5524A60055C4}" type="presOf" srcId="{C0124623-0E7F-4F25-8172-8D7CF12DEE1A}" destId="{614577E6-38D2-4771-BA6B-8CA09F6123B5}" srcOrd="0" destOrd="0" presId="urn:microsoft.com/office/officeart/2008/layout/LinedList"/>
    <dgm:cxn modelId="{7296885B-90F4-4DFC-8CDD-65A3962078E3}" type="presOf" srcId="{FA7E12EC-97E9-41F8-8A54-B4025E7AC2A2}" destId="{EB428951-059C-4878-A4AB-2AE6CE4FAC39}" srcOrd="0" destOrd="0" presId="urn:microsoft.com/office/officeart/2008/layout/LinedList"/>
    <dgm:cxn modelId="{2FA85D4F-CF0E-4A1E-B742-6398E036CADC}" type="presOf" srcId="{7CCF2583-FDBA-48C0-A5AF-6FE5F7E99269}" destId="{45AE1F5E-F2DE-4F53-836D-F2A3C07D1B1E}" srcOrd="0" destOrd="0" presId="urn:microsoft.com/office/officeart/2008/layout/LinedList"/>
    <dgm:cxn modelId="{2F62DA54-0CDA-48C3-844A-C03C7332DC24}" srcId="{D71225AA-FAA8-4855-8367-6CCDCD5C17D0}" destId="{7CCF2583-FDBA-48C0-A5AF-6FE5F7E99269}" srcOrd="0" destOrd="0" parTransId="{058092A3-7C76-4D4F-A791-4FB69195FB0E}" sibTransId="{8DE5A953-D2EA-45BD-AB0A-AA574A4D7607}"/>
    <dgm:cxn modelId="{F3AD21A6-F4E4-4BF8-89B9-039A49DCFB3E}" type="presOf" srcId="{D71225AA-FAA8-4855-8367-6CCDCD5C17D0}" destId="{557496FD-6263-4D49-B7BC-CB677B671EA8}" srcOrd="0" destOrd="0" presId="urn:microsoft.com/office/officeart/2008/layout/LinedList"/>
    <dgm:cxn modelId="{6C3BFFE5-CF07-4404-9C7F-D717F8A895AE}" srcId="{D71225AA-FAA8-4855-8367-6CCDCD5C17D0}" destId="{FA7E12EC-97E9-41F8-8A54-B4025E7AC2A2}" srcOrd="2" destOrd="0" parTransId="{E6BECF35-42B3-4DF3-B729-3FA46E9FD0BA}" sibTransId="{9FAD9707-E61B-4A42-BB26-FE75D690DB0B}"/>
    <dgm:cxn modelId="{E73207EC-96A8-4D4B-9A7F-E1F86EE1BAD7}" srcId="{D71225AA-FAA8-4855-8367-6CCDCD5C17D0}" destId="{C0124623-0E7F-4F25-8172-8D7CF12DEE1A}" srcOrd="1" destOrd="0" parTransId="{C92A81C1-C2B3-4FC0-AF70-6BD43A558973}" sibTransId="{C014121D-6117-470B-8511-C79F9B090BAE}"/>
    <dgm:cxn modelId="{05597745-F18D-40AE-9FE0-40C8FF3D3FCF}" type="presParOf" srcId="{557496FD-6263-4D49-B7BC-CB677B671EA8}" destId="{584EDE24-1E05-4150-ABB5-B8F878B7A112}" srcOrd="0" destOrd="0" presId="urn:microsoft.com/office/officeart/2008/layout/LinedList"/>
    <dgm:cxn modelId="{0784D1D5-6FC5-4E2A-8475-26E1025D5D11}" type="presParOf" srcId="{557496FD-6263-4D49-B7BC-CB677B671EA8}" destId="{847A2E3E-13FA-4CF2-A270-FB1931DF0473}" srcOrd="1" destOrd="0" presId="urn:microsoft.com/office/officeart/2008/layout/LinedList"/>
    <dgm:cxn modelId="{AA0FC347-A706-4492-9497-4C8EF4B37FAF}" type="presParOf" srcId="{847A2E3E-13FA-4CF2-A270-FB1931DF0473}" destId="{45AE1F5E-F2DE-4F53-836D-F2A3C07D1B1E}" srcOrd="0" destOrd="0" presId="urn:microsoft.com/office/officeart/2008/layout/LinedList"/>
    <dgm:cxn modelId="{09E279A0-B319-4C9C-821D-BE34B64F0699}" type="presParOf" srcId="{847A2E3E-13FA-4CF2-A270-FB1931DF0473}" destId="{AC30493F-ADE1-4966-9C4C-618D914B8FD3}" srcOrd="1" destOrd="0" presId="urn:microsoft.com/office/officeart/2008/layout/LinedList"/>
    <dgm:cxn modelId="{87681914-95CD-4E7B-AE96-EBC33DC7B1F2}" type="presParOf" srcId="{557496FD-6263-4D49-B7BC-CB677B671EA8}" destId="{5E35E92E-059A-4089-82E0-F02087C78BE5}" srcOrd="2" destOrd="0" presId="urn:microsoft.com/office/officeart/2008/layout/LinedList"/>
    <dgm:cxn modelId="{E401AF33-032B-457D-BF8A-8F9B66F0BFC2}" type="presParOf" srcId="{557496FD-6263-4D49-B7BC-CB677B671EA8}" destId="{62B4E33C-7B37-4FAD-AD86-A114945E650E}" srcOrd="3" destOrd="0" presId="urn:microsoft.com/office/officeart/2008/layout/LinedList"/>
    <dgm:cxn modelId="{196121C1-4112-434A-A0B0-46E38D0C38BF}" type="presParOf" srcId="{62B4E33C-7B37-4FAD-AD86-A114945E650E}" destId="{614577E6-38D2-4771-BA6B-8CA09F6123B5}" srcOrd="0" destOrd="0" presId="urn:microsoft.com/office/officeart/2008/layout/LinedList"/>
    <dgm:cxn modelId="{D3A97A64-E1A5-4F0B-AA97-4FE82267712B}" type="presParOf" srcId="{62B4E33C-7B37-4FAD-AD86-A114945E650E}" destId="{F790FD55-5188-439B-B5BE-8CCE6465305D}" srcOrd="1" destOrd="0" presId="urn:microsoft.com/office/officeart/2008/layout/LinedList"/>
    <dgm:cxn modelId="{41EBB88E-C7A9-44CC-AA5C-3CF266F92138}" type="presParOf" srcId="{557496FD-6263-4D49-B7BC-CB677B671EA8}" destId="{D897107B-F2C7-4C59-8828-52B7CEFF1D6D}" srcOrd="4" destOrd="0" presId="urn:microsoft.com/office/officeart/2008/layout/LinedList"/>
    <dgm:cxn modelId="{7A4B52A0-E8D0-461F-A4C7-3892FBDA4B5A}" type="presParOf" srcId="{557496FD-6263-4D49-B7BC-CB677B671EA8}" destId="{80CAAAE3-34E5-46FE-B9B9-1F9E3D0587BE}" srcOrd="5" destOrd="0" presId="urn:microsoft.com/office/officeart/2008/layout/LinedList"/>
    <dgm:cxn modelId="{4EA4C63C-4B92-459A-B99C-DA69C91CC714}" type="presParOf" srcId="{80CAAAE3-34E5-46FE-B9B9-1F9E3D0587BE}" destId="{EB428951-059C-4878-A4AB-2AE6CE4FAC39}" srcOrd="0" destOrd="0" presId="urn:microsoft.com/office/officeart/2008/layout/LinedList"/>
    <dgm:cxn modelId="{2A3EEB6D-434E-4DCF-98CE-95826D2471C9}" type="presParOf" srcId="{80CAAAE3-34E5-46FE-B9B9-1F9E3D0587BE}" destId="{ED6AEBF1-40CD-41DA-AC61-5A269585F6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1225AA-FAA8-4855-8367-6CCDCD5C17D0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CCF2583-FDBA-48C0-A5AF-6FE5F7E99269}">
      <dgm:prSet/>
      <dgm:spPr/>
      <dgm:t>
        <a:bodyPr/>
        <a:lstStyle/>
        <a:p>
          <a:pPr latinLnBrk="1"/>
          <a:r>
            <a:rPr lang="ko-KR" altLang="en-US" dirty="0"/>
            <a:t>자체 </a:t>
          </a:r>
          <a:r>
            <a:rPr lang="ko-KR" altLang="en-US" dirty="0" err="1"/>
            <a:t>머신러닝</a:t>
          </a:r>
          <a:r>
            <a:rPr lang="ko-KR" altLang="en-US" dirty="0"/>
            <a:t> </a:t>
          </a:r>
          <a:r>
            <a:rPr lang="en-US" altLang="ko-KR" dirty="0"/>
            <a:t>: </a:t>
          </a:r>
          <a:r>
            <a:rPr lang="ko-KR" altLang="en-US" b="0" i="0" dirty="0"/>
            <a:t>수년간의 도메인 지식 및 자연어 이해를 통해 </a:t>
          </a:r>
          <a:r>
            <a:rPr lang="en-US" altLang="ko-KR" b="0" i="0" dirty="0" err="1"/>
            <a:t>dialogflow</a:t>
          </a:r>
          <a:r>
            <a:rPr lang="ko-KR" altLang="en-US" b="0" i="0" dirty="0"/>
            <a:t>는 사용자가 가장 유용한 방식으로 응답하는 데 도움이 되는 사용자의 의도를 분석하고 이해한다</a:t>
          </a:r>
          <a:r>
            <a:rPr lang="en-US" altLang="ko-KR" b="0" i="0" dirty="0"/>
            <a:t>.</a:t>
          </a:r>
          <a:endParaRPr lang="ko-KR" altLang="en-US" dirty="0"/>
        </a:p>
      </dgm:t>
    </dgm:pt>
    <dgm:pt modelId="{058092A3-7C76-4D4F-A791-4FB69195FB0E}" type="parTrans" cxnId="{2F62DA54-0CDA-48C3-844A-C03C7332DC24}">
      <dgm:prSet/>
      <dgm:spPr/>
      <dgm:t>
        <a:bodyPr/>
        <a:lstStyle/>
        <a:p>
          <a:pPr latinLnBrk="1"/>
          <a:endParaRPr lang="ko-KR" altLang="en-US"/>
        </a:p>
      </dgm:t>
    </dgm:pt>
    <dgm:pt modelId="{8DE5A953-D2EA-45BD-AB0A-AA574A4D7607}" type="sibTrans" cxnId="{2F62DA54-0CDA-48C3-844A-C03C7332DC24}">
      <dgm:prSet/>
      <dgm:spPr/>
      <dgm:t>
        <a:bodyPr/>
        <a:lstStyle/>
        <a:p>
          <a:pPr latinLnBrk="1"/>
          <a:endParaRPr lang="ko-KR" altLang="en-US"/>
        </a:p>
      </dgm:t>
    </dgm:pt>
    <dgm:pt modelId="{C0124623-0E7F-4F25-8172-8D7CF12DEE1A}">
      <dgm:prSet/>
      <dgm:spPr/>
      <dgm:t>
        <a:bodyPr/>
        <a:lstStyle/>
        <a:p>
          <a:r>
            <a:rPr lang="ko-KR" altLang="en-US" b="0" i="0" dirty="0"/>
            <a:t>멀티 플랫폼 지원 </a:t>
          </a:r>
          <a:r>
            <a:rPr lang="en-US" altLang="ko-KR" b="0" i="0" dirty="0"/>
            <a:t>: </a:t>
          </a:r>
          <a:r>
            <a:rPr lang="ko-KR" altLang="en-US" b="0" i="0" dirty="0" err="1"/>
            <a:t>챗봇</a:t>
          </a:r>
          <a:r>
            <a:rPr lang="ko-KR" altLang="en-US" b="0" i="0" dirty="0"/>
            <a:t> 앱을 만들 때 </a:t>
          </a:r>
          <a:r>
            <a:rPr lang="en-US" altLang="ko-KR" b="0" i="0" dirty="0"/>
            <a:t>Google Assistant, Slack, Cortana, Alexa </a:t>
          </a:r>
          <a:r>
            <a:rPr lang="ko-KR" altLang="en-US" b="0" i="0" dirty="0"/>
            <a:t>및 </a:t>
          </a:r>
          <a:r>
            <a:rPr lang="en-US" altLang="ko-KR" b="0" i="0" dirty="0"/>
            <a:t>Facebook </a:t>
          </a:r>
          <a:r>
            <a:rPr lang="en-US" altLang="ko-KR" b="0" i="0" dirty="0" err="1"/>
            <a:t>messenge</a:t>
          </a:r>
          <a:r>
            <a:rPr lang="ko-KR" altLang="en-US" b="0" i="0" dirty="0"/>
            <a:t>와 같이 기존에 존재하는 플랫폼은 쉽게 연동을 할 수 있다</a:t>
          </a:r>
          <a:r>
            <a:rPr lang="en-US" altLang="ko-KR" b="0" i="0" dirty="0"/>
            <a:t>. </a:t>
          </a:r>
          <a:r>
            <a:rPr lang="ko-KR" altLang="en-US" b="0" i="0" dirty="0"/>
            <a:t>실제로 메뉴 탭에서 쉽게 연동할 수 있게 제공하고 있다</a:t>
          </a:r>
          <a:r>
            <a:rPr lang="en-US" altLang="ko-KR" b="0" i="0" dirty="0"/>
            <a:t>. </a:t>
          </a:r>
          <a:endParaRPr lang="ko-KR" altLang="en-US" dirty="0"/>
        </a:p>
      </dgm:t>
    </dgm:pt>
    <dgm:pt modelId="{C92A81C1-C2B3-4FC0-AF70-6BD43A558973}" type="parTrans" cxnId="{E73207EC-96A8-4D4B-9A7F-E1F86EE1BAD7}">
      <dgm:prSet/>
      <dgm:spPr/>
      <dgm:t>
        <a:bodyPr/>
        <a:lstStyle/>
        <a:p>
          <a:pPr latinLnBrk="1"/>
          <a:endParaRPr lang="ko-KR" altLang="en-US"/>
        </a:p>
      </dgm:t>
    </dgm:pt>
    <dgm:pt modelId="{C014121D-6117-470B-8511-C79F9B090BAE}" type="sibTrans" cxnId="{E73207EC-96A8-4D4B-9A7F-E1F86EE1BAD7}">
      <dgm:prSet/>
      <dgm:spPr/>
      <dgm:t>
        <a:bodyPr/>
        <a:lstStyle/>
        <a:p>
          <a:pPr latinLnBrk="1"/>
          <a:endParaRPr lang="ko-KR" altLang="en-US"/>
        </a:p>
      </dgm:t>
    </dgm:pt>
    <dgm:pt modelId="{FA7E12EC-97E9-41F8-8A54-B4025E7AC2A2}">
      <dgm:prSet/>
      <dgm:spPr/>
      <dgm:t>
        <a:bodyPr/>
        <a:lstStyle/>
        <a:p>
          <a:r>
            <a:rPr lang="ko-KR" altLang="en-US" b="0" i="0" dirty="0"/>
            <a:t>다국어 지원 </a:t>
          </a:r>
          <a:r>
            <a:rPr lang="en-US" altLang="ko-KR" b="0" i="0" dirty="0"/>
            <a:t>: </a:t>
          </a:r>
          <a:r>
            <a:rPr lang="ko-KR" altLang="en-US" b="0" i="0" dirty="0"/>
            <a:t>브라질 포르투갈어</a:t>
          </a:r>
          <a:r>
            <a:rPr lang="en-US" altLang="ko-KR" b="0" i="0" dirty="0"/>
            <a:t>, </a:t>
          </a:r>
          <a:r>
            <a:rPr lang="ko-KR" altLang="en-US" b="0" i="0" dirty="0"/>
            <a:t>중국어</a:t>
          </a:r>
          <a:r>
            <a:rPr lang="en-US" altLang="ko-KR" b="0" i="0" dirty="0"/>
            <a:t>, </a:t>
          </a:r>
          <a:r>
            <a:rPr lang="ko-KR" altLang="en-US" b="0" i="0" dirty="0"/>
            <a:t>영어</a:t>
          </a:r>
          <a:r>
            <a:rPr lang="en-US" altLang="ko-KR" b="0" i="0" dirty="0"/>
            <a:t>, </a:t>
          </a:r>
          <a:r>
            <a:rPr lang="ko-KR" altLang="en-US" b="0" i="0" dirty="0"/>
            <a:t>네덜란드어</a:t>
          </a:r>
          <a:r>
            <a:rPr lang="en-US" altLang="ko-KR" b="0" i="0" dirty="0"/>
            <a:t>, </a:t>
          </a:r>
          <a:r>
            <a:rPr lang="ko-KR" altLang="en-US" b="0" i="0" dirty="0"/>
            <a:t>프랑스어</a:t>
          </a:r>
          <a:r>
            <a:rPr lang="en-US" altLang="ko-KR" b="0" i="0" dirty="0"/>
            <a:t>, </a:t>
          </a:r>
          <a:r>
            <a:rPr lang="ko-KR" altLang="en-US" b="0" i="0" dirty="0"/>
            <a:t>독일어</a:t>
          </a:r>
          <a:r>
            <a:rPr lang="en-US" altLang="ko-KR" b="0" i="0" dirty="0"/>
            <a:t>, </a:t>
          </a:r>
          <a:r>
            <a:rPr lang="ko-KR" altLang="en-US" b="0" i="0" dirty="0"/>
            <a:t>이탈리아어</a:t>
          </a:r>
          <a:r>
            <a:rPr lang="en-US" altLang="ko-KR" b="0" i="0" dirty="0"/>
            <a:t>, </a:t>
          </a:r>
          <a:r>
            <a:rPr lang="ko-KR" altLang="en-US" b="0" i="0" dirty="0"/>
            <a:t>한국어</a:t>
          </a:r>
          <a:r>
            <a:rPr lang="en-US" altLang="ko-KR" b="0" i="0" dirty="0"/>
            <a:t>, </a:t>
          </a:r>
          <a:r>
            <a:rPr lang="ko-KR" altLang="en-US" b="0" i="0" dirty="0"/>
            <a:t>일본어</a:t>
          </a:r>
          <a:r>
            <a:rPr lang="en-US" altLang="ko-KR" b="0" i="0" dirty="0"/>
            <a:t>, </a:t>
          </a:r>
          <a:r>
            <a:rPr lang="ko-KR" altLang="en-US" b="0" i="0" dirty="0"/>
            <a:t>포르투갈어</a:t>
          </a:r>
          <a:r>
            <a:rPr lang="en-US" altLang="ko-KR" b="0" i="0" dirty="0"/>
            <a:t>, </a:t>
          </a:r>
          <a:r>
            <a:rPr lang="ko-KR" altLang="en-US" b="0" i="0" dirty="0"/>
            <a:t>러시아어</a:t>
          </a:r>
          <a:r>
            <a:rPr lang="en-US" altLang="ko-KR" b="0" i="0" dirty="0"/>
            <a:t>, </a:t>
          </a:r>
          <a:r>
            <a:rPr lang="ko-KR" altLang="en-US" b="0" i="0" dirty="0"/>
            <a:t>스페인어 및 우크라이나어를 포함한 </a:t>
          </a:r>
          <a:r>
            <a:rPr lang="en-US" altLang="ko-KR" b="0" i="0" dirty="0"/>
            <a:t>14</a:t>
          </a:r>
          <a:r>
            <a:rPr lang="ko-KR" altLang="en-US" b="0" i="0" dirty="0"/>
            <a:t>개 이상의 언어를 지원한다</a:t>
          </a:r>
          <a:r>
            <a:rPr lang="en-US" altLang="ko-KR" b="0" i="0" dirty="0"/>
            <a:t>. </a:t>
          </a:r>
          <a:endParaRPr lang="ko-KR" altLang="en-US" dirty="0"/>
        </a:p>
      </dgm:t>
    </dgm:pt>
    <dgm:pt modelId="{E6BECF35-42B3-4DF3-B729-3FA46E9FD0BA}" type="parTrans" cxnId="{6C3BFFE5-CF07-4404-9C7F-D717F8A895AE}">
      <dgm:prSet/>
      <dgm:spPr/>
      <dgm:t>
        <a:bodyPr/>
        <a:lstStyle/>
        <a:p>
          <a:pPr latinLnBrk="1"/>
          <a:endParaRPr lang="ko-KR" altLang="en-US"/>
        </a:p>
      </dgm:t>
    </dgm:pt>
    <dgm:pt modelId="{9FAD9707-E61B-4A42-BB26-FE75D690DB0B}" type="sibTrans" cxnId="{6C3BFFE5-CF07-4404-9C7F-D717F8A895AE}">
      <dgm:prSet/>
      <dgm:spPr/>
      <dgm:t>
        <a:bodyPr/>
        <a:lstStyle/>
        <a:p>
          <a:pPr latinLnBrk="1"/>
          <a:endParaRPr lang="ko-KR" altLang="en-US"/>
        </a:p>
      </dgm:t>
    </dgm:pt>
    <dgm:pt modelId="{557496FD-6263-4D49-B7BC-CB677B671EA8}" type="pres">
      <dgm:prSet presAssocID="{D71225AA-FAA8-4855-8367-6CCDCD5C17D0}" presName="vert0" presStyleCnt="0">
        <dgm:presLayoutVars>
          <dgm:dir/>
          <dgm:animOne val="branch"/>
          <dgm:animLvl val="lvl"/>
        </dgm:presLayoutVars>
      </dgm:prSet>
      <dgm:spPr/>
    </dgm:pt>
    <dgm:pt modelId="{584EDE24-1E05-4150-ABB5-B8F878B7A112}" type="pres">
      <dgm:prSet presAssocID="{7CCF2583-FDBA-48C0-A5AF-6FE5F7E99269}" presName="thickLine" presStyleLbl="alignNode1" presStyleIdx="0" presStyleCnt="3"/>
      <dgm:spPr/>
    </dgm:pt>
    <dgm:pt modelId="{847A2E3E-13FA-4CF2-A270-FB1931DF0473}" type="pres">
      <dgm:prSet presAssocID="{7CCF2583-FDBA-48C0-A5AF-6FE5F7E99269}" presName="horz1" presStyleCnt="0"/>
      <dgm:spPr/>
    </dgm:pt>
    <dgm:pt modelId="{45AE1F5E-F2DE-4F53-836D-F2A3C07D1B1E}" type="pres">
      <dgm:prSet presAssocID="{7CCF2583-FDBA-48C0-A5AF-6FE5F7E99269}" presName="tx1" presStyleLbl="revTx" presStyleIdx="0" presStyleCnt="3"/>
      <dgm:spPr/>
    </dgm:pt>
    <dgm:pt modelId="{AC30493F-ADE1-4966-9C4C-618D914B8FD3}" type="pres">
      <dgm:prSet presAssocID="{7CCF2583-FDBA-48C0-A5AF-6FE5F7E99269}" presName="vert1" presStyleCnt="0"/>
      <dgm:spPr/>
    </dgm:pt>
    <dgm:pt modelId="{5E35E92E-059A-4089-82E0-F02087C78BE5}" type="pres">
      <dgm:prSet presAssocID="{C0124623-0E7F-4F25-8172-8D7CF12DEE1A}" presName="thickLine" presStyleLbl="alignNode1" presStyleIdx="1" presStyleCnt="3"/>
      <dgm:spPr/>
    </dgm:pt>
    <dgm:pt modelId="{62B4E33C-7B37-4FAD-AD86-A114945E650E}" type="pres">
      <dgm:prSet presAssocID="{C0124623-0E7F-4F25-8172-8D7CF12DEE1A}" presName="horz1" presStyleCnt="0"/>
      <dgm:spPr/>
    </dgm:pt>
    <dgm:pt modelId="{614577E6-38D2-4771-BA6B-8CA09F6123B5}" type="pres">
      <dgm:prSet presAssocID="{C0124623-0E7F-4F25-8172-8D7CF12DEE1A}" presName="tx1" presStyleLbl="revTx" presStyleIdx="1" presStyleCnt="3"/>
      <dgm:spPr/>
    </dgm:pt>
    <dgm:pt modelId="{F790FD55-5188-439B-B5BE-8CCE6465305D}" type="pres">
      <dgm:prSet presAssocID="{C0124623-0E7F-4F25-8172-8D7CF12DEE1A}" presName="vert1" presStyleCnt="0"/>
      <dgm:spPr/>
    </dgm:pt>
    <dgm:pt modelId="{D897107B-F2C7-4C59-8828-52B7CEFF1D6D}" type="pres">
      <dgm:prSet presAssocID="{FA7E12EC-97E9-41F8-8A54-B4025E7AC2A2}" presName="thickLine" presStyleLbl="alignNode1" presStyleIdx="2" presStyleCnt="3"/>
      <dgm:spPr/>
    </dgm:pt>
    <dgm:pt modelId="{80CAAAE3-34E5-46FE-B9B9-1F9E3D0587BE}" type="pres">
      <dgm:prSet presAssocID="{FA7E12EC-97E9-41F8-8A54-B4025E7AC2A2}" presName="horz1" presStyleCnt="0"/>
      <dgm:spPr/>
    </dgm:pt>
    <dgm:pt modelId="{EB428951-059C-4878-A4AB-2AE6CE4FAC39}" type="pres">
      <dgm:prSet presAssocID="{FA7E12EC-97E9-41F8-8A54-B4025E7AC2A2}" presName="tx1" presStyleLbl="revTx" presStyleIdx="2" presStyleCnt="3"/>
      <dgm:spPr/>
    </dgm:pt>
    <dgm:pt modelId="{ED6AEBF1-40CD-41DA-AC61-5A269585F66E}" type="pres">
      <dgm:prSet presAssocID="{FA7E12EC-97E9-41F8-8A54-B4025E7AC2A2}" presName="vert1" presStyleCnt="0"/>
      <dgm:spPr/>
    </dgm:pt>
  </dgm:ptLst>
  <dgm:cxnLst>
    <dgm:cxn modelId="{DE8F4934-C984-4A71-B19B-5524A60055C4}" type="presOf" srcId="{C0124623-0E7F-4F25-8172-8D7CF12DEE1A}" destId="{614577E6-38D2-4771-BA6B-8CA09F6123B5}" srcOrd="0" destOrd="0" presId="urn:microsoft.com/office/officeart/2008/layout/LinedList"/>
    <dgm:cxn modelId="{7296885B-90F4-4DFC-8CDD-65A3962078E3}" type="presOf" srcId="{FA7E12EC-97E9-41F8-8A54-B4025E7AC2A2}" destId="{EB428951-059C-4878-A4AB-2AE6CE4FAC39}" srcOrd="0" destOrd="0" presId="urn:microsoft.com/office/officeart/2008/layout/LinedList"/>
    <dgm:cxn modelId="{2FA85D4F-CF0E-4A1E-B742-6398E036CADC}" type="presOf" srcId="{7CCF2583-FDBA-48C0-A5AF-6FE5F7E99269}" destId="{45AE1F5E-F2DE-4F53-836D-F2A3C07D1B1E}" srcOrd="0" destOrd="0" presId="urn:microsoft.com/office/officeart/2008/layout/LinedList"/>
    <dgm:cxn modelId="{2F62DA54-0CDA-48C3-844A-C03C7332DC24}" srcId="{D71225AA-FAA8-4855-8367-6CCDCD5C17D0}" destId="{7CCF2583-FDBA-48C0-A5AF-6FE5F7E99269}" srcOrd="0" destOrd="0" parTransId="{058092A3-7C76-4D4F-A791-4FB69195FB0E}" sibTransId="{8DE5A953-D2EA-45BD-AB0A-AA574A4D7607}"/>
    <dgm:cxn modelId="{F3AD21A6-F4E4-4BF8-89B9-039A49DCFB3E}" type="presOf" srcId="{D71225AA-FAA8-4855-8367-6CCDCD5C17D0}" destId="{557496FD-6263-4D49-B7BC-CB677B671EA8}" srcOrd="0" destOrd="0" presId="urn:microsoft.com/office/officeart/2008/layout/LinedList"/>
    <dgm:cxn modelId="{6C3BFFE5-CF07-4404-9C7F-D717F8A895AE}" srcId="{D71225AA-FAA8-4855-8367-6CCDCD5C17D0}" destId="{FA7E12EC-97E9-41F8-8A54-B4025E7AC2A2}" srcOrd="2" destOrd="0" parTransId="{E6BECF35-42B3-4DF3-B729-3FA46E9FD0BA}" sibTransId="{9FAD9707-E61B-4A42-BB26-FE75D690DB0B}"/>
    <dgm:cxn modelId="{E73207EC-96A8-4D4B-9A7F-E1F86EE1BAD7}" srcId="{D71225AA-FAA8-4855-8367-6CCDCD5C17D0}" destId="{C0124623-0E7F-4F25-8172-8D7CF12DEE1A}" srcOrd="1" destOrd="0" parTransId="{C92A81C1-C2B3-4FC0-AF70-6BD43A558973}" sibTransId="{C014121D-6117-470B-8511-C79F9B090BAE}"/>
    <dgm:cxn modelId="{05597745-F18D-40AE-9FE0-40C8FF3D3FCF}" type="presParOf" srcId="{557496FD-6263-4D49-B7BC-CB677B671EA8}" destId="{584EDE24-1E05-4150-ABB5-B8F878B7A112}" srcOrd="0" destOrd="0" presId="urn:microsoft.com/office/officeart/2008/layout/LinedList"/>
    <dgm:cxn modelId="{0784D1D5-6FC5-4E2A-8475-26E1025D5D11}" type="presParOf" srcId="{557496FD-6263-4D49-B7BC-CB677B671EA8}" destId="{847A2E3E-13FA-4CF2-A270-FB1931DF0473}" srcOrd="1" destOrd="0" presId="urn:microsoft.com/office/officeart/2008/layout/LinedList"/>
    <dgm:cxn modelId="{AA0FC347-A706-4492-9497-4C8EF4B37FAF}" type="presParOf" srcId="{847A2E3E-13FA-4CF2-A270-FB1931DF0473}" destId="{45AE1F5E-F2DE-4F53-836D-F2A3C07D1B1E}" srcOrd="0" destOrd="0" presId="urn:microsoft.com/office/officeart/2008/layout/LinedList"/>
    <dgm:cxn modelId="{09E279A0-B319-4C9C-821D-BE34B64F0699}" type="presParOf" srcId="{847A2E3E-13FA-4CF2-A270-FB1931DF0473}" destId="{AC30493F-ADE1-4966-9C4C-618D914B8FD3}" srcOrd="1" destOrd="0" presId="urn:microsoft.com/office/officeart/2008/layout/LinedList"/>
    <dgm:cxn modelId="{87681914-95CD-4E7B-AE96-EBC33DC7B1F2}" type="presParOf" srcId="{557496FD-6263-4D49-B7BC-CB677B671EA8}" destId="{5E35E92E-059A-4089-82E0-F02087C78BE5}" srcOrd="2" destOrd="0" presId="urn:microsoft.com/office/officeart/2008/layout/LinedList"/>
    <dgm:cxn modelId="{E401AF33-032B-457D-BF8A-8F9B66F0BFC2}" type="presParOf" srcId="{557496FD-6263-4D49-B7BC-CB677B671EA8}" destId="{62B4E33C-7B37-4FAD-AD86-A114945E650E}" srcOrd="3" destOrd="0" presId="urn:microsoft.com/office/officeart/2008/layout/LinedList"/>
    <dgm:cxn modelId="{196121C1-4112-434A-A0B0-46E38D0C38BF}" type="presParOf" srcId="{62B4E33C-7B37-4FAD-AD86-A114945E650E}" destId="{614577E6-38D2-4771-BA6B-8CA09F6123B5}" srcOrd="0" destOrd="0" presId="urn:microsoft.com/office/officeart/2008/layout/LinedList"/>
    <dgm:cxn modelId="{D3A97A64-E1A5-4F0B-AA97-4FE82267712B}" type="presParOf" srcId="{62B4E33C-7B37-4FAD-AD86-A114945E650E}" destId="{F790FD55-5188-439B-B5BE-8CCE6465305D}" srcOrd="1" destOrd="0" presId="urn:microsoft.com/office/officeart/2008/layout/LinedList"/>
    <dgm:cxn modelId="{41EBB88E-C7A9-44CC-AA5C-3CF266F92138}" type="presParOf" srcId="{557496FD-6263-4D49-B7BC-CB677B671EA8}" destId="{D897107B-F2C7-4C59-8828-52B7CEFF1D6D}" srcOrd="4" destOrd="0" presId="urn:microsoft.com/office/officeart/2008/layout/LinedList"/>
    <dgm:cxn modelId="{7A4B52A0-E8D0-461F-A4C7-3892FBDA4B5A}" type="presParOf" srcId="{557496FD-6263-4D49-B7BC-CB677B671EA8}" destId="{80CAAAE3-34E5-46FE-B9B9-1F9E3D0587BE}" srcOrd="5" destOrd="0" presId="urn:microsoft.com/office/officeart/2008/layout/LinedList"/>
    <dgm:cxn modelId="{4EA4C63C-4B92-459A-B99C-DA69C91CC714}" type="presParOf" srcId="{80CAAAE3-34E5-46FE-B9B9-1F9E3D0587BE}" destId="{EB428951-059C-4878-A4AB-2AE6CE4FAC39}" srcOrd="0" destOrd="0" presId="urn:microsoft.com/office/officeart/2008/layout/LinedList"/>
    <dgm:cxn modelId="{2A3EEB6D-434E-4DCF-98CE-95826D2471C9}" type="presParOf" srcId="{80CAAAE3-34E5-46FE-B9B9-1F9E3D0587BE}" destId="{ED6AEBF1-40CD-41DA-AC61-5A269585F6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21856-77E1-4A44-8FCF-DA7A262D3BFF}">
      <dsp:nvSpPr>
        <dsp:cNvPr id="0" name=""/>
        <dsp:cNvSpPr/>
      </dsp:nvSpPr>
      <dsp:spPr>
        <a:xfrm>
          <a:off x="0" y="1081170"/>
          <a:ext cx="2957512" cy="187802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1D856-9799-451D-904F-45E28821646D}">
      <dsp:nvSpPr>
        <dsp:cNvPr id="0" name=""/>
        <dsp:cNvSpPr/>
      </dsp:nvSpPr>
      <dsp:spPr>
        <a:xfrm>
          <a:off x="328612" y="139335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장기적으로 지속되는 코로나</a:t>
          </a:r>
          <a:r>
            <a:rPr lang="en-US" sz="1600" kern="1200" dirty="0"/>
            <a:t>19</a:t>
          </a:r>
          <a:r>
            <a:rPr lang="ko-KR" sz="1600" kern="1200" dirty="0"/>
            <a:t>로 인해 해외여행을 오랫동안 가지 못한 사람들에게 본인의 취향에 맞는 국내 여행지를 추천</a:t>
          </a:r>
          <a:endParaRPr lang="en-US" sz="1600" kern="1200" dirty="0"/>
        </a:p>
      </dsp:txBody>
      <dsp:txXfrm>
        <a:off x="383617" y="1448357"/>
        <a:ext cx="2847502" cy="1768010"/>
      </dsp:txXfrm>
    </dsp:sp>
    <dsp:sp modelId="{2864A071-0587-4586-B6C8-FD2B310CF85D}">
      <dsp:nvSpPr>
        <dsp:cNvPr id="0" name=""/>
        <dsp:cNvSpPr/>
      </dsp:nvSpPr>
      <dsp:spPr>
        <a:xfrm>
          <a:off x="3614737" y="1081170"/>
          <a:ext cx="2957512" cy="187802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7F0E0-300F-498A-BA7B-C262A583B910}">
      <dsp:nvSpPr>
        <dsp:cNvPr id="0" name=""/>
        <dsp:cNvSpPr/>
      </dsp:nvSpPr>
      <dsp:spPr>
        <a:xfrm>
          <a:off x="3943350" y="139335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또한</a:t>
          </a:r>
          <a:r>
            <a:rPr lang="en-US" sz="1600" kern="1200"/>
            <a:t>, </a:t>
          </a:r>
          <a:r>
            <a:rPr lang="ko-KR" sz="1600" kern="1200"/>
            <a:t>해외 관광객들이 끊긴 여행지 근처 자영업자들에게도 이익을 줄 수 있는 기대효과가 있음</a:t>
          </a:r>
          <a:r>
            <a:rPr lang="en-US" sz="1600" kern="1200"/>
            <a:t>.</a:t>
          </a:r>
        </a:p>
      </dsp:txBody>
      <dsp:txXfrm>
        <a:off x="3998355" y="1448357"/>
        <a:ext cx="2847502" cy="1768010"/>
      </dsp:txXfrm>
    </dsp:sp>
    <dsp:sp modelId="{E042F4A7-1ED7-4948-ABF5-E1354FE5723E}">
      <dsp:nvSpPr>
        <dsp:cNvPr id="0" name=""/>
        <dsp:cNvSpPr/>
      </dsp:nvSpPr>
      <dsp:spPr>
        <a:xfrm>
          <a:off x="7229475" y="1072776"/>
          <a:ext cx="2957512" cy="187802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89683-9F12-49C0-A616-2583812A2F28}">
      <dsp:nvSpPr>
        <dsp:cNvPr id="0" name=""/>
        <dsp:cNvSpPr/>
      </dsp:nvSpPr>
      <dsp:spPr>
        <a:xfrm>
          <a:off x="7558087" y="138495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본인이 가고 싶은 여행지가 추상적이었다면 챗봇과의 대화를 통해 구체적으로 정할 수 있음</a:t>
          </a:r>
          <a:r>
            <a:rPr lang="en-US" sz="1600" kern="1200"/>
            <a:t>.</a:t>
          </a:r>
        </a:p>
      </dsp:txBody>
      <dsp:txXfrm>
        <a:off x="7613092" y="1439962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9347E-A565-4DA5-8F07-E2CE6BB3FEF3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 dirty="0"/>
            <a:t>웹페이지 하단의 </a:t>
          </a:r>
          <a:r>
            <a:rPr lang="ko-KR" sz="1400" kern="1200" dirty="0" err="1"/>
            <a:t>챗봇과의</a:t>
          </a:r>
          <a:r>
            <a:rPr lang="ko-KR" sz="1400" kern="1200" dirty="0"/>
            <a:t> 대화를 기반으로 본인의 취향에 맞는 여행지를 추천 받음</a:t>
          </a:r>
          <a:endParaRPr lang="en-US" sz="1400" kern="1200" dirty="0"/>
        </a:p>
      </dsp:txBody>
      <dsp:txXfrm>
        <a:off x="205" y="1878069"/>
        <a:ext cx="2479997" cy="1785598"/>
      </dsp:txXfrm>
    </dsp:sp>
    <dsp:sp modelId="{E7494E93-69E5-4DEE-9333-8D4DE115EA0E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01</a:t>
          </a:r>
        </a:p>
      </dsp:txBody>
      <dsp:txXfrm>
        <a:off x="205" y="687670"/>
        <a:ext cx="2479997" cy="1190398"/>
      </dsp:txXfrm>
    </dsp:sp>
    <dsp:sp modelId="{D75A66AD-F77A-415C-8D31-82C0E8D23382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게시판을 이용해서 본인이 갔던 여행지에 대한 얘기를 나눌 수 있음</a:t>
          </a:r>
          <a:endParaRPr lang="en-US" sz="1400" kern="1200"/>
        </a:p>
      </dsp:txBody>
      <dsp:txXfrm>
        <a:off x="2678602" y="1878069"/>
        <a:ext cx="2479997" cy="1785598"/>
      </dsp:txXfrm>
    </dsp:sp>
    <dsp:sp modelId="{50077693-2518-4D5D-BC7B-0F17838DC8C2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02</a:t>
          </a:r>
        </a:p>
      </dsp:txBody>
      <dsp:txXfrm>
        <a:off x="2678602" y="687670"/>
        <a:ext cx="2479997" cy="1190398"/>
      </dsp:txXfrm>
    </dsp:sp>
    <dsp:sp modelId="{A3F6659D-C2D0-4B24-A6AE-FC5F08A9D63B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로그인과 회원가입을 넣어 게시판 글 작성 가능</a:t>
          </a:r>
          <a:endParaRPr lang="en-US" sz="1400" kern="1200"/>
        </a:p>
      </dsp:txBody>
      <dsp:txXfrm>
        <a:off x="5356999" y="1878069"/>
        <a:ext cx="2479997" cy="1785598"/>
      </dsp:txXfrm>
    </dsp:sp>
    <dsp:sp modelId="{DD837D35-9575-4359-98EE-78D1C5AE4D34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03</a:t>
          </a:r>
        </a:p>
      </dsp:txBody>
      <dsp:txXfrm>
        <a:off x="5356999" y="687670"/>
        <a:ext cx="2479997" cy="1190398"/>
      </dsp:txXfrm>
    </dsp:sp>
    <dsp:sp modelId="{00B802CA-A41A-4686-9FCE-490C7A450464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여행지 근처 숙소 정보를 게시판에서 확인 가능</a:t>
          </a:r>
          <a:endParaRPr lang="en-US" sz="1400" kern="1200"/>
        </a:p>
      </dsp:txBody>
      <dsp:txXfrm>
        <a:off x="8035397" y="1878069"/>
        <a:ext cx="2479997" cy="1785598"/>
      </dsp:txXfrm>
    </dsp:sp>
    <dsp:sp modelId="{E37E7872-EA08-419E-9718-34AB33DF339B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EDE24-1E05-4150-ABB5-B8F878B7A112}">
      <dsp:nvSpPr>
        <dsp:cNvPr id="0" name=""/>
        <dsp:cNvSpPr/>
      </dsp:nvSpPr>
      <dsp:spPr>
        <a:xfrm>
          <a:off x="0" y="1989"/>
          <a:ext cx="1074455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AE1F5E-F2DE-4F53-836D-F2A3C07D1B1E}">
      <dsp:nvSpPr>
        <dsp:cNvPr id="0" name=""/>
        <dsp:cNvSpPr/>
      </dsp:nvSpPr>
      <dsp:spPr>
        <a:xfrm>
          <a:off x="0" y="1989"/>
          <a:ext cx="10744552" cy="135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0" i="0" kern="1200" dirty="0"/>
            <a:t>대한민국 공공기관의 웹 서비스 개발 시 사용을 권장하고 있는 전자정부 표준 프레임 워크의 기반 기술로서 쓰이고 있다</a:t>
          </a:r>
          <a:r>
            <a:rPr lang="en-US" altLang="ko-KR" sz="2000" b="0" i="0" kern="1200" dirty="0"/>
            <a:t>. </a:t>
          </a:r>
          <a:endParaRPr lang="ko-KR" altLang="en-US" sz="2000" kern="1200" dirty="0"/>
        </a:p>
      </dsp:txBody>
      <dsp:txXfrm>
        <a:off x="0" y="1989"/>
        <a:ext cx="10744552" cy="1356849"/>
      </dsp:txXfrm>
    </dsp:sp>
    <dsp:sp modelId="{5E35E92E-059A-4089-82E0-F02087C78BE5}">
      <dsp:nvSpPr>
        <dsp:cNvPr id="0" name=""/>
        <dsp:cNvSpPr/>
      </dsp:nvSpPr>
      <dsp:spPr>
        <a:xfrm>
          <a:off x="0" y="1358839"/>
          <a:ext cx="1074455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4577E6-38D2-4771-BA6B-8CA09F6123B5}">
      <dsp:nvSpPr>
        <dsp:cNvPr id="0" name=""/>
        <dsp:cNvSpPr/>
      </dsp:nvSpPr>
      <dsp:spPr>
        <a:xfrm>
          <a:off x="0" y="1358839"/>
          <a:ext cx="10744552" cy="135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0" i="0" kern="1200" dirty="0"/>
            <a:t>스프링 부트는 실행만 하면 스프링기반의 사용화가 가능한 애플리케이션을 쉽게 만들기 위해 단독 실행 가능하도록 해주는 스프링 프로젝트이다</a:t>
          </a:r>
          <a:r>
            <a:rPr lang="en-US" altLang="ko-KR" sz="2000" b="0" i="0" kern="1200" dirty="0"/>
            <a:t>.</a:t>
          </a:r>
          <a:endParaRPr lang="ko-KR" altLang="en-US" sz="2000" kern="1200" dirty="0"/>
        </a:p>
      </dsp:txBody>
      <dsp:txXfrm>
        <a:off x="0" y="1358839"/>
        <a:ext cx="10744552" cy="1356849"/>
      </dsp:txXfrm>
    </dsp:sp>
    <dsp:sp modelId="{D897107B-F2C7-4C59-8828-52B7CEFF1D6D}">
      <dsp:nvSpPr>
        <dsp:cNvPr id="0" name=""/>
        <dsp:cNvSpPr/>
      </dsp:nvSpPr>
      <dsp:spPr>
        <a:xfrm>
          <a:off x="0" y="2715688"/>
          <a:ext cx="1074455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428951-059C-4878-A4AB-2AE6CE4FAC39}">
      <dsp:nvSpPr>
        <dsp:cNvPr id="0" name=""/>
        <dsp:cNvSpPr/>
      </dsp:nvSpPr>
      <dsp:spPr>
        <a:xfrm>
          <a:off x="0" y="2715688"/>
          <a:ext cx="10744552" cy="135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0" i="0" kern="1200" dirty="0"/>
            <a:t>스프링 부트는 스프링을 쉽게 사용할 수 있도록 필요한 여러가지 복잡한 설정을 대부분 미리 세팅 해 놓았을 뿐만 아니라 </a:t>
          </a:r>
          <a:r>
            <a:rPr lang="en-US" altLang="ko-KR" sz="2000" b="0" i="0" kern="1200" dirty="0"/>
            <a:t>WAS</a:t>
          </a:r>
          <a:r>
            <a:rPr lang="ko-KR" altLang="en-US" sz="2000" b="0" i="0" kern="1200" dirty="0"/>
            <a:t>도 별도의 설정 없이 바로 웹개발에 들어갈 수 있도록 만들어 놓은 툴이다</a:t>
          </a:r>
          <a:r>
            <a:rPr lang="en-US" altLang="ko-KR" sz="2000" b="0" i="0" kern="1200" dirty="0"/>
            <a:t>.</a:t>
          </a:r>
          <a:endParaRPr lang="ko-KR" altLang="en-US" sz="2000" kern="1200" dirty="0"/>
        </a:p>
      </dsp:txBody>
      <dsp:txXfrm>
        <a:off x="0" y="2715688"/>
        <a:ext cx="10744552" cy="13568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EDE24-1E05-4150-ABB5-B8F878B7A112}">
      <dsp:nvSpPr>
        <dsp:cNvPr id="0" name=""/>
        <dsp:cNvSpPr/>
      </dsp:nvSpPr>
      <dsp:spPr>
        <a:xfrm>
          <a:off x="0" y="1989"/>
          <a:ext cx="1074455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AE1F5E-F2DE-4F53-836D-F2A3C07D1B1E}">
      <dsp:nvSpPr>
        <dsp:cNvPr id="0" name=""/>
        <dsp:cNvSpPr/>
      </dsp:nvSpPr>
      <dsp:spPr>
        <a:xfrm>
          <a:off x="0" y="1989"/>
          <a:ext cx="10744552" cy="135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자체 </a:t>
          </a:r>
          <a:r>
            <a:rPr lang="ko-KR" altLang="en-US" sz="2000" kern="1200" dirty="0" err="1"/>
            <a:t>머신러닝</a:t>
          </a:r>
          <a:r>
            <a:rPr lang="ko-KR" altLang="en-US" sz="2000" kern="1200" dirty="0"/>
            <a:t> </a:t>
          </a:r>
          <a:r>
            <a:rPr lang="en-US" altLang="ko-KR" sz="2000" kern="1200" dirty="0"/>
            <a:t>: </a:t>
          </a:r>
          <a:r>
            <a:rPr lang="ko-KR" altLang="en-US" sz="2000" b="0" i="0" kern="1200" dirty="0"/>
            <a:t>수년간의 도메인 지식 및 자연어 이해를 통해 </a:t>
          </a:r>
          <a:r>
            <a:rPr lang="en-US" altLang="ko-KR" sz="2000" b="0" i="0" kern="1200" dirty="0" err="1"/>
            <a:t>dialogflow</a:t>
          </a:r>
          <a:r>
            <a:rPr lang="ko-KR" altLang="en-US" sz="2000" b="0" i="0" kern="1200" dirty="0"/>
            <a:t>는 사용자가 가장 유용한 방식으로 응답하는 데 도움이 되는 사용자의 의도를 분석하고 이해한다</a:t>
          </a:r>
          <a:r>
            <a:rPr lang="en-US" altLang="ko-KR" sz="2000" b="0" i="0" kern="1200" dirty="0"/>
            <a:t>.</a:t>
          </a:r>
          <a:endParaRPr lang="ko-KR" altLang="en-US" sz="2000" kern="1200" dirty="0"/>
        </a:p>
      </dsp:txBody>
      <dsp:txXfrm>
        <a:off x="0" y="1989"/>
        <a:ext cx="10744552" cy="1356849"/>
      </dsp:txXfrm>
    </dsp:sp>
    <dsp:sp modelId="{5E35E92E-059A-4089-82E0-F02087C78BE5}">
      <dsp:nvSpPr>
        <dsp:cNvPr id="0" name=""/>
        <dsp:cNvSpPr/>
      </dsp:nvSpPr>
      <dsp:spPr>
        <a:xfrm>
          <a:off x="0" y="1358839"/>
          <a:ext cx="1074455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4577E6-38D2-4771-BA6B-8CA09F6123B5}">
      <dsp:nvSpPr>
        <dsp:cNvPr id="0" name=""/>
        <dsp:cNvSpPr/>
      </dsp:nvSpPr>
      <dsp:spPr>
        <a:xfrm>
          <a:off x="0" y="1358839"/>
          <a:ext cx="10744552" cy="135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0" i="0" kern="1200" dirty="0"/>
            <a:t>멀티 플랫폼 지원 </a:t>
          </a:r>
          <a:r>
            <a:rPr lang="en-US" altLang="ko-KR" sz="2000" b="0" i="0" kern="1200" dirty="0"/>
            <a:t>: </a:t>
          </a:r>
          <a:r>
            <a:rPr lang="ko-KR" altLang="en-US" sz="2000" b="0" i="0" kern="1200" dirty="0" err="1"/>
            <a:t>챗봇</a:t>
          </a:r>
          <a:r>
            <a:rPr lang="ko-KR" altLang="en-US" sz="2000" b="0" i="0" kern="1200" dirty="0"/>
            <a:t> 앱을 만들 때 </a:t>
          </a:r>
          <a:r>
            <a:rPr lang="en-US" altLang="ko-KR" sz="2000" b="0" i="0" kern="1200" dirty="0"/>
            <a:t>Google Assistant, Slack, Cortana, Alexa </a:t>
          </a:r>
          <a:r>
            <a:rPr lang="ko-KR" altLang="en-US" sz="2000" b="0" i="0" kern="1200" dirty="0"/>
            <a:t>및 </a:t>
          </a:r>
          <a:r>
            <a:rPr lang="en-US" altLang="ko-KR" sz="2000" b="0" i="0" kern="1200" dirty="0"/>
            <a:t>Facebook </a:t>
          </a:r>
          <a:r>
            <a:rPr lang="en-US" altLang="ko-KR" sz="2000" b="0" i="0" kern="1200" dirty="0" err="1"/>
            <a:t>messenge</a:t>
          </a:r>
          <a:r>
            <a:rPr lang="ko-KR" altLang="en-US" sz="2000" b="0" i="0" kern="1200" dirty="0"/>
            <a:t>와 같이 기존에 존재하는 플랫폼은 쉽게 연동을 할 수 있다</a:t>
          </a:r>
          <a:r>
            <a:rPr lang="en-US" altLang="ko-KR" sz="2000" b="0" i="0" kern="1200" dirty="0"/>
            <a:t>. </a:t>
          </a:r>
          <a:r>
            <a:rPr lang="ko-KR" altLang="en-US" sz="2000" b="0" i="0" kern="1200" dirty="0"/>
            <a:t>실제로 메뉴 탭에서 쉽게 연동할 수 있게 제공하고 있다</a:t>
          </a:r>
          <a:r>
            <a:rPr lang="en-US" altLang="ko-KR" sz="2000" b="0" i="0" kern="1200" dirty="0"/>
            <a:t>. </a:t>
          </a:r>
          <a:endParaRPr lang="ko-KR" altLang="en-US" sz="2000" kern="1200" dirty="0"/>
        </a:p>
      </dsp:txBody>
      <dsp:txXfrm>
        <a:off x="0" y="1358839"/>
        <a:ext cx="10744552" cy="1356849"/>
      </dsp:txXfrm>
    </dsp:sp>
    <dsp:sp modelId="{D897107B-F2C7-4C59-8828-52B7CEFF1D6D}">
      <dsp:nvSpPr>
        <dsp:cNvPr id="0" name=""/>
        <dsp:cNvSpPr/>
      </dsp:nvSpPr>
      <dsp:spPr>
        <a:xfrm>
          <a:off x="0" y="2715688"/>
          <a:ext cx="1074455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428951-059C-4878-A4AB-2AE6CE4FAC39}">
      <dsp:nvSpPr>
        <dsp:cNvPr id="0" name=""/>
        <dsp:cNvSpPr/>
      </dsp:nvSpPr>
      <dsp:spPr>
        <a:xfrm>
          <a:off x="0" y="2715688"/>
          <a:ext cx="10744552" cy="135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0" i="0" kern="1200" dirty="0"/>
            <a:t>다국어 지원 </a:t>
          </a:r>
          <a:r>
            <a:rPr lang="en-US" altLang="ko-KR" sz="2000" b="0" i="0" kern="1200" dirty="0"/>
            <a:t>: </a:t>
          </a:r>
          <a:r>
            <a:rPr lang="ko-KR" altLang="en-US" sz="2000" b="0" i="0" kern="1200" dirty="0"/>
            <a:t>브라질 포르투갈어</a:t>
          </a:r>
          <a:r>
            <a:rPr lang="en-US" altLang="ko-KR" sz="2000" b="0" i="0" kern="1200" dirty="0"/>
            <a:t>, </a:t>
          </a:r>
          <a:r>
            <a:rPr lang="ko-KR" altLang="en-US" sz="2000" b="0" i="0" kern="1200" dirty="0"/>
            <a:t>중국어</a:t>
          </a:r>
          <a:r>
            <a:rPr lang="en-US" altLang="ko-KR" sz="2000" b="0" i="0" kern="1200" dirty="0"/>
            <a:t>, </a:t>
          </a:r>
          <a:r>
            <a:rPr lang="ko-KR" altLang="en-US" sz="2000" b="0" i="0" kern="1200" dirty="0"/>
            <a:t>영어</a:t>
          </a:r>
          <a:r>
            <a:rPr lang="en-US" altLang="ko-KR" sz="2000" b="0" i="0" kern="1200" dirty="0"/>
            <a:t>, </a:t>
          </a:r>
          <a:r>
            <a:rPr lang="ko-KR" altLang="en-US" sz="2000" b="0" i="0" kern="1200" dirty="0"/>
            <a:t>네덜란드어</a:t>
          </a:r>
          <a:r>
            <a:rPr lang="en-US" altLang="ko-KR" sz="2000" b="0" i="0" kern="1200" dirty="0"/>
            <a:t>, </a:t>
          </a:r>
          <a:r>
            <a:rPr lang="ko-KR" altLang="en-US" sz="2000" b="0" i="0" kern="1200" dirty="0"/>
            <a:t>프랑스어</a:t>
          </a:r>
          <a:r>
            <a:rPr lang="en-US" altLang="ko-KR" sz="2000" b="0" i="0" kern="1200" dirty="0"/>
            <a:t>, </a:t>
          </a:r>
          <a:r>
            <a:rPr lang="ko-KR" altLang="en-US" sz="2000" b="0" i="0" kern="1200" dirty="0"/>
            <a:t>독일어</a:t>
          </a:r>
          <a:r>
            <a:rPr lang="en-US" altLang="ko-KR" sz="2000" b="0" i="0" kern="1200" dirty="0"/>
            <a:t>, </a:t>
          </a:r>
          <a:r>
            <a:rPr lang="ko-KR" altLang="en-US" sz="2000" b="0" i="0" kern="1200" dirty="0"/>
            <a:t>이탈리아어</a:t>
          </a:r>
          <a:r>
            <a:rPr lang="en-US" altLang="ko-KR" sz="2000" b="0" i="0" kern="1200" dirty="0"/>
            <a:t>, </a:t>
          </a:r>
          <a:r>
            <a:rPr lang="ko-KR" altLang="en-US" sz="2000" b="0" i="0" kern="1200" dirty="0"/>
            <a:t>한국어</a:t>
          </a:r>
          <a:r>
            <a:rPr lang="en-US" altLang="ko-KR" sz="2000" b="0" i="0" kern="1200" dirty="0"/>
            <a:t>, </a:t>
          </a:r>
          <a:r>
            <a:rPr lang="ko-KR" altLang="en-US" sz="2000" b="0" i="0" kern="1200" dirty="0"/>
            <a:t>일본어</a:t>
          </a:r>
          <a:r>
            <a:rPr lang="en-US" altLang="ko-KR" sz="2000" b="0" i="0" kern="1200" dirty="0"/>
            <a:t>, </a:t>
          </a:r>
          <a:r>
            <a:rPr lang="ko-KR" altLang="en-US" sz="2000" b="0" i="0" kern="1200" dirty="0"/>
            <a:t>포르투갈어</a:t>
          </a:r>
          <a:r>
            <a:rPr lang="en-US" altLang="ko-KR" sz="2000" b="0" i="0" kern="1200" dirty="0"/>
            <a:t>, </a:t>
          </a:r>
          <a:r>
            <a:rPr lang="ko-KR" altLang="en-US" sz="2000" b="0" i="0" kern="1200" dirty="0"/>
            <a:t>러시아어</a:t>
          </a:r>
          <a:r>
            <a:rPr lang="en-US" altLang="ko-KR" sz="2000" b="0" i="0" kern="1200" dirty="0"/>
            <a:t>, </a:t>
          </a:r>
          <a:r>
            <a:rPr lang="ko-KR" altLang="en-US" sz="2000" b="0" i="0" kern="1200" dirty="0"/>
            <a:t>스페인어 및 우크라이나어를 포함한 </a:t>
          </a:r>
          <a:r>
            <a:rPr lang="en-US" altLang="ko-KR" sz="2000" b="0" i="0" kern="1200" dirty="0"/>
            <a:t>14</a:t>
          </a:r>
          <a:r>
            <a:rPr lang="ko-KR" altLang="en-US" sz="2000" b="0" i="0" kern="1200" dirty="0"/>
            <a:t>개 이상의 언어를 지원한다</a:t>
          </a:r>
          <a:r>
            <a:rPr lang="en-US" altLang="ko-KR" sz="2000" b="0" i="0" kern="1200" dirty="0"/>
            <a:t>. </a:t>
          </a:r>
          <a:endParaRPr lang="ko-KR" altLang="en-US" sz="2000" kern="1200" dirty="0"/>
        </a:p>
      </dsp:txBody>
      <dsp:txXfrm>
        <a:off x="0" y="2715688"/>
        <a:ext cx="10744552" cy="1356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3:16:29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703 1242 24575,'-98'-1'0,"0"-5"0,-175-31 0,260 34 0,-1-1 0,1-1 0,0 0 0,0 0 0,1-1 0,0-1 0,0 0 0,0-1 0,1 0 0,0-1 0,-10-10 0,13 11 0,1 0 0,0-1 0,0 0 0,1 0 0,0-1 0,0 1 0,1-1 0,1 0 0,0-1 0,0 1 0,1-1 0,0 0 0,0 0 0,0-13 0,3-15 0,1-1 0,2 1 0,16-77 0,4-40 0,-19 99 0,3-1 0,2 2 0,17-59 0,-10 55 0,-12 39 0,1 0 0,2 0 0,0 1 0,1 0 0,11-22 0,-15 37 0,-1 0 0,1 0 0,0 0 0,0 0 0,1 1 0,-1 0 0,1-1 0,0 2 0,0-1 0,1 0 0,-1 1 0,1 0 0,-1 1 0,1-1 0,0 1 0,0 0 0,0 0 0,0 1 0,0 0 0,1 0 0,-1 0 0,7 1 0,45 0 0,0 2 0,-1 3 0,0 3 0,80 20 0,-120-24 0,-1 1 0,1 1 0,-1 0 0,0 1 0,-1 1 0,20 13 0,-30-17 0,0 0 0,0 0 0,0 0 0,-1 0 0,1 1 0,-1 0 0,-1 0 0,1 0 0,-1 0 0,0 1 0,0-1 0,0 1 0,-1 0 0,1 0 0,-2 0 0,1 0 0,-1 0 0,1 0 0,-2 0 0,1 10 0,-4 78 0,-28 163 0,22-218 0,-2-1 0,-1 0 0,-2 0 0,-2-2 0,-1 0 0,-1 0 0,-2-2 0,-2-1 0,-1 0 0,-2-2 0,-35 36 0,56-62-91,-1-1 0,1 1 0,0 0 0,0 0 0,1 0 0,-1 0 0,1 1 0,0 0 0,1-1 0,-1 1 0,1 0 0,0 0 0,1 0 0,-2 8 0,5 1-6735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3:16:31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1198 24575,'-112'1'0,"-122"-3"0,215 0 0,0-1 0,0-1 0,0 0 0,0-2 0,-27-12 0,-45-12 0,88 29 0,0 1 0,0-1 0,0 0 0,0 0 0,0 0 0,0-1 0,1 1 0,-1-1 0,1 1 0,-1-1 0,1 0 0,-1 0 0,1 0 0,0 0 0,0-1 0,0 1 0,0 0 0,1-1 0,-1 1 0,0-1 0,1 0 0,0 0 0,0 1 0,0-1 0,0 0 0,0 0 0,0 0 0,1 0 0,-1-4 0,1-8 0,0 0 0,1 0 0,1 0 0,7-29 0,-2 4 0,7-40 0,3 2 0,49-140 0,-41 158 0,3 2 0,2 1 0,3 1 0,2 2 0,3 2 0,2 1 0,47-46 0,-80 90 0,1 1 0,0 0 0,0 1 0,0 0 0,1 1 0,0-1 0,-1 1 0,2 1 0,-1 0 0,0 0 0,1 1 0,-1 0 0,1 1 0,13-1 0,-2 2 0,0 0 0,0 1 0,0 1 0,0 1 0,35 9 0,-25-2 0,52 27 0,-5-2 0,-70-33 0,0 2 0,0-1 0,-1 1 0,1 0 0,-1 1 0,0-1 0,0 2 0,-1-1 0,1 1 0,-1 0 0,0 0 0,-1 0 0,6 10 0,-6-7 0,-1 0 0,0 0 0,0 0 0,-1 1 0,0 0 0,-1 0 0,0 0 0,-1 0 0,0 0 0,0 20 0,-5 19 0,-2 1 0,-2-1 0,-21 74 0,-1 0 0,17-75 0,-3-1 0,-1 0 0,-3-1 0,-2-1 0,-27 41 0,19-31 0,24-42 0,0-1 0,-1 0 0,-1 0 0,0-1 0,0 0 0,-1 0 0,-1-1 0,0-1 0,0 1 0,-1-1 0,0-1 0,0 0 0,-1-1 0,0 0 0,0-1 0,-18 7 0,-81 26-1365,88-32-5461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430A4-C80F-4E8F-9554-8390AD1F6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2884B-1DFE-400A-A083-1A757B9D2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53E95-DA43-44CC-8E18-DC0B3C65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E661-8FAB-46E7-B3CF-38C0BD5C129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F242A-9E45-4136-AFEB-75E0914B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2935D-A8AA-43B5-9ADD-237BC1FB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BDD-0A2F-4C73-A561-D119D2F2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8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3FFB4-1E24-493F-B948-2438DEF3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2DD47C-2933-4453-AE78-6088E7BEF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82D3A-9041-486A-A5EF-8DE2DE57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E661-8FAB-46E7-B3CF-38C0BD5C129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969F7-42F7-4AFA-840B-800960D7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D9F21-FE09-4A09-917D-E1A42B06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BDD-0A2F-4C73-A561-D119D2F2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5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D1C360-1972-4467-802D-B0715FE53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06FC69-2D90-463C-A55B-FBDDB8AB8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E3815-8960-48A1-9DD7-D1D2874A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E661-8FAB-46E7-B3CF-38C0BD5C129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C5502-A7AF-40B7-89BD-38DD9880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DF530-3795-46CA-8AF5-1B07FE46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BDD-0A2F-4C73-A561-D119D2F2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16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9BB9A-F611-4BB7-B0EB-071EF1FC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24916-6D18-49FA-8560-31CE57B14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E9529-2E0D-41CA-AFCE-CAF81B82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E661-8FAB-46E7-B3CF-38C0BD5C129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CCC3A-83E1-43A7-B4E5-4CF71158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2D3B7-D6D6-4343-8CC7-16825181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BDD-0A2F-4C73-A561-D119D2F2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9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0896-7CB0-4202-A949-414CE917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C2D7E-5F8A-4882-9C84-D3830EFC2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2789A-F45B-4B32-BD5C-37EA8F66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E661-8FAB-46E7-B3CF-38C0BD5C129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A1E53-64B7-4F30-BCBA-9C7796A0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38AA0-4451-4AA9-AC14-BE35BE70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BDD-0A2F-4C73-A561-D119D2F2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8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900CD-37FB-44BA-8AA0-AF1E82C9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BA853-E37A-4F87-83B3-4DD77029A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ED2178-E94E-411D-9CEE-083945E8D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CB8515-9281-49C8-9D6A-6F225DC0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E661-8FAB-46E7-B3CF-38C0BD5C129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F980E-9C4C-4F2A-AF1F-5027180E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927862-1A2C-477A-855B-CBEDD180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BDD-0A2F-4C73-A561-D119D2F2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7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7027-9F41-421E-AB53-967AF848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818C9-50E9-4216-9FEF-89701390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C881C5-1332-447C-81B2-4E07661E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DCE336-9C3D-4849-B012-307BE3023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3D5135-5C4E-435D-9FC0-55F0956C6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2B82E3-DB18-40F8-AD15-E7AB52F2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E661-8FAB-46E7-B3CF-38C0BD5C129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B0375F-BFCE-4589-881C-A50841B0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237DD-A9E4-4B06-9A90-51000145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BDD-0A2F-4C73-A561-D119D2F2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E7978-34D4-418D-B356-6A9F2451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346784-6E8D-4F7C-BE3B-6611DE8F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E661-8FAB-46E7-B3CF-38C0BD5C129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3E978C-D8DA-484C-8075-35B5A7F8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A1C059-36BB-452F-91DD-9DE799BC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BDD-0A2F-4C73-A561-D119D2F2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8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10E7B3-2A73-48EC-B92B-3D3AD7A7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E661-8FAB-46E7-B3CF-38C0BD5C129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D0AB33-3147-477C-9313-952718F9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BEA57-FEFA-474C-8DEB-5293E8D6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BDD-0A2F-4C73-A561-D119D2F2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6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3B630-F4BE-4B73-8B7C-94C1577D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5E43C-7399-4937-9921-9801E070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81593-B9BB-495F-849A-FBD6380A4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A88094-F121-4AE9-9AA5-60AE5E04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E661-8FAB-46E7-B3CF-38C0BD5C129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FC169-C606-4F19-AF37-5249A5CB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E6496C-559B-47DD-AA60-DF996E8A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BDD-0A2F-4C73-A561-D119D2F2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15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2C5C4-75FA-492B-A37B-AAD9DD38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C7A5AD-A811-4097-801A-08450650F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4FA1ED-617D-4195-A18C-6144B42F8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20A49-EC22-467F-B417-23466FB6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E661-8FAB-46E7-B3CF-38C0BD5C129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A0F6E6-0D09-4348-8667-32D131A1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42D63-66AC-4CF2-8CD5-57C2CF46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BDD-0A2F-4C73-A561-D119D2F2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6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84C3F2-F48A-49B0-9974-985DC595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07306-0C1A-42DA-8785-05E1C190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0BFA0-FBE0-4F8C-8DFC-1699D6A53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8E661-8FAB-46E7-B3CF-38C0BD5C129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601E7-C356-4E73-BAEE-763F8E426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0F431-F7D5-44D8-BDDA-E46C275C2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2BDD-0A2F-4C73-A561-D119D2F24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data.go.kr/data/15057787/openapi.d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korean.visitkorea.or.kr/main/main.do#hom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2021tourapi.com/sub03.php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hyperlink" Target="https://apis.map.kakao.com/web/sample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.xml"/><Relationship Id="rId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SOAP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ko.wikipedia.org/wiki/RES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kKj1m8kWkE&amp;ab_channel=GooglePark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6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Freeform: Shape 6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6" name="Freeform: Shape 6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E1F4B2-9A98-496F-8DE1-968595AC3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/>
              <a:t>종합설계</a:t>
            </a:r>
            <a:r>
              <a:rPr lang="en-US" altLang="ko-KR" sz="7200"/>
              <a:t>1</a:t>
            </a:r>
            <a:endParaRPr lang="ko-KR" altLang="en-US" sz="72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323257-7AED-4542-9C6C-893242AD5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ko-KR" sz="2800"/>
              <a:t>2017305046 </a:t>
            </a:r>
            <a:r>
              <a:rPr lang="ko-KR" altLang="en-US" sz="2800"/>
              <a:t>염주헌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2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8E1D58-279B-40FA-8C5D-0A0CB5EA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공공 </a:t>
            </a: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CA354-0F09-4A46-80A6-7268F80DD027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>
                <a:hlinkClick r:id="rId2"/>
              </a:rPr>
              <a:t>https://www.data.go.kr/data/15057787/openapi.do</a:t>
            </a:r>
            <a:endParaRPr lang="en-US" altLang="ko-KR" sz="22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98C97C7-037C-46CC-9804-FDB7CACF9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669" y="2290936"/>
            <a:ext cx="682647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0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8FF3ED-DB78-487B-82AC-FED1BD0C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구석구석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7BCE8-9CFF-4C6D-B273-721482C5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hlinkClick r:id="rId2"/>
              </a:rPr>
              <a:t>https://korean.visitkorea.or.kr/main/main.do#home</a:t>
            </a:r>
            <a:endParaRPr lang="en-US" altLang="ko-KR" sz="2200" dirty="0"/>
          </a:p>
          <a:p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5665A6-0F58-4C74-9F56-7EC896F95C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4" r="2827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918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DF0538-090F-487D-8ECD-9F875D8D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졸업작품과의 차이점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54FB5BF5-7C7A-410D-9D25-11777B567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47151"/>
              </p:ext>
            </p:extLst>
          </p:nvPr>
        </p:nvGraphicFramePr>
        <p:xfrm>
          <a:off x="838200" y="2079391"/>
          <a:ext cx="10684764" cy="4300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588">
                  <a:extLst>
                    <a:ext uri="{9D8B030D-6E8A-4147-A177-3AD203B41FA5}">
                      <a16:colId xmlns:a16="http://schemas.microsoft.com/office/drawing/2014/main" val="474099446"/>
                    </a:ext>
                  </a:extLst>
                </a:gridCol>
                <a:gridCol w="3561588">
                  <a:extLst>
                    <a:ext uri="{9D8B030D-6E8A-4147-A177-3AD203B41FA5}">
                      <a16:colId xmlns:a16="http://schemas.microsoft.com/office/drawing/2014/main" val="1593511944"/>
                    </a:ext>
                  </a:extLst>
                </a:gridCol>
                <a:gridCol w="3561588">
                  <a:extLst>
                    <a:ext uri="{9D8B030D-6E8A-4147-A177-3AD203B41FA5}">
                      <a16:colId xmlns:a16="http://schemas.microsoft.com/office/drawing/2014/main" val="210104674"/>
                    </a:ext>
                  </a:extLst>
                </a:gridCol>
              </a:tblGrid>
              <a:tr h="141849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구석구석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졸업작품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672448"/>
                  </a:ext>
                </a:extLst>
              </a:tr>
              <a:tr h="141849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공통점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국내의 여행지를 </a:t>
                      </a:r>
                      <a:r>
                        <a:rPr lang="ko-KR" altLang="en-US" dirty="0" err="1"/>
                        <a:t>챗봇과</a:t>
                      </a:r>
                      <a:r>
                        <a:rPr lang="ko-KR" altLang="en-US" dirty="0"/>
                        <a:t> 해시태그를 이용하여 추천해준다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1524"/>
                  </a:ext>
                </a:extLst>
              </a:tr>
              <a:tr h="141849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차이점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게시판을 제공하지 않아 사람들의 다양한 의견을 들을 수 없다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또한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근처 숙소정보도 제공하지 않는다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게시판을 이용해 여러 의견을 제공 받을 수 있고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근처의 숙소 정보를 제공받아 여행 계획을 세울 때 도움이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78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8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62D955-F54B-4030-8280-7D79E6F1B9BF}"/>
              </a:ext>
            </a:extLst>
          </p:cNvPr>
          <p:cNvSpPr/>
          <p:nvPr/>
        </p:nvSpPr>
        <p:spPr>
          <a:xfrm>
            <a:off x="570451" y="444617"/>
            <a:ext cx="11274804" cy="6115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1">
            <a:schemeClr val="lt2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FD2AFC-9B8D-4D3F-8454-3165DCEC7D15}"/>
              </a:ext>
            </a:extLst>
          </p:cNvPr>
          <p:cNvSpPr/>
          <p:nvPr/>
        </p:nvSpPr>
        <p:spPr>
          <a:xfrm>
            <a:off x="1275127" y="1224794"/>
            <a:ext cx="7583648" cy="562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내가 다녀온 여행지 </a:t>
            </a:r>
            <a:r>
              <a:rPr lang="en-US" altLang="ko-KR" dirty="0"/>
              <a:t>/ </a:t>
            </a:r>
            <a:r>
              <a:rPr lang="ko-KR" altLang="en-US" dirty="0"/>
              <a:t>숙소정보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5EAC0-AA47-41C9-BD12-A1B33D0A50CA}"/>
              </a:ext>
            </a:extLst>
          </p:cNvPr>
          <p:cNvSpPr/>
          <p:nvPr/>
        </p:nvSpPr>
        <p:spPr>
          <a:xfrm>
            <a:off x="6375632" y="4269996"/>
            <a:ext cx="2483142" cy="2290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챗봇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DA4551-A106-4F60-B2A1-C98429EA3B76}"/>
              </a:ext>
            </a:extLst>
          </p:cNvPr>
          <p:cNvSpPr/>
          <p:nvPr/>
        </p:nvSpPr>
        <p:spPr>
          <a:xfrm>
            <a:off x="6375632" y="2059497"/>
            <a:ext cx="2483142" cy="1996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A67404-DBF0-455D-92A9-B3CF816EC3E7}"/>
              </a:ext>
            </a:extLst>
          </p:cNvPr>
          <p:cNvSpPr/>
          <p:nvPr/>
        </p:nvSpPr>
        <p:spPr>
          <a:xfrm>
            <a:off x="1275126" y="3049397"/>
            <a:ext cx="4820874" cy="3510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게시글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3DFA0D-B88F-49BF-99A0-4AF7E2EAF8DE}"/>
              </a:ext>
            </a:extLst>
          </p:cNvPr>
          <p:cNvSpPr/>
          <p:nvPr/>
        </p:nvSpPr>
        <p:spPr>
          <a:xfrm>
            <a:off x="1275126" y="2059497"/>
            <a:ext cx="4820874" cy="717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해시태그를 이용한 여행지 분류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158F48-29E5-4A1E-8042-5E397C2528BA}"/>
              </a:ext>
            </a:extLst>
          </p:cNvPr>
          <p:cNvSpPr/>
          <p:nvPr/>
        </p:nvSpPr>
        <p:spPr>
          <a:xfrm>
            <a:off x="9034943" y="444617"/>
            <a:ext cx="2810312" cy="6115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1300" dirty="0"/>
              <a:t>이용자 게시판을 만들어 본인이 다녀온 여행지의 후기와 가고 싶은 여행지 근처의 숙소 정보를 제공</a:t>
            </a:r>
            <a:endParaRPr lang="en-US" altLang="ko-KR" sz="1300" dirty="0"/>
          </a:p>
          <a:p>
            <a:pPr marL="342900" indent="-342900" algn="ctr">
              <a:buAutoNum type="arabicPeriod"/>
            </a:pPr>
            <a:r>
              <a:rPr lang="ko-KR" altLang="en-US" sz="1300" dirty="0"/>
              <a:t>해시태그를 이용하여 여행지의 목적을 간추린다</a:t>
            </a:r>
            <a:r>
              <a:rPr lang="en-US" altLang="ko-KR" sz="1300" dirty="0"/>
              <a:t>.</a:t>
            </a:r>
          </a:p>
          <a:p>
            <a:pPr marL="342900" indent="-342900" algn="ctr">
              <a:buAutoNum type="arabicPeriod"/>
            </a:pPr>
            <a:endParaRPr lang="en-US" altLang="ko-KR" sz="1300" dirty="0"/>
          </a:p>
          <a:p>
            <a:pPr marL="342900" indent="-342900" algn="ctr">
              <a:buAutoNum type="arabicPeriod"/>
            </a:pPr>
            <a:r>
              <a:rPr lang="ko-KR" altLang="en-US" sz="1300" dirty="0"/>
              <a:t>서버와 연동하여 이용자들이 올리는 게시글을 최신화</a:t>
            </a:r>
            <a:endParaRPr lang="en-US" altLang="ko-KR" sz="1300" dirty="0"/>
          </a:p>
          <a:p>
            <a:pPr marL="342900" indent="-342900" algn="ctr">
              <a:buAutoNum type="arabicPeriod"/>
            </a:pPr>
            <a:endParaRPr lang="en-US" altLang="ko-KR" sz="1300" dirty="0"/>
          </a:p>
          <a:p>
            <a:pPr marL="342900" indent="-342900" algn="ctr">
              <a:buAutoNum type="arabicPeriod"/>
            </a:pPr>
            <a:r>
              <a:rPr lang="ko-KR" altLang="en-US" sz="1300" dirty="0"/>
              <a:t>로그인과 회원가입 란을 만들어 게시글을 작성할 수 있게 함</a:t>
            </a:r>
            <a:endParaRPr lang="en-US" altLang="ko-KR" sz="1300" dirty="0"/>
          </a:p>
          <a:p>
            <a:pPr marL="342900" indent="-342900" algn="ctr">
              <a:buAutoNum type="arabicPeriod"/>
            </a:pPr>
            <a:endParaRPr lang="en-US" altLang="ko-KR" sz="1300" dirty="0"/>
          </a:p>
          <a:p>
            <a:pPr marL="342900" indent="-342900" algn="ctr">
              <a:buAutoNum type="arabicPeriod"/>
            </a:pPr>
            <a:r>
              <a:rPr lang="ko-KR" altLang="en-US" sz="1300" dirty="0" err="1"/>
              <a:t>챗봇과의</a:t>
            </a:r>
            <a:r>
              <a:rPr lang="ko-KR" altLang="en-US" sz="1300" dirty="0"/>
              <a:t> 대화를 기반으로 여행지 추천과 해시태그 추천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9C2AAD-1092-4D82-B9A4-7CEE227395DC}"/>
              </a:ext>
            </a:extLst>
          </p:cNvPr>
          <p:cNvSpPr/>
          <p:nvPr/>
        </p:nvSpPr>
        <p:spPr>
          <a:xfrm>
            <a:off x="2474752" y="1075889"/>
            <a:ext cx="318782" cy="3523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EFD159-5144-4559-82EE-2C3D5579D50F}"/>
              </a:ext>
            </a:extLst>
          </p:cNvPr>
          <p:cNvSpPr/>
          <p:nvPr/>
        </p:nvSpPr>
        <p:spPr>
          <a:xfrm>
            <a:off x="1746308" y="1937858"/>
            <a:ext cx="318782" cy="3523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F82507-8FE2-41B1-8CE2-F632CBEC4F15}"/>
              </a:ext>
            </a:extLst>
          </p:cNvPr>
          <p:cNvSpPr/>
          <p:nvPr/>
        </p:nvSpPr>
        <p:spPr>
          <a:xfrm>
            <a:off x="1503027" y="2898395"/>
            <a:ext cx="318782" cy="3523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3A3616-E371-4DFE-8D35-F2A084FBB5C2}"/>
              </a:ext>
            </a:extLst>
          </p:cNvPr>
          <p:cNvSpPr/>
          <p:nvPr/>
        </p:nvSpPr>
        <p:spPr>
          <a:xfrm>
            <a:off x="6300131" y="1939955"/>
            <a:ext cx="318782" cy="3523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11506A-322C-4286-93A3-7C433199315B}"/>
              </a:ext>
            </a:extLst>
          </p:cNvPr>
          <p:cNvSpPr/>
          <p:nvPr/>
        </p:nvSpPr>
        <p:spPr>
          <a:xfrm>
            <a:off x="6288945" y="4152549"/>
            <a:ext cx="318782" cy="3523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11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8E1D58-279B-40FA-8C5D-0A0CB5EA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게시판 구현 부분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FB3CC1-EA67-48B9-8ECC-E46E5666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481" y="1326449"/>
            <a:ext cx="7785729" cy="36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8E1D58-279B-40FA-8C5D-0A0CB5EA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해시태그를 이용한 여행지 분류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C555F8-0C1E-4B71-9477-48914980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29667"/>
            <a:ext cx="7214616" cy="35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0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8E1D58-279B-40FA-8C5D-0A0CB5EA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게시판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04411-8CD7-40D1-AC8D-917B22D99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38685"/>
            <a:ext cx="7214616" cy="355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9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8E1D58-279B-40FA-8C5D-0A0CB5EA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로그인 </a:t>
            </a:r>
            <a:r>
              <a:rPr lang="en-US" altLang="ko-K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 </a:t>
            </a:r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회원가입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05977E-DA08-4CF0-A3C8-891A9587E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56722"/>
            <a:ext cx="7214616" cy="35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8E1D58-279B-40FA-8C5D-0A0CB5EA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챗봇</a:t>
            </a:r>
            <a:endParaRPr lang="en-US" altLang="ko-KR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36A763-39CB-442F-B8E3-54701288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20648"/>
            <a:ext cx="7214616" cy="35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1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A91DB9-5CE3-4B2E-8E65-639AEAC6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작품 구현 일정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44A0142-63D5-4FBB-9BFD-97446DAB3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66869"/>
              </p:ext>
            </p:extLst>
          </p:nvPr>
        </p:nvGraphicFramePr>
        <p:xfrm>
          <a:off x="838200" y="1947800"/>
          <a:ext cx="10427895" cy="4399171"/>
        </p:xfrm>
        <a:graphic>
          <a:graphicData uri="http://schemas.openxmlformats.org/drawingml/2006/table">
            <a:tbl>
              <a:tblPr/>
              <a:tblGrid>
                <a:gridCol w="1568255">
                  <a:extLst>
                    <a:ext uri="{9D8B030D-6E8A-4147-A177-3AD203B41FA5}">
                      <a16:colId xmlns:a16="http://schemas.microsoft.com/office/drawing/2014/main" val="2775508057"/>
                    </a:ext>
                  </a:extLst>
                </a:gridCol>
                <a:gridCol w="1107455">
                  <a:extLst>
                    <a:ext uri="{9D8B030D-6E8A-4147-A177-3AD203B41FA5}">
                      <a16:colId xmlns:a16="http://schemas.microsoft.com/office/drawing/2014/main" val="1961373332"/>
                    </a:ext>
                  </a:extLst>
                </a:gridCol>
                <a:gridCol w="1107455">
                  <a:extLst>
                    <a:ext uri="{9D8B030D-6E8A-4147-A177-3AD203B41FA5}">
                      <a16:colId xmlns:a16="http://schemas.microsoft.com/office/drawing/2014/main" val="3877990445"/>
                    </a:ext>
                  </a:extLst>
                </a:gridCol>
                <a:gridCol w="1107455">
                  <a:extLst>
                    <a:ext uri="{9D8B030D-6E8A-4147-A177-3AD203B41FA5}">
                      <a16:colId xmlns:a16="http://schemas.microsoft.com/office/drawing/2014/main" val="2921385574"/>
                    </a:ext>
                  </a:extLst>
                </a:gridCol>
                <a:gridCol w="1107455">
                  <a:extLst>
                    <a:ext uri="{9D8B030D-6E8A-4147-A177-3AD203B41FA5}">
                      <a16:colId xmlns:a16="http://schemas.microsoft.com/office/drawing/2014/main" val="1714142217"/>
                    </a:ext>
                  </a:extLst>
                </a:gridCol>
                <a:gridCol w="1107455">
                  <a:extLst>
                    <a:ext uri="{9D8B030D-6E8A-4147-A177-3AD203B41FA5}">
                      <a16:colId xmlns:a16="http://schemas.microsoft.com/office/drawing/2014/main" val="2151459004"/>
                    </a:ext>
                  </a:extLst>
                </a:gridCol>
                <a:gridCol w="1107455">
                  <a:extLst>
                    <a:ext uri="{9D8B030D-6E8A-4147-A177-3AD203B41FA5}">
                      <a16:colId xmlns:a16="http://schemas.microsoft.com/office/drawing/2014/main" val="1956766720"/>
                    </a:ext>
                  </a:extLst>
                </a:gridCol>
                <a:gridCol w="1107455">
                  <a:extLst>
                    <a:ext uri="{9D8B030D-6E8A-4147-A177-3AD203B41FA5}">
                      <a16:colId xmlns:a16="http://schemas.microsoft.com/office/drawing/2014/main" val="647638117"/>
                    </a:ext>
                  </a:extLst>
                </a:gridCol>
                <a:gridCol w="1107455">
                  <a:extLst>
                    <a:ext uri="{9D8B030D-6E8A-4147-A177-3AD203B41FA5}">
                      <a16:colId xmlns:a16="http://schemas.microsoft.com/office/drawing/2014/main" val="3885269559"/>
                    </a:ext>
                  </a:extLst>
                </a:gridCol>
              </a:tblGrid>
              <a:tr h="3835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6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8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9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915258"/>
                  </a:ext>
                </a:extLst>
              </a:tr>
              <a:tr h="3835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작품계획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950558"/>
                  </a:ext>
                </a:extLst>
              </a:tr>
              <a:tr h="496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웹페이지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27778"/>
                  </a:ext>
                </a:extLst>
              </a:tr>
              <a:tr h="3835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API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적용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473087"/>
                  </a:ext>
                </a:extLst>
              </a:tr>
              <a:tr h="7438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Dialogflow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학습 및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Spirng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연동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39561"/>
                  </a:ext>
                </a:extLst>
              </a:tr>
              <a:tr h="7438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로그인 및 회원가입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DB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연동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654675"/>
                  </a:ext>
                </a:extLst>
              </a:tr>
              <a:tr h="3835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AWS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연동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734961"/>
                  </a:ext>
                </a:extLst>
              </a:tr>
              <a:tr h="3835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모바일 연동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01393"/>
                  </a:ext>
                </a:extLst>
              </a:tr>
              <a:tr h="496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실제 구현 및 수정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165429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5A3E0081-4BFC-4C75-ADB0-361A13D7B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13" y="1830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8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서명 라인 위에 놓인 펜">
            <a:extLst>
              <a:ext uri="{FF2B5EF4-FFF2-40B4-BE49-F238E27FC236}">
                <a16:creationId xmlns:a16="http://schemas.microsoft.com/office/drawing/2014/main" id="{9AFD21DF-2DC1-F6FB-FB7F-D4F194949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FFEEAA-835B-42D1-9C30-2C24659C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atinLnBrk="0"/>
            <a:r>
              <a:rPr lang="ko-KR" altLang="en-US" sz="4800" dirty="0"/>
              <a:t>주제</a:t>
            </a:r>
            <a:r>
              <a:rPr lang="en-US" altLang="ko-KR" sz="4800" dirty="0"/>
              <a:t> : </a:t>
            </a:r>
            <a:br>
              <a:rPr lang="en-US" altLang="ko-KR" sz="4800" dirty="0"/>
            </a:br>
            <a:r>
              <a:rPr lang="ko-KR" altLang="en-US" sz="4800" dirty="0" err="1"/>
              <a:t>챗봇</a:t>
            </a:r>
            <a:r>
              <a:rPr lang="ko-KR" altLang="en-US" sz="4800" dirty="0"/>
              <a:t> 기반 국내 여행지 추천 웹사이트</a:t>
            </a: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7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7D81D9-A061-491D-985F-2D8BD8C1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졸업작품 관련 공모전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4994AA-CCE0-4231-A18B-4B4CCE190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8172"/>
            <a:ext cx="7076813" cy="4524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E5021F-DE98-4397-A6C2-71CF8DE0761D}"/>
              </a:ext>
            </a:extLst>
          </p:cNvPr>
          <p:cNvSpPr txBox="1"/>
          <p:nvPr/>
        </p:nvSpPr>
        <p:spPr>
          <a:xfrm>
            <a:off x="8112154" y="1968172"/>
            <a:ext cx="334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https://www.2021tourapi.com/sub03.php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900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8E1D58-279B-40FA-8C5D-0A0CB5EA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600" dirty="0" err="1"/>
              <a:t>카카오맵</a:t>
            </a:r>
            <a:r>
              <a:rPr lang="ko-KR" altLang="en-US" sz="6600" dirty="0"/>
              <a:t> </a:t>
            </a:r>
            <a:r>
              <a:rPr lang="en-US" altLang="ko-KR" sz="6600" dirty="0"/>
              <a:t>API</a:t>
            </a:r>
            <a:endParaRPr lang="en-US" altLang="ko-KR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D5C25B18-5894-4653-A308-6E79764B4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639" y="1075301"/>
            <a:ext cx="7978113" cy="51981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70279B2-9FA7-4CE6-9F2E-494853E89DA5}"/>
                  </a:ext>
                </a:extLst>
              </p14:cNvPr>
              <p14:cNvContentPartPr/>
              <p14:nvPr/>
            </p14:nvContentPartPr>
            <p14:xfrm>
              <a:off x="4234971" y="2665136"/>
              <a:ext cx="306000" cy="4471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70279B2-9FA7-4CE6-9F2E-494853E89D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6331" y="2656496"/>
                <a:ext cx="32364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DA520CE-38E5-4C87-A287-E83CF50530A0}"/>
                  </a:ext>
                </a:extLst>
              </p14:cNvPr>
              <p14:cNvContentPartPr/>
              <p14:nvPr/>
            </p14:nvContentPartPr>
            <p14:xfrm>
              <a:off x="4996371" y="2605376"/>
              <a:ext cx="382320" cy="463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DA520CE-38E5-4C87-A287-E83CF50530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87731" y="2596736"/>
                <a:ext cx="399960" cy="4809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4E726B-D24A-45A6-92CA-322E1ECC00B8}"/>
              </a:ext>
            </a:extLst>
          </p:cNvPr>
          <p:cNvSpPr txBox="1"/>
          <p:nvPr/>
        </p:nvSpPr>
        <p:spPr>
          <a:xfrm>
            <a:off x="536895" y="4681057"/>
            <a:ext cx="33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7"/>
              </a:rPr>
              <a:t>https://apis.map.kakao.com/web/sample/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273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E0CF12-BD97-41AB-A12E-C2ABA115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5000"/>
              <a:t>Amazon Web Service(AWS)</a:t>
            </a:r>
            <a:endParaRPr lang="ko-KR" altLang="en-US" sz="50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02D7AD8-388B-42E7-8340-FDCCD2ED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78" y="3073305"/>
            <a:ext cx="2031799" cy="2563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8A895B-9D85-4839-A2F7-498A1F4FBF69}"/>
              </a:ext>
            </a:extLst>
          </p:cNvPr>
          <p:cNvSpPr txBox="1"/>
          <p:nvPr/>
        </p:nvSpPr>
        <p:spPr>
          <a:xfrm>
            <a:off x="4123446" y="3477667"/>
            <a:ext cx="7044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/>
              <a:t>가상 서버를 구축하고 보안 및 네트워크 구성과 스토리지 관리 가능</a:t>
            </a:r>
            <a:endParaRPr lang="en-US" altLang="ko-KR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/>
              <a:t>서버 트래픽 예측 필요성 감소</a:t>
            </a:r>
            <a:endParaRPr lang="en-US" altLang="ko-KR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/>
              <a:t>하드웨어에 선 투자 불필요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30007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E0CF12-BD97-41AB-A12E-C2ABA115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5000" dirty="0"/>
              <a:t>WAS</a:t>
            </a:r>
            <a:endParaRPr lang="ko-KR" altLang="en-US" sz="50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A895B-9D85-4839-A2F7-498A1F4FBF69}"/>
              </a:ext>
            </a:extLst>
          </p:cNvPr>
          <p:cNvSpPr txBox="1"/>
          <p:nvPr/>
        </p:nvSpPr>
        <p:spPr>
          <a:xfrm>
            <a:off x="8024325" y="3123103"/>
            <a:ext cx="3414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웹 애플리케이션과 서버 환경을 만들어 나가는 기능을 제공하는 소프트웨어 프레임워크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기능을 분리해서 서버의 부하를 방지하고 물리적으로 분리하여 보안 강화</a:t>
            </a:r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00C78D51-627C-4DB4-A122-A75FCA01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433938"/>
            <a:ext cx="7214616" cy="384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0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7D81D9-A061-491D-985F-2D8BD8C1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Spring MVC</a:t>
            </a:r>
            <a:r>
              <a:rPr lang="ko-KR" altLang="en-US" sz="5400" dirty="0"/>
              <a:t> </a:t>
            </a:r>
            <a:r>
              <a:rPr lang="en-US" altLang="ko-KR" sz="5400" dirty="0"/>
              <a:t>Architecture</a:t>
            </a:r>
            <a:endParaRPr lang="ko-KR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DB07B4-9817-4261-8767-F4D0949EAA33}"/>
              </a:ext>
            </a:extLst>
          </p:cNvPr>
          <p:cNvSpPr/>
          <p:nvPr/>
        </p:nvSpPr>
        <p:spPr>
          <a:xfrm>
            <a:off x="838200" y="2407138"/>
            <a:ext cx="1404815" cy="3287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352B84-1E81-4C64-BE80-22055389AC85}"/>
              </a:ext>
            </a:extLst>
          </p:cNvPr>
          <p:cNvSpPr/>
          <p:nvPr/>
        </p:nvSpPr>
        <p:spPr>
          <a:xfrm>
            <a:off x="3209552" y="2407138"/>
            <a:ext cx="1404815" cy="20503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Servlet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20F587-D90F-424F-9F55-EDD5E286591C}"/>
              </a:ext>
            </a:extLst>
          </p:cNvPr>
          <p:cNvSpPr/>
          <p:nvPr/>
        </p:nvSpPr>
        <p:spPr>
          <a:xfrm>
            <a:off x="3203959" y="4669597"/>
            <a:ext cx="1404815" cy="10251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C9F905-D547-4E1C-84F7-C5FD0D98D6E3}"/>
              </a:ext>
            </a:extLst>
          </p:cNvPr>
          <p:cNvSpPr/>
          <p:nvPr/>
        </p:nvSpPr>
        <p:spPr>
          <a:xfrm>
            <a:off x="5580904" y="2403839"/>
            <a:ext cx="1404815" cy="20503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Business</a:t>
            </a:r>
          </a:p>
          <a:p>
            <a:pPr algn="ctr"/>
            <a:r>
              <a:rPr lang="en-US" altLang="ko-KR" dirty="0"/>
              <a:t>Service</a:t>
            </a:r>
          </a:p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1FA8A2-19E2-426C-9DAE-372651EEC750}"/>
              </a:ext>
            </a:extLst>
          </p:cNvPr>
          <p:cNvSpPr/>
          <p:nvPr/>
        </p:nvSpPr>
        <p:spPr>
          <a:xfrm>
            <a:off x="7952256" y="2403839"/>
            <a:ext cx="1015281" cy="205032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8E15E2A4-00AC-4041-817E-68ADD81B57DD}"/>
              </a:ext>
            </a:extLst>
          </p:cNvPr>
          <p:cNvSpPr/>
          <p:nvPr/>
        </p:nvSpPr>
        <p:spPr>
          <a:xfrm>
            <a:off x="9940089" y="2215298"/>
            <a:ext cx="1721238" cy="2427401"/>
          </a:xfrm>
          <a:prstGeom prst="flowChartMagneticDisk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F09032-02E4-4DD1-9802-F9DA621C39F1}"/>
              </a:ext>
            </a:extLst>
          </p:cNvPr>
          <p:cNvCxnSpPr>
            <a:cxnSpLocks/>
          </p:cNvCxnSpPr>
          <p:nvPr/>
        </p:nvCxnSpPr>
        <p:spPr>
          <a:xfrm>
            <a:off x="2243015" y="3112168"/>
            <a:ext cx="966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D0E7B91-895A-4007-BD7E-A67687E8B503}"/>
              </a:ext>
            </a:extLst>
          </p:cNvPr>
          <p:cNvCxnSpPr>
            <a:cxnSpLocks/>
          </p:cNvCxnSpPr>
          <p:nvPr/>
        </p:nvCxnSpPr>
        <p:spPr>
          <a:xfrm>
            <a:off x="8967537" y="3072062"/>
            <a:ext cx="966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64EC5D9-E68D-4973-B613-C25E6E92372B}"/>
              </a:ext>
            </a:extLst>
          </p:cNvPr>
          <p:cNvCxnSpPr>
            <a:cxnSpLocks/>
          </p:cNvCxnSpPr>
          <p:nvPr/>
        </p:nvCxnSpPr>
        <p:spPr>
          <a:xfrm>
            <a:off x="4614367" y="3112168"/>
            <a:ext cx="966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63FC3B-E62A-46E2-B4BA-D472DE9A6F18}"/>
              </a:ext>
            </a:extLst>
          </p:cNvPr>
          <p:cNvCxnSpPr>
            <a:cxnSpLocks/>
          </p:cNvCxnSpPr>
          <p:nvPr/>
        </p:nvCxnSpPr>
        <p:spPr>
          <a:xfrm>
            <a:off x="6985719" y="3072062"/>
            <a:ext cx="966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11AE14-07DD-4E2F-B89C-857DD0D16321}"/>
              </a:ext>
            </a:extLst>
          </p:cNvPr>
          <p:cNvSpPr txBox="1"/>
          <p:nvPr/>
        </p:nvSpPr>
        <p:spPr>
          <a:xfrm>
            <a:off x="4714613" y="2776756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F30916-4C25-477C-AAB7-FAF5D4C16CD0}"/>
              </a:ext>
            </a:extLst>
          </p:cNvPr>
          <p:cNvSpPr txBox="1"/>
          <p:nvPr/>
        </p:nvSpPr>
        <p:spPr>
          <a:xfrm>
            <a:off x="7080682" y="2719360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86FEF0-FFF8-4005-92B1-A32DDDB8A599}"/>
              </a:ext>
            </a:extLst>
          </p:cNvPr>
          <p:cNvCxnSpPr/>
          <p:nvPr/>
        </p:nvCxnSpPr>
        <p:spPr>
          <a:xfrm flipH="1">
            <a:off x="8961522" y="3967993"/>
            <a:ext cx="97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E234644-7E9F-45AE-BECE-541A3DD22CF8}"/>
              </a:ext>
            </a:extLst>
          </p:cNvPr>
          <p:cNvCxnSpPr/>
          <p:nvPr/>
        </p:nvCxnSpPr>
        <p:spPr>
          <a:xfrm flipH="1">
            <a:off x="6982711" y="4027180"/>
            <a:ext cx="97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BE2F9B1-A13C-47D4-8035-8B01A482D2FF}"/>
              </a:ext>
            </a:extLst>
          </p:cNvPr>
          <p:cNvCxnSpPr/>
          <p:nvPr/>
        </p:nvCxnSpPr>
        <p:spPr>
          <a:xfrm flipH="1">
            <a:off x="4614367" y="4050948"/>
            <a:ext cx="97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57E697-C582-4BFE-B8C5-638DAD053B15}"/>
              </a:ext>
            </a:extLst>
          </p:cNvPr>
          <p:cNvSpPr txBox="1"/>
          <p:nvPr/>
        </p:nvSpPr>
        <p:spPr>
          <a:xfrm>
            <a:off x="4714613" y="3703376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545A97-F671-426B-9255-BB2CEDC60714}"/>
              </a:ext>
            </a:extLst>
          </p:cNvPr>
          <p:cNvSpPr txBox="1"/>
          <p:nvPr/>
        </p:nvSpPr>
        <p:spPr>
          <a:xfrm>
            <a:off x="7078308" y="3657848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D2DAD6-400D-4CBF-B090-D84701698462}"/>
              </a:ext>
            </a:extLst>
          </p:cNvPr>
          <p:cNvSpPr txBox="1"/>
          <p:nvPr/>
        </p:nvSpPr>
        <p:spPr>
          <a:xfrm>
            <a:off x="3316762" y="2017871"/>
            <a:ext cx="129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115CD-6A4E-41A1-8FB2-B7C1DF95DF28}"/>
              </a:ext>
            </a:extLst>
          </p:cNvPr>
          <p:cNvSpPr txBox="1"/>
          <p:nvPr/>
        </p:nvSpPr>
        <p:spPr>
          <a:xfrm>
            <a:off x="4608774" y="4955809"/>
            <a:ext cx="217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프레젠테이션 계층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33D07C-C76B-42AA-871A-CDD49E8E64DD}"/>
              </a:ext>
            </a:extLst>
          </p:cNvPr>
          <p:cNvSpPr txBox="1"/>
          <p:nvPr/>
        </p:nvSpPr>
        <p:spPr>
          <a:xfrm>
            <a:off x="5496007" y="4453690"/>
            <a:ext cx="172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계층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47816D-A10C-461C-AAC2-111F46B6478C}"/>
              </a:ext>
            </a:extLst>
          </p:cNvPr>
          <p:cNvSpPr txBox="1"/>
          <p:nvPr/>
        </p:nvSpPr>
        <p:spPr>
          <a:xfrm>
            <a:off x="7823918" y="4451551"/>
            <a:ext cx="191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퍼시스턴트</a:t>
            </a:r>
            <a:r>
              <a:rPr lang="ko-KR" altLang="en-US" dirty="0"/>
              <a:t> 계층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D7FE98-2C92-4908-90EE-2DCC1ADE2E79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3906367" y="4457459"/>
            <a:ext cx="5593" cy="21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D78272-6705-4A51-B0B0-21818E3D4B16}"/>
              </a:ext>
            </a:extLst>
          </p:cNvPr>
          <p:cNvCxnSpPr>
            <a:stCxn id="23" idx="1"/>
            <a:endCxn id="3" idx="3"/>
          </p:cNvCxnSpPr>
          <p:nvPr/>
        </p:nvCxnSpPr>
        <p:spPr>
          <a:xfrm flipH="1" flipV="1">
            <a:off x="2243015" y="4050948"/>
            <a:ext cx="960944" cy="113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1439DA-7CE4-4355-B999-7C1F06CCD832}"/>
              </a:ext>
            </a:extLst>
          </p:cNvPr>
          <p:cNvSpPr txBox="1"/>
          <p:nvPr/>
        </p:nvSpPr>
        <p:spPr>
          <a:xfrm>
            <a:off x="2298590" y="2695739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D881B4-D689-434A-8A66-7796F6D91898}"/>
              </a:ext>
            </a:extLst>
          </p:cNvPr>
          <p:cNvSpPr txBox="1"/>
          <p:nvPr/>
        </p:nvSpPr>
        <p:spPr>
          <a:xfrm>
            <a:off x="2382335" y="4884322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응답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60B0FD-22C6-4847-90E5-4FD286FC21A1}"/>
              </a:ext>
            </a:extLst>
          </p:cNvPr>
          <p:cNvSpPr txBox="1"/>
          <p:nvPr/>
        </p:nvSpPr>
        <p:spPr>
          <a:xfrm>
            <a:off x="3944247" y="4372850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19CE1-533C-4C08-9DD8-BAC67D9B72B1}"/>
              </a:ext>
            </a:extLst>
          </p:cNvPr>
          <p:cNvSpPr txBox="1"/>
          <p:nvPr/>
        </p:nvSpPr>
        <p:spPr>
          <a:xfrm>
            <a:off x="6717342" y="2001235"/>
            <a:ext cx="86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D6E66F-A8FC-44A4-BF4A-182177EC46FD}"/>
              </a:ext>
            </a:extLst>
          </p:cNvPr>
          <p:cNvSpPr/>
          <p:nvPr/>
        </p:nvSpPr>
        <p:spPr>
          <a:xfrm>
            <a:off x="832607" y="2396806"/>
            <a:ext cx="1404815" cy="32876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136A34-885C-4509-AE18-4383CB42D79F}"/>
              </a:ext>
            </a:extLst>
          </p:cNvPr>
          <p:cNvSpPr/>
          <p:nvPr/>
        </p:nvSpPr>
        <p:spPr>
          <a:xfrm>
            <a:off x="3203959" y="2396806"/>
            <a:ext cx="1404815" cy="205032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Servlet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6A5EBA-FF88-4BF3-AC7B-73F2CE67042A}"/>
              </a:ext>
            </a:extLst>
          </p:cNvPr>
          <p:cNvSpPr/>
          <p:nvPr/>
        </p:nvSpPr>
        <p:spPr>
          <a:xfrm>
            <a:off x="3203959" y="4659265"/>
            <a:ext cx="1404815" cy="10251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A52D66A-6848-4B1F-8FF9-DDA9CD20263F}"/>
              </a:ext>
            </a:extLst>
          </p:cNvPr>
          <p:cNvSpPr/>
          <p:nvPr/>
        </p:nvSpPr>
        <p:spPr>
          <a:xfrm>
            <a:off x="5575311" y="2393507"/>
            <a:ext cx="1404815" cy="205032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Object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40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6B7B54-FD71-41A7-813B-8B789475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Dialogflow Architecture	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5E475A3-4EC6-4A9C-AAAD-55BA538FDBFD}"/>
              </a:ext>
            </a:extLst>
          </p:cNvPr>
          <p:cNvSpPr/>
          <p:nvPr/>
        </p:nvSpPr>
        <p:spPr>
          <a:xfrm>
            <a:off x="208547" y="3015916"/>
            <a:ext cx="1427748" cy="9946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EC81B9-E862-4C51-A80D-DABCDFDA3278}"/>
              </a:ext>
            </a:extLst>
          </p:cNvPr>
          <p:cNvSpPr/>
          <p:nvPr/>
        </p:nvSpPr>
        <p:spPr>
          <a:xfrm>
            <a:off x="2379954" y="2215971"/>
            <a:ext cx="1427748" cy="9946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(keyboard, mic)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B856A63-C14F-4A83-A705-F9006D13AA81}"/>
              </a:ext>
            </a:extLst>
          </p:cNvPr>
          <p:cNvSpPr/>
          <p:nvPr/>
        </p:nvSpPr>
        <p:spPr>
          <a:xfrm>
            <a:off x="2379954" y="3876438"/>
            <a:ext cx="1427748" cy="9946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(speaker, monitor)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89BA791-1FD5-4468-9D39-D5E8BDC41CC3}"/>
              </a:ext>
            </a:extLst>
          </p:cNvPr>
          <p:cNvSpPr/>
          <p:nvPr/>
        </p:nvSpPr>
        <p:spPr>
          <a:xfrm>
            <a:off x="4482590" y="3876438"/>
            <a:ext cx="1636295" cy="9946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ACTIONABLE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8F05EF1-BFC1-407D-B76F-2B732D2D459D}"/>
              </a:ext>
            </a:extLst>
          </p:cNvPr>
          <p:cNvSpPr/>
          <p:nvPr/>
        </p:nvSpPr>
        <p:spPr>
          <a:xfrm>
            <a:off x="4482590" y="2215971"/>
            <a:ext cx="1636295" cy="9946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QUERY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975A192-8C90-4B08-A0CC-88D61AC270B6}"/>
              </a:ext>
            </a:extLst>
          </p:cNvPr>
          <p:cNvSpPr/>
          <p:nvPr/>
        </p:nvSpPr>
        <p:spPr>
          <a:xfrm>
            <a:off x="6726802" y="3015916"/>
            <a:ext cx="1636295" cy="9946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1222199-7DA0-4F4C-AC5B-A9E21A289A9A}"/>
              </a:ext>
            </a:extLst>
          </p:cNvPr>
          <p:cNvSpPr/>
          <p:nvPr/>
        </p:nvSpPr>
        <p:spPr>
          <a:xfrm>
            <a:off x="8913687" y="3015916"/>
            <a:ext cx="1636295" cy="9946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B4595C-7E5C-4326-B95F-634578F3EC19}"/>
              </a:ext>
            </a:extLst>
          </p:cNvPr>
          <p:cNvSpPr/>
          <p:nvPr/>
        </p:nvSpPr>
        <p:spPr>
          <a:xfrm>
            <a:off x="10655324" y="1820780"/>
            <a:ext cx="1427748" cy="9946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B08854E-50E3-468C-B7C0-E14568228251}"/>
              </a:ext>
            </a:extLst>
          </p:cNvPr>
          <p:cNvSpPr/>
          <p:nvPr/>
        </p:nvSpPr>
        <p:spPr>
          <a:xfrm>
            <a:off x="10655324" y="4339390"/>
            <a:ext cx="1427748" cy="9946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67D24D9-62F0-4552-B206-1239009C5D08}"/>
              </a:ext>
            </a:extLst>
          </p:cNvPr>
          <p:cNvCxnSpPr>
            <a:endCxn id="11" idx="1"/>
          </p:cNvCxnSpPr>
          <p:nvPr/>
        </p:nvCxnSpPr>
        <p:spPr>
          <a:xfrm flipV="1">
            <a:off x="1636295" y="2713276"/>
            <a:ext cx="743659" cy="497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2876D13-F128-451A-B682-7093C852645B}"/>
              </a:ext>
            </a:extLst>
          </p:cNvPr>
          <p:cNvCxnSpPr>
            <a:stCxn id="12" idx="1"/>
          </p:cNvCxnSpPr>
          <p:nvPr/>
        </p:nvCxnSpPr>
        <p:spPr>
          <a:xfrm rot="10800000">
            <a:off x="1636296" y="3707887"/>
            <a:ext cx="743659" cy="665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3DCBEFE-2B53-48F2-AE74-69E170D8E69A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3807702" y="2713276"/>
            <a:ext cx="674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28B391A-41D9-4702-BD32-7873A79B4B9D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3807702" y="4373743"/>
            <a:ext cx="674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1A06748-1CF8-47B6-A93E-9FF5925FED7A}"/>
              </a:ext>
            </a:extLst>
          </p:cNvPr>
          <p:cNvCxnSpPr>
            <a:stCxn id="18" idx="3"/>
          </p:cNvCxnSpPr>
          <p:nvPr/>
        </p:nvCxnSpPr>
        <p:spPr>
          <a:xfrm>
            <a:off x="6118885" y="2713276"/>
            <a:ext cx="607917" cy="497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1443DEE-8A53-49AB-8681-2EB358811F42}"/>
              </a:ext>
            </a:extLst>
          </p:cNvPr>
          <p:cNvCxnSpPr>
            <a:endCxn id="14" idx="3"/>
          </p:cNvCxnSpPr>
          <p:nvPr/>
        </p:nvCxnSpPr>
        <p:spPr>
          <a:xfrm rot="5400000">
            <a:off x="6089916" y="3736856"/>
            <a:ext cx="665857" cy="607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7CE14C4-E1A3-4171-AD84-104C3C280059}"/>
              </a:ext>
            </a:extLst>
          </p:cNvPr>
          <p:cNvCxnSpPr/>
          <p:nvPr/>
        </p:nvCxnSpPr>
        <p:spPr>
          <a:xfrm>
            <a:off x="8363097" y="3290682"/>
            <a:ext cx="602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A5B38E3-3BB1-401C-99DE-096B080E708D}"/>
              </a:ext>
            </a:extLst>
          </p:cNvPr>
          <p:cNvCxnSpPr/>
          <p:nvPr/>
        </p:nvCxnSpPr>
        <p:spPr>
          <a:xfrm flipH="1">
            <a:off x="8363097" y="3707886"/>
            <a:ext cx="550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39DDB83B-E05B-4CEA-9032-AB445D9E3B29}"/>
              </a:ext>
            </a:extLst>
          </p:cNvPr>
          <p:cNvCxnSpPr>
            <a:stCxn id="20" idx="0"/>
            <a:endCxn id="21" idx="1"/>
          </p:cNvCxnSpPr>
          <p:nvPr/>
        </p:nvCxnSpPr>
        <p:spPr>
          <a:xfrm rot="5400000" flipH="1" flipV="1">
            <a:off x="9844664" y="2205257"/>
            <a:ext cx="697831" cy="9234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1C773820-4AA4-437D-A199-B19F873A7821}"/>
              </a:ext>
            </a:extLst>
          </p:cNvPr>
          <p:cNvCxnSpPr>
            <a:stCxn id="22" idx="1"/>
            <a:endCxn id="20" idx="2"/>
          </p:cNvCxnSpPr>
          <p:nvPr/>
        </p:nvCxnSpPr>
        <p:spPr>
          <a:xfrm rot="10800000">
            <a:off x="9731836" y="4010527"/>
            <a:ext cx="923489" cy="8261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3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EC3E40-66EA-4B68-A044-ADE765B9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목차</a:t>
            </a:r>
            <a:endParaRPr lang="en-US" altLang="ko-KR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050C2-65FF-4031-B593-8F223B9B573E}"/>
              </a:ext>
            </a:extLst>
          </p:cNvPr>
          <p:cNvSpPr txBox="1"/>
          <p:nvPr/>
        </p:nvSpPr>
        <p:spPr>
          <a:xfrm>
            <a:off x="558209" y="2487167"/>
            <a:ext cx="4432891" cy="3689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/>
              <a:t>주제</a:t>
            </a:r>
            <a:endParaRPr lang="en-US" altLang="ko-KR" sz="1100" dirty="0"/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100" dirty="0"/>
              <a:t>  - </a:t>
            </a:r>
            <a:r>
              <a:rPr lang="ko-KR" altLang="en-US" sz="1100" dirty="0"/>
              <a:t>주제선정 이유</a:t>
            </a:r>
            <a:endParaRPr lang="en-US" altLang="ko-KR" sz="1100" dirty="0"/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100" dirty="0"/>
              <a:t>  - </a:t>
            </a:r>
            <a:r>
              <a:rPr lang="ko-KR" altLang="en-US" sz="1100" dirty="0"/>
              <a:t>최근 </a:t>
            </a:r>
            <a:r>
              <a:rPr lang="ko-KR" altLang="en-US" sz="1100" dirty="0" err="1"/>
              <a:t>국내〮외</a:t>
            </a:r>
            <a:r>
              <a:rPr lang="ko-KR" altLang="en-US" sz="1100" dirty="0"/>
              <a:t> 여행 비율과 여행 목적</a:t>
            </a:r>
            <a:endParaRPr lang="en-US" altLang="ko-KR" sz="11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/>
              <a:t>개요</a:t>
            </a:r>
            <a:endParaRPr lang="en-US" altLang="ko-KR" sz="1100" dirty="0"/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100" dirty="0"/>
              <a:t>  - </a:t>
            </a:r>
            <a:r>
              <a:rPr lang="ko-KR" altLang="en-US" sz="1100" dirty="0"/>
              <a:t>사용 기술</a:t>
            </a:r>
            <a:endParaRPr lang="en-US" altLang="ko-KR" sz="1100" dirty="0"/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100" dirty="0"/>
              <a:t>  - </a:t>
            </a:r>
            <a:r>
              <a:rPr lang="ko-KR" altLang="en-US" sz="1100" dirty="0"/>
              <a:t>사용 기술 선정 이유</a:t>
            </a:r>
            <a:endParaRPr lang="en-US" altLang="ko-KR" sz="1100" dirty="0"/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100" dirty="0"/>
              <a:t>  - API </a:t>
            </a:r>
            <a:r>
              <a:rPr lang="ko-KR" altLang="en-US" sz="1100" dirty="0"/>
              <a:t>소개</a:t>
            </a:r>
            <a:endParaRPr lang="en-US" altLang="ko-KR" sz="11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/>
              <a:t>졸업작품과 유사한 사이트</a:t>
            </a:r>
            <a:endParaRPr lang="en-US" altLang="ko-KR" sz="1100" dirty="0"/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100" dirty="0"/>
              <a:t>  - </a:t>
            </a:r>
            <a:r>
              <a:rPr lang="ko-KR" altLang="en-US" sz="1100" dirty="0"/>
              <a:t>졸업작품과 구석구석의 차이점</a:t>
            </a:r>
            <a:endParaRPr lang="en-US" altLang="ko-KR" sz="11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26014E-51C3-4B4E-B704-7F6EB755D539}"/>
              </a:ext>
            </a:extLst>
          </p:cNvPr>
          <p:cNvSpPr txBox="1"/>
          <p:nvPr/>
        </p:nvSpPr>
        <p:spPr>
          <a:xfrm>
            <a:off x="6644684" y="2487166"/>
            <a:ext cx="4432891" cy="3689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/>
              <a:t>페이지 구성 화면</a:t>
            </a:r>
            <a:endParaRPr lang="en-US" altLang="ko-KR" sz="1100" dirty="0"/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100" dirty="0"/>
              <a:t>  - </a:t>
            </a:r>
            <a:r>
              <a:rPr lang="ko-KR" altLang="en-US" sz="1100" dirty="0"/>
              <a:t>게시판 구현 부분</a:t>
            </a:r>
            <a:endParaRPr lang="en-US" altLang="ko-KR" sz="1100" dirty="0"/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100" dirty="0"/>
              <a:t>  - </a:t>
            </a:r>
            <a:r>
              <a:rPr lang="ko-KR" altLang="en-US" sz="1100" dirty="0"/>
              <a:t>해시태그를 이용한 여행지 분류</a:t>
            </a:r>
            <a:endParaRPr lang="en-US" altLang="ko-KR" sz="1100" dirty="0"/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100" dirty="0"/>
              <a:t>  -</a:t>
            </a:r>
            <a:r>
              <a:rPr lang="ko-KR" altLang="en-US" sz="1100" dirty="0"/>
              <a:t> 게시판 부분</a:t>
            </a:r>
            <a:endParaRPr lang="en-US" altLang="ko-KR" sz="1100" dirty="0"/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100" dirty="0"/>
              <a:t>  - </a:t>
            </a:r>
            <a:r>
              <a:rPr lang="ko-KR" altLang="en-US" sz="1100" dirty="0"/>
              <a:t>로그인 회원가입 부분</a:t>
            </a:r>
            <a:endParaRPr lang="en-US" altLang="ko-KR" sz="1100" dirty="0"/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100" dirty="0"/>
              <a:t>  - </a:t>
            </a:r>
            <a:r>
              <a:rPr lang="ko-KR" altLang="en-US" sz="1100" dirty="0" err="1"/>
              <a:t>챗봇</a:t>
            </a:r>
            <a:r>
              <a:rPr lang="ko-KR" altLang="en-US" sz="1100" dirty="0"/>
              <a:t> 부분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39931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4252B-0BB8-4E0E-8D5D-2AE12D95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ko-KR" altLang="en-US" sz="5200"/>
              <a:t>주제 선정 이유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D95E0E7-F2A5-C93C-4F36-C077B0F24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32155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22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8E1D58-279B-40FA-8C5D-0A0CB5EA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/>
              <a:t>국내 여행 비율</a:t>
            </a:r>
            <a:endParaRPr lang="en-US" altLang="ko-KR" sz="660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맛집 투어'는 옛말…코로나가 바꾼 여행 풍경">
            <a:extLst>
              <a:ext uri="{FF2B5EF4-FFF2-40B4-BE49-F238E27FC236}">
                <a16:creationId xmlns:a16="http://schemas.microsoft.com/office/drawing/2014/main" id="{EBBBCF7A-A2ED-4F6B-A9BB-4EDE1B53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829" y="2642616"/>
            <a:ext cx="4682837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FE781CA-40E5-463E-AFB1-7204EFCA4B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r="-3" b="-3"/>
          <a:stretch/>
        </p:blipFill>
        <p:spPr bwMode="auto">
          <a:xfrm>
            <a:off x="6372304" y="2642616"/>
            <a:ext cx="5378800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36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8E1D58-279B-40FA-8C5D-0A0CB5EA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ko-KR" altLang="en-US" sz="5200"/>
              <a:t>개요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A23C1CF-FF51-93D0-6A4F-8F5E011E4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592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91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pring 프로젝트 초기 설정하기">
            <a:extLst>
              <a:ext uri="{FF2B5EF4-FFF2-40B4-BE49-F238E27FC236}">
                <a16:creationId xmlns:a16="http://schemas.microsoft.com/office/drawing/2014/main" id="{ADB25E8C-DA81-4066-89A3-60E0497EA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53" y="57930"/>
            <a:ext cx="1693436" cy="11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GCP : Dialogflow - hypemarc | 하이프마크">
            <a:extLst>
              <a:ext uri="{FF2B5EF4-FFF2-40B4-BE49-F238E27FC236}">
                <a16:creationId xmlns:a16="http://schemas.microsoft.com/office/drawing/2014/main" id="{F80A043C-4BA7-4B8B-8BDD-E4CF7B10A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27" y="1371061"/>
            <a:ext cx="2293289" cy="79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SS 기본 문법">
            <a:extLst>
              <a:ext uri="{FF2B5EF4-FFF2-40B4-BE49-F238E27FC236}">
                <a16:creationId xmlns:a16="http://schemas.microsoft.com/office/drawing/2014/main" id="{A050B580-E6D8-4B6E-A665-120A563B5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95" y="2314860"/>
            <a:ext cx="875552" cy="8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7E1BF-30E1-42AF-960E-188F42C67137}"/>
              </a:ext>
            </a:extLst>
          </p:cNvPr>
          <p:cNvSpPr txBox="1"/>
          <p:nvPr/>
        </p:nvSpPr>
        <p:spPr>
          <a:xfrm>
            <a:off x="3221370" y="408069"/>
            <a:ext cx="704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스프링부트</a:t>
            </a:r>
            <a:r>
              <a:rPr lang="ko-KR" altLang="en-US" dirty="0"/>
              <a:t> 프레임워크를 이용하여 웹페이지 개발</a:t>
            </a:r>
            <a:endParaRPr lang="en-US" altLang="ko-KR" dirty="0"/>
          </a:p>
          <a:p>
            <a:r>
              <a:rPr lang="ko-KR" altLang="en-US" dirty="0"/>
              <a:t>사용언어 </a:t>
            </a:r>
            <a:r>
              <a:rPr lang="en-US" altLang="ko-KR" dirty="0"/>
              <a:t>: </a:t>
            </a:r>
            <a:r>
              <a:rPr lang="en-US" altLang="ko-KR" dirty="0" err="1"/>
              <a:t>Java,JavaScript</a:t>
            </a:r>
            <a:endParaRPr lang="ko-KR" altLang="en-US" dirty="0"/>
          </a:p>
        </p:txBody>
      </p:sp>
      <p:pic>
        <p:nvPicPr>
          <p:cNvPr id="1026" name="Picture 2" descr="Api 무료 아이콘 - Icon-Icons.com">
            <a:extLst>
              <a:ext uri="{FF2B5EF4-FFF2-40B4-BE49-F238E27FC236}">
                <a16:creationId xmlns:a16="http://schemas.microsoft.com/office/drawing/2014/main" id="{66134E95-8166-4910-8C3B-446722D2A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90" y="4801181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12AAF2-F141-4170-B768-941DB81FFF4C}"/>
              </a:ext>
            </a:extLst>
          </p:cNvPr>
          <p:cNvSpPr txBox="1"/>
          <p:nvPr/>
        </p:nvSpPr>
        <p:spPr>
          <a:xfrm>
            <a:off x="3221370" y="1217459"/>
            <a:ext cx="7046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Dialogflow</a:t>
            </a:r>
            <a:r>
              <a:rPr lang="ko-KR" altLang="en-US" dirty="0"/>
              <a:t> 내의 자연어처리 기능을 이용하여 </a:t>
            </a:r>
            <a:r>
              <a:rPr lang="ko-KR" altLang="en-US" dirty="0" err="1"/>
              <a:t>챗봇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en-US" altLang="ko-KR" dirty="0" err="1"/>
              <a:t>Dialogflow</a:t>
            </a:r>
            <a:r>
              <a:rPr lang="en-US" altLang="ko-KR" dirty="0"/>
              <a:t> </a:t>
            </a:r>
            <a:r>
              <a:rPr lang="ko-KR" altLang="en-US" dirty="0"/>
              <a:t>구현 영상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https://www.youtube.com/watch?v=skKj1m8kWkE&amp;ab_channel=GooglePark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6BBF5-A75D-4C9D-80F0-28318D7D8F2A}"/>
              </a:ext>
            </a:extLst>
          </p:cNvPr>
          <p:cNvSpPr txBox="1"/>
          <p:nvPr/>
        </p:nvSpPr>
        <p:spPr>
          <a:xfrm>
            <a:off x="3221369" y="2536163"/>
            <a:ext cx="704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적용을 하여 웹 페이지 전반부를 </a:t>
            </a:r>
            <a:r>
              <a:rPr lang="ko-KR" altLang="en-US" dirty="0" err="1"/>
              <a:t>꾸며줌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7B2B6B-5D1A-4D1B-B193-9AC7D77E923C}"/>
              </a:ext>
            </a:extLst>
          </p:cNvPr>
          <p:cNvSpPr txBox="1"/>
          <p:nvPr/>
        </p:nvSpPr>
        <p:spPr>
          <a:xfrm>
            <a:off x="3129091" y="3591457"/>
            <a:ext cx="7046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AWS(Amazon Web Service)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아마존 웹 서비스의 각종 서비스는 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REST"/>
              </a:rPr>
              <a:t>REST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프로토콜 및 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SOAP"/>
              </a:rPr>
              <a:t>SOAP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프로토콜을 통해 접근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이용 및 관리가 가능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F3A0A7-BF6D-48D1-BF40-E0F04F058699}"/>
              </a:ext>
            </a:extLst>
          </p:cNvPr>
          <p:cNvSpPr txBox="1"/>
          <p:nvPr/>
        </p:nvSpPr>
        <p:spPr>
          <a:xfrm>
            <a:off x="3221368" y="5073220"/>
            <a:ext cx="704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공공 </a:t>
            </a:r>
            <a:r>
              <a:rPr lang="en-US" altLang="ko-KR" dirty="0"/>
              <a:t>API</a:t>
            </a:r>
            <a:r>
              <a:rPr lang="ko-KR" altLang="en-US" dirty="0"/>
              <a:t>를 이용하여 국내 여행지 정보 추출</a:t>
            </a:r>
          </a:p>
        </p:txBody>
      </p:sp>
      <p:pic>
        <p:nvPicPr>
          <p:cNvPr id="1030" name="Picture 6" descr="클라우드 서비스 | 클라우드 컴퓨팅 솔루션| Amazon Web Services">
            <a:extLst>
              <a:ext uri="{FF2B5EF4-FFF2-40B4-BE49-F238E27FC236}">
                <a16:creationId xmlns:a16="http://schemas.microsoft.com/office/drawing/2014/main" id="{4E531D9D-8B92-4CBF-BE72-8540CB63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94" y="3344014"/>
            <a:ext cx="2481954" cy="130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ySQL은 어떻게 동작 되는가?. 조금은 진부하지만, 알면 좋은 것들 | by StyleShare | StyleShare |  Medium">
            <a:extLst>
              <a:ext uri="{FF2B5EF4-FFF2-40B4-BE49-F238E27FC236}">
                <a16:creationId xmlns:a16="http://schemas.microsoft.com/office/drawing/2014/main" id="{4EDB8CBF-C555-4F83-AC2A-371855E6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07" y="5975148"/>
            <a:ext cx="1466528" cy="82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1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8E1D58-279B-40FA-8C5D-0A0CB5EA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SpringBoot</a:t>
            </a:r>
            <a:r>
              <a:rPr lang="ko-KR" altLang="en-US" sz="5400"/>
              <a:t>를 사용하는 이유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A23C1CF-FF51-93D0-6A4F-8F5E011E4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279306"/>
              </p:ext>
            </p:extLst>
          </p:nvPr>
        </p:nvGraphicFramePr>
        <p:xfrm>
          <a:off x="572493" y="2071316"/>
          <a:ext cx="10744552" cy="4074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89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8E1D58-279B-40FA-8C5D-0A0CB5EA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altLang="ko-KR" sz="5400" dirty="0" err="1"/>
              <a:t>Dialogflow</a:t>
            </a:r>
            <a:r>
              <a:rPr lang="ko-KR" altLang="en-US" sz="5400" dirty="0"/>
              <a:t>를 사용하는 이유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A23C1CF-FF51-93D0-6A4F-8F5E011E4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758984"/>
              </p:ext>
            </p:extLst>
          </p:nvPr>
        </p:nvGraphicFramePr>
        <p:xfrm>
          <a:off x="572493" y="2071316"/>
          <a:ext cx="10744552" cy="4074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50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Words>762</Words>
  <Application>Microsoft Office PowerPoint</Application>
  <PresentationFormat>와이드스크린</PresentationFormat>
  <Paragraphs>170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함초롬바탕</vt:lpstr>
      <vt:lpstr>Arial</vt:lpstr>
      <vt:lpstr>Calibri</vt:lpstr>
      <vt:lpstr>Wingdings</vt:lpstr>
      <vt:lpstr>Office 테마</vt:lpstr>
      <vt:lpstr>종합설계1</vt:lpstr>
      <vt:lpstr>주제 :  챗봇 기반 국내 여행지 추천 웹사이트</vt:lpstr>
      <vt:lpstr>목차</vt:lpstr>
      <vt:lpstr>주제 선정 이유</vt:lpstr>
      <vt:lpstr>국내 여행 비율</vt:lpstr>
      <vt:lpstr>개요</vt:lpstr>
      <vt:lpstr>PowerPoint 프레젠테이션</vt:lpstr>
      <vt:lpstr>SpringBoot를 사용하는 이유</vt:lpstr>
      <vt:lpstr>Dialogflow를 사용하는 이유</vt:lpstr>
      <vt:lpstr>공공 API</vt:lpstr>
      <vt:lpstr>구석구석</vt:lpstr>
      <vt:lpstr>졸업작품과의 차이점</vt:lpstr>
      <vt:lpstr>PowerPoint 프레젠테이션</vt:lpstr>
      <vt:lpstr>게시판 구현 부분</vt:lpstr>
      <vt:lpstr>해시태그를 이용한 여행지 분류</vt:lpstr>
      <vt:lpstr>게시판</vt:lpstr>
      <vt:lpstr>로그인 / 회원가입</vt:lpstr>
      <vt:lpstr>챗봇</vt:lpstr>
      <vt:lpstr>작품 구현 일정</vt:lpstr>
      <vt:lpstr>졸업작품 관련 공모전</vt:lpstr>
      <vt:lpstr>카카오맵 API</vt:lpstr>
      <vt:lpstr>Amazon Web Service(AWS)</vt:lpstr>
      <vt:lpstr>WAS</vt:lpstr>
      <vt:lpstr>Spring MVC Architecture</vt:lpstr>
      <vt:lpstr>Dialogflow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여행지 추천 웹페이지</dc:title>
  <dc:creator>염주헌</dc:creator>
  <cp:lastModifiedBy>염주헌</cp:lastModifiedBy>
  <cp:revision>3</cp:revision>
  <dcterms:created xsi:type="dcterms:W3CDTF">2022-03-08T14:03:01Z</dcterms:created>
  <dcterms:modified xsi:type="dcterms:W3CDTF">2022-04-06T02:26:09Z</dcterms:modified>
</cp:coreProperties>
</file>