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73" r:id="rId10"/>
    <p:sldId id="277" r:id="rId11"/>
    <p:sldId id="268" r:id="rId12"/>
    <p:sldId id="275" r:id="rId13"/>
    <p:sldId id="274" r:id="rId14"/>
    <p:sldId id="276" r:id="rId15"/>
    <p:sldId id="269" r:id="rId16"/>
    <p:sldId id="270" r:id="rId17"/>
    <p:sldId id="272" r:id="rId18"/>
    <p:sldId id="266" r:id="rId19"/>
    <p:sldId id="278" r:id="rId20"/>
    <p:sldId id="280" r:id="rId21"/>
    <p:sldId id="279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B5A25-BEEE-4A71-90F0-3B15F8895D16}" v="565" dt="2022-04-03T11:36:22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40" autoAdjust="0"/>
  </p:normalViewPr>
  <p:slideViewPr>
    <p:cSldViewPr snapToGrid="0">
      <p:cViewPr varScale="1">
        <p:scale>
          <a:sx n="99" d="100"/>
          <a:sy n="99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민" userId="1c7f01a43537a167" providerId="LiveId" clId="{DB7B5A25-BEEE-4A71-90F0-3B15F8895D16}"/>
    <pc:docChg chg="undo custSel addSld delSld modSld sldOrd">
      <pc:chgData name="동민" userId="1c7f01a43537a167" providerId="LiveId" clId="{DB7B5A25-BEEE-4A71-90F0-3B15F8895D16}" dt="2022-04-04T04:18:33.445" v="6639"/>
      <pc:docMkLst>
        <pc:docMk/>
      </pc:docMkLst>
      <pc:sldChg chg="addSp delSp modSp new mod setBg addAnim setClrOvrMap delDesignElem">
        <pc:chgData name="동민" userId="1c7f01a43537a167" providerId="LiveId" clId="{DB7B5A25-BEEE-4A71-90F0-3B15F8895D16}" dt="2022-03-16T08:01:34.750" v="5669" actId="122"/>
        <pc:sldMkLst>
          <pc:docMk/>
          <pc:sldMk cId="3782309458" sldId="256"/>
        </pc:sldMkLst>
        <pc:spChg chg="mod">
          <ac:chgData name="동민" userId="1c7f01a43537a167" providerId="LiveId" clId="{DB7B5A25-BEEE-4A71-90F0-3B15F8895D16}" dt="2022-03-16T08:01:30.615" v="5668" actId="122"/>
          <ac:spMkLst>
            <pc:docMk/>
            <pc:sldMk cId="3782309458" sldId="256"/>
            <ac:spMk id="2" creationId="{696F4D51-C866-44EA-B151-C7C5A7C19919}"/>
          </ac:spMkLst>
        </pc:spChg>
        <pc:spChg chg="mod">
          <ac:chgData name="동민" userId="1c7f01a43537a167" providerId="LiveId" clId="{DB7B5A25-BEEE-4A71-90F0-3B15F8895D16}" dt="2022-03-16T08:01:34.750" v="5669" actId="122"/>
          <ac:spMkLst>
            <pc:docMk/>
            <pc:sldMk cId="3782309458" sldId="256"/>
            <ac:spMk id="3" creationId="{EAD691CF-3280-4580-80C6-2CC0EE8CF14E}"/>
          </ac:spMkLst>
        </pc:spChg>
        <pc:spChg chg="add del">
          <ac:chgData name="동민" userId="1c7f01a43537a167" providerId="LiveId" clId="{DB7B5A25-BEEE-4A71-90F0-3B15F8895D16}" dt="2022-03-12T11:40:38.570" v="529" actId="26606"/>
          <ac:spMkLst>
            <pc:docMk/>
            <pc:sldMk cId="3782309458" sldId="256"/>
            <ac:spMk id="9" creationId="{71B2258F-86CA-4D4D-8270-BC05FCDEBFB3}"/>
          </ac:spMkLst>
        </pc:spChg>
        <pc:spChg chg="add">
          <ac:chgData name="동민" userId="1c7f01a43537a167" providerId="LiveId" clId="{DB7B5A25-BEEE-4A71-90F0-3B15F8895D16}" dt="2022-03-12T11:40:38.570" v="529" actId="26606"/>
          <ac:spMkLst>
            <pc:docMk/>
            <pc:sldMk cId="3782309458" sldId="256"/>
            <ac:spMk id="14" creationId="{FB5B0058-AF13-4859-B429-4EDDE2A26F7F}"/>
          </ac:spMkLst>
        </pc:spChg>
        <pc:spChg chg="add">
          <ac:chgData name="동민" userId="1c7f01a43537a167" providerId="LiveId" clId="{DB7B5A25-BEEE-4A71-90F0-3B15F8895D16}" dt="2022-03-12T11:40:38.570" v="529" actId="26606"/>
          <ac:spMkLst>
            <pc:docMk/>
            <pc:sldMk cId="3782309458" sldId="256"/>
            <ac:spMk id="16" creationId="{D84C2E9E-0B5D-4B5F-9A1F-70EBDCE39034}"/>
          </ac:spMkLst>
        </pc:spChg>
        <pc:picChg chg="add mod ord">
          <ac:chgData name="동민" userId="1c7f01a43537a167" providerId="LiveId" clId="{DB7B5A25-BEEE-4A71-90F0-3B15F8895D16}" dt="2022-03-12T11:40:38.570" v="529" actId="26606"/>
          <ac:picMkLst>
            <pc:docMk/>
            <pc:sldMk cId="3782309458" sldId="256"/>
            <ac:picMk id="5" creationId="{C34FA52D-46C1-58CE-F996-B6338F97FCC4}"/>
          </ac:picMkLst>
        </pc:picChg>
      </pc:sldChg>
      <pc:sldChg chg="addSp delSp modSp add mod modMedia setBg addAnim delAnim delDesignElem">
        <pc:chgData name="동민" userId="1c7f01a43537a167" providerId="LiveId" clId="{DB7B5A25-BEEE-4A71-90F0-3B15F8895D16}" dt="2022-04-03T10:49:30.898" v="6605"/>
        <pc:sldMkLst>
          <pc:docMk/>
          <pc:sldMk cId="1506531520" sldId="257"/>
        </pc:sldMkLst>
        <pc:spChg chg="mod">
          <ac:chgData name="동민" userId="1c7f01a43537a167" providerId="LiveId" clId="{DB7B5A25-BEEE-4A71-90F0-3B15F8895D16}" dt="2022-04-03T10:49:30.898" v="6605"/>
          <ac:spMkLst>
            <pc:docMk/>
            <pc:sldMk cId="1506531520" sldId="257"/>
            <ac:spMk id="2" creationId="{696F4D51-C866-44EA-B151-C7C5A7C19919}"/>
          </ac:spMkLst>
        </pc:spChg>
        <pc:spChg chg="add del mod">
          <ac:chgData name="동민" userId="1c7f01a43537a167" providerId="LiveId" clId="{DB7B5A25-BEEE-4A71-90F0-3B15F8895D16}" dt="2022-03-12T11:37:44.713" v="446" actId="478"/>
          <ac:spMkLst>
            <pc:docMk/>
            <pc:sldMk cId="1506531520" sldId="257"/>
            <ac:spMk id="3" creationId="{EAD691CF-3280-4580-80C6-2CC0EE8CF14E}"/>
          </ac:spMkLst>
        </pc:spChg>
        <pc:spChg chg="add del mod">
          <ac:chgData name="동민" userId="1c7f01a43537a167" providerId="LiveId" clId="{DB7B5A25-BEEE-4A71-90F0-3B15F8895D16}" dt="2022-03-12T11:36:25.563" v="435" actId="478"/>
          <ac:spMkLst>
            <pc:docMk/>
            <pc:sldMk cId="1506531520" sldId="257"/>
            <ac:spMk id="6" creationId="{1A27BC1D-E5F4-4FCE-A88F-5928B3D0230F}"/>
          </ac:spMkLst>
        </pc:spChg>
        <pc:spChg chg="add del">
          <ac:chgData name="동민" userId="1c7f01a43537a167" providerId="LiveId" clId="{DB7B5A25-BEEE-4A71-90F0-3B15F8895D16}" dt="2022-03-12T11:31:34.393" v="391" actId="26606"/>
          <ac:spMkLst>
            <pc:docMk/>
            <pc:sldMk cId="1506531520" sldId="257"/>
            <ac:spMk id="8" creationId="{E8A8EAB8-D2FF-444D-B34B-7D32F106AD0E}"/>
          </ac:spMkLst>
        </pc:spChg>
        <pc:spChg chg="add del">
          <ac:chgData name="동민" userId="1c7f01a43537a167" providerId="LiveId" clId="{DB7B5A25-BEEE-4A71-90F0-3B15F8895D16}" dt="2022-03-12T11:31:33.101" v="389" actId="26606"/>
          <ac:spMkLst>
            <pc:docMk/>
            <pc:sldMk cId="1506531520" sldId="257"/>
            <ac:spMk id="9" creationId="{C1DD1A8A-57D5-4A81-AD04-532B043C5611}"/>
          </ac:spMkLst>
        </pc:spChg>
        <pc:spChg chg="add del">
          <ac:chgData name="동민" userId="1c7f01a43537a167" providerId="LiveId" clId="{DB7B5A25-BEEE-4A71-90F0-3B15F8895D16}" dt="2022-03-12T11:31:33.101" v="389" actId="26606"/>
          <ac:spMkLst>
            <pc:docMk/>
            <pc:sldMk cId="1506531520" sldId="257"/>
            <ac:spMk id="11" creationId="{007891EC-4501-44ED-A8C8-B11B6DB767AB}"/>
          </ac:spMkLst>
        </pc:spChg>
        <pc:spChg chg="add del">
          <ac:chgData name="동민" userId="1c7f01a43537a167" providerId="LiveId" clId="{DB7B5A25-BEEE-4A71-90F0-3B15F8895D16}" dt="2022-03-12T11:31:41.194" v="393" actId="26606"/>
          <ac:spMkLst>
            <pc:docMk/>
            <pc:sldMk cId="1506531520" sldId="257"/>
            <ac:spMk id="15" creationId="{5A0118C5-4F8D-4CF4-BADD-53FEACC6C42A}"/>
          </ac:spMkLst>
        </pc:spChg>
        <pc:spChg chg="add del">
          <ac:chgData name="동민" userId="1c7f01a43537a167" providerId="LiveId" clId="{DB7B5A25-BEEE-4A71-90F0-3B15F8895D16}" dt="2022-03-12T11:31:41.194" v="393" actId="26606"/>
          <ac:spMkLst>
            <pc:docMk/>
            <pc:sldMk cId="1506531520" sldId="257"/>
            <ac:spMk id="16" creationId="{D0C78466-EB6E-45A0-99A6-A00789ACD90A}"/>
          </ac:spMkLst>
        </pc:spChg>
        <pc:spChg chg="add del">
          <ac:chgData name="동민" userId="1c7f01a43537a167" providerId="LiveId" clId="{DB7B5A25-BEEE-4A71-90F0-3B15F8895D16}" dt="2022-03-12T11:31:41.194" v="393" actId="26606"/>
          <ac:spMkLst>
            <pc:docMk/>
            <pc:sldMk cId="1506531520" sldId="257"/>
            <ac:spMk id="17" creationId="{A99050EE-26AF-4253-BD50-F0FCD965A8F6}"/>
          </ac:spMkLst>
        </pc:spChg>
        <pc:spChg chg="add del">
          <ac:chgData name="동민" userId="1c7f01a43537a167" providerId="LiveId" clId="{DB7B5A25-BEEE-4A71-90F0-3B15F8895D16}" dt="2022-03-12T11:31:41.194" v="393" actId="26606"/>
          <ac:spMkLst>
            <pc:docMk/>
            <pc:sldMk cId="1506531520" sldId="257"/>
            <ac:spMk id="18" creationId="{E99F76E4-5DFD-4DBE-B042-66FBCD1182C9}"/>
          </ac:spMkLst>
        </pc:spChg>
        <pc:spChg chg="add del">
          <ac:chgData name="동민" userId="1c7f01a43537a167" providerId="LiveId" clId="{DB7B5A25-BEEE-4A71-90F0-3B15F8895D16}" dt="2022-03-12T11:36:26.391" v="438" actId="26606"/>
          <ac:spMkLst>
            <pc:docMk/>
            <pc:sldMk cId="1506531520" sldId="257"/>
            <ac:spMk id="71" creationId="{A7AE9375-4664-4DB2-922D-2782A6E439AC}"/>
          </ac:spMkLst>
        </pc:spChg>
        <pc:spChg chg="add del">
          <ac:chgData name="동민" userId="1c7f01a43537a167" providerId="LiveId" clId="{DB7B5A25-BEEE-4A71-90F0-3B15F8895D16}" dt="2022-03-12T11:36:26.391" v="438" actId="26606"/>
          <ac:spMkLst>
            <pc:docMk/>
            <pc:sldMk cId="1506531520" sldId="257"/>
            <ac:spMk id="75" creationId="{9DD005C1-8C51-42D6-9BEE-B9B83849743D}"/>
          </ac:spMkLst>
        </pc:spChg>
        <pc:spChg chg="add del">
          <ac:chgData name="동민" userId="1c7f01a43537a167" providerId="LiveId" clId="{DB7B5A25-BEEE-4A71-90F0-3B15F8895D16}" dt="2022-03-12T11:32:33.468" v="396" actId="26606"/>
          <ac:spMkLst>
            <pc:docMk/>
            <pc:sldMk cId="1506531520" sldId="257"/>
            <ac:spMk id="113" creationId="{E8A8EAB8-D2FF-444D-B34B-7D32F106AD0E}"/>
          </ac:spMkLst>
        </pc:spChg>
        <pc:spChg chg="add del">
          <ac:chgData name="동민" userId="1c7f01a43537a167" providerId="LiveId" clId="{DB7B5A25-BEEE-4A71-90F0-3B15F8895D16}" dt="2022-03-12T11:39:43.750" v="515" actId="26606"/>
          <ac:spMkLst>
            <pc:docMk/>
            <pc:sldMk cId="1506531520" sldId="257"/>
            <ac:spMk id="139" creationId="{5F18414D-1626-4996-AACB-23D3DE45B03B}"/>
          </ac:spMkLst>
        </pc:spChg>
        <pc:spChg chg="add del">
          <ac:chgData name="동민" userId="1c7f01a43537a167" providerId="LiveId" clId="{DB7B5A25-BEEE-4A71-90F0-3B15F8895D16}" dt="2022-03-12T11:39:43.750" v="515" actId="26606"/>
          <ac:spMkLst>
            <pc:docMk/>
            <pc:sldMk cId="1506531520" sldId="257"/>
            <ac:spMk id="141" creationId="{D84C2E9E-0B5D-4B5F-9A1F-70EBDCE39034}"/>
          </ac:spMkLst>
        </pc:spChg>
        <pc:spChg chg="add del mod">
          <ac:chgData name="동민" userId="1c7f01a43537a167" providerId="LiveId" clId="{DB7B5A25-BEEE-4A71-90F0-3B15F8895D16}" dt="2022-03-12T11:37:46.078" v="447" actId="478"/>
          <ac:spMkLst>
            <pc:docMk/>
            <pc:sldMk cId="1506531520" sldId="257"/>
            <ac:spMk id="190" creationId="{37E5EF69-2619-4CB0-829F-7377CBE30917}"/>
          </ac:spMkLst>
        </pc:spChg>
        <pc:spChg chg="add del">
          <ac:chgData name="동민" userId="1c7f01a43537a167" providerId="LiveId" clId="{DB7B5A25-BEEE-4A71-90F0-3B15F8895D16}" dt="2022-03-12T11:33:06.127" v="407" actId="26606"/>
          <ac:spMkLst>
            <pc:docMk/>
            <pc:sldMk cId="1506531520" sldId="257"/>
            <ac:spMk id="362" creationId="{E8A8EAB8-D2FF-444D-B34B-7D32F106AD0E}"/>
          </ac:spMkLst>
        </pc:spChg>
        <pc:spChg chg="add del">
          <ac:chgData name="동민" userId="1c7f01a43537a167" providerId="LiveId" clId="{DB7B5A25-BEEE-4A71-90F0-3B15F8895D16}" dt="2022-03-12T11:32:34.820" v="398" actId="26606"/>
          <ac:spMkLst>
            <pc:docMk/>
            <pc:sldMk cId="1506531520" sldId="257"/>
            <ac:spMk id="366" creationId="{A7AE9375-4664-4DB2-922D-2782A6E439AC}"/>
          </ac:spMkLst>
        </pc:spChg>
        <pc:spChg chg="add del">
          <ac:chgData name="동민" userId="1c7f01a43537a167" providerId="LiveId" clId="{DB7B5A25-BEEE-4A71-90F0-3B15F8895D16}" dt="2022-03-12T11:32:34.820" v="398" actId="26606"/>
          <ac:spMkLst>
            <pc:docMk/>
            <pc:sldMk cId="1506531520" sldId="257"/>
            <ac:spMk id="368" creationId="{9DD005C1-8C51-42D6-9BEE-B9B83849743D}"/>
          </ac:spMkLst>
        </pc:spChg>
        <pc:spChg chg="add del">
          <ac:chgData name="동민" userId="1c7f01a43537a167" providerId="LiveId" clId="{DB7B5A25-BEEE-4A71-90F0-3B15F8895D16}" dt="2022-03-12T11:32:35.563" v="400" actId="26606"/>
          <ac:spMkLst>
            <pc:docMk/>
            <pc:sldMk cId="1506531520" sldId="257"/>
            <ac:spMk id="370" creationId="{E8A8EAB8-D2FF-444D-B34B-7D32F106AD0E}"/>
          </ac:spMkLst>
        </pc:spChg>
        <pc:spChg chg="add del">
          <ac:chgData name="동민" userId="1c7f01a43537a167" providerId="LiveId" clId="{DB7B5A25-BEEE-4A71-90F0-3B15F8895D16}" dt="2022-03-12T11:32:52.900" v="402" actId="26606"/>
          <ac:spMkLst>
            <pc:docMk/>
            <pc:sldMk cId="1506531520" sldId="257"/>
            <ac:spMk id="374" creationId="{A7AE9375-4664-4DB2-922D-2782A6E439AC}"/>
          </ac:spMkLst>
        </pc:spChg>
        <pc:spChg chg="add del">
          <ac:chgData name="동민" userId="1c7f01a43537a167" providerId="LiveId" clId="{DB7B5A25-BEEE-4A71-90F0-3B15F8895D16}" dt="2022-03-12T11:32:52.900" v="402" actId="26606"/>
          <ac:spMkLst>
            <pc:docMk/>
            <pc:sldMk cId="1506531520" sldId="257"/>
            <ac:spMk id="375" creationId="{C2C57604-0CFD-4023-B9BD-107166A25317}"/>
          </ac:spMkLst>
        </pc:spChg>
        <pc:spChg chg="add del">
          <ac:chgData name="동민" userId="1c7f01a43537a167" providerId="LiveId" clId="{DB7B5A25-BEEE-4A71-90F0-3B15F8895D16}" dt="2022-03-12T11:33:04.683" v="404" actId="26606"/>
          <ac:spMkLst>
            <pc:docMk/>
            <pc:sldMk cId="1506531520" sldId="257"/>
            <ac:spMk id="377" creationId="{E8A8EAB8-D2FF-444D-B34B-7D32F106AD0E}"/>
          </ac:spMkLst>
        </pc:spChg>
        <pc:spChg chg="add del mod">
          <ac:chgData name="동민" userId="1c7f01a43537a167" providerId="LiveId" clId="{DB7B5A25-BEEE-4A71-90F0-3B15F8895D16}" dt="2022-03-12T11:36:23.993" v="432"/>
          <ac:spMkLst>
            <pc:docMk/>
            <pc:sldMk cId="1506531520" sldId="257"/>
            <ac:spMk id="380" creationId="{B5719645-F062-4E40-8A9B-EAA8829DF1DC}"/>
          </ac:spMkLst>
        </pc:spChg>
        <pc:spChg chg="add del">
          <ac:chgData name="동민" userId="1c7f01a43537a167" providerId="LiveId" clId="{DB7B5A25-BEEE-4A71-90F0-3B15F8895D16}" dt="2022-03-12T11:33:06.124" v="406" actId="26606"/>
          <ac:spMkLst>
            <pc:docMk/>
            <pc:sldMk cId="1506531520" sldId="257"/>
            <ac:spMk id="381" creationId="{A7AE9375-4664-4DB2-922D-2782A6E439AC}"/>
          </ac:spMkLst>
        </pc:spChg>
        <pc:spChg chg="add del">
          <ac:chgData name="동민" userId="1c7f01a43537a167" providerId="LiveId" clId="{DB7B5A25-BEEE-4A71-90F0-3B15F8895D16}" dt="2022-03-12T11:33:06.124" v="406" actId="26606"/>
          <ac:spMkLst>
            <pc:docMk/>
            <pc:sldMk cId="1506531520" sldId="257"/>
            <ac:spMk id="382" creationId="{C2C57604-0CFD-4023-B9BD-107166A25317}"/>
          </ac:spMkLst>
        </pc:spChg>
        <pc:spChg chg="add mod">
          <ac:chgData name="동민" userId="1c7f01a43537a167" providerId="LiveId" clId="{DB7B5A25-BEEE-4A71-90F0-3B15F8895D16}" dt="2022-03-12T11:41:15.699" v="530" actId="255"/>
          <ac:spMkLst>
            <pc:docMk/>
            <pc:sldMk cId="1506531520" sldId="257"/>
            <ac:spMk id="383" creationId="{5FF0D6A9-506B-4B5F-A260-E9455B6DD551}"/>
          </ac:spMkLst>
        </pc:spChg>
        <pc:spChg chg="add del">
          <ac:chgData name="동민" userId="1c7f01a43537a167" providerId="LiveId" clId="{DB7B5A25-BEEE-4A71-90F0-3B15F8895D16}" dt="2022-03-12T11:36:33.681" v="439" actId="26606"/>
          <ac:spMkLst>
            <pc:docMk/>
            <pc:sldMk cId="1506531520" sldId="257"/>
            <ac:spMk id="384" creationId="{E8A8EAB8-D2FF-444D-B34B-7D32F106AD0E}"/>
          </ac:spMkLst>
        </pc:spChg>
        <pc:spChg chg="add del">
          <ac:chgData name="동민" userId="1c7f01a43537a167" providerId="LiveId" clId="{DB7B5A25-BEEE-4A71-90F0-3B15F8895D16}" dt="2022-03-12T11:39:43.757" v="516" actId="26606"/>
          <ac:spMkLst>
            <pc:docMk/>
            <pc:sldMk cId="1506531520" sldId="257"/>
            <ac:spMk id="388" creationId="{A7AE9375-4664-4DB2-922D-2782A6E439AC}"/>
          </ac:spMkLst>
        </pc:spChg>
        <pc:spChg chg="add del">
          <ac:chgData name="동민" userId="1c7f01a43537a167" providerId="LiveId" clId="{DB7B5A25-BEEE-4A71-90F0-3B15F8895D16}" dt="2022-03-12T11:39:43.757" v="516" actId="26606"/>
          <ac:spMkLst>
            <pc:docMk/>
            <pc:sldMk cId="1506531520" sldId="257"/>
            <ac:spMk id="390" creationId="{9DD005C1-8C51-42D6-9BEE-B9B83849743D}"/>
          </ac:spMkLst>
        </pc:spChg>
        <pc:spChg chg="add">
          <ac:chgData name="동민" userId="1c7f01a43537a167" providerId="LiveId" clId="{DB7B5A25-BEEE-4A71-90F0-3B15F8895D16}" dt="2022-03-12T11:39:43.757" v="516" actId="26606"/>
          <ac:spMkLst>
            <pc:docMk/>
            <pc:sldMk cId="1506531520" sldId="257"/>
            <ac:spMk id="392" creationId="{FB5B0058-AF13-4859-B429-4EDDE2A26F7F}"/>
          </ac:spMkLst>
        </pc:spChg>
        <pc:grpChg chg="add del">
          <ac:chgData name="동민" userId="1c7f01a43537a167" providerId="LiveId" clId="{DB7B5A25-BEEE-4A71-90F0-3B15F8895D16}" dt="2022-03-12T11:31:41.194" v="393" actId="26606"/>
          <ac:grpSpMkLst>
            <pc:docMk/>
            <pc:sldMk cId="1506531520" sldId="257"/>
            <ac:grpSpMk id="19" creationId="{00E015F5-1A99-4E40-BC3D-7707802996B5}"/>
          </ac:grpSpMkLst>
        </pc:grpChg>
        <pc:grpChg chg="add del">
          <ac:chgData name="동민" userId="1c7f01a43537a167" providerId="LiveId" clId="{DB7B5A25-BEEE-4A71-90F0-3B15F8895D16}" dt="2022-03-12T11:31:41.194" v="393" actId="26606"/>
          <ac:grpSpMkLst>
            <pc:docMk/>
            <pc:sldMk cId="1506531520" sldId="257"/>
            <ac:grpSpMk id="20" creationId="{5468B3A9-705E-43C3-A742-0619B0D8F2EE}"/>
          </ac:grpSpMkLst>
        </pc:grpChg>
        <pc:grpChg chg="add del">
          <ac:chgData name="동민" userId="1c7f01a43537a167" providerId="LiveId" clId="{DB7B5A25-BEEE-4A71-90F0-3B15F8895D16}" dt="2022-03-12T11:31:41.194" v="393" actId="26606"/>
          <ac:grpSpMkLst>
            <pc:docMk/>
            <pc:sldMk cId="1506531520" sldId="257"/>
            <ac:grpSpMk id="191" creationId="{773717CC-ECEE-4ABF-BA61-C59F46801775}"/>
          </ac:grpSpMkLst>
        </pc:grpChg>
        <pc:picChg chg="add del mod">
          <ac:chgData name="동민" userId="1c7f01a43537a167" providerId="LiveId" clId="{DB7B5A25-BEEE-4A71-90F0-3B15F8895D16}" dt="2022-03-12T11:31:33.101" v="389" actId="26606"/>
          <ac:picMkLst>
            <pc:docMk/>
            <pc:sldMk cId="1506531520" sldId="257"/>
            <ac:picMk id="5" creationId="{B16E16B6-E5F7-3BA2-49F4-333CC918B8EE}"/>
          </ac:picMkLst>
        </pc:picChg>
        <pc:cxnChg chg="add del">
          <ac:chgData name="동민" userId="1c7f01a43537a167" providerId="LiveId" clId="{DB7B5A25-BEEE-4A71-90F0-3B15F8895D16}" dt="2022-03-12T11:31:34.393" v="391" actId="26606"/>
          <ac:cxnSpMkLst>
            <pc:docMk/>
            <pc:sldMk cId="1506531520" sldId="257"/>
            <ac:cxnSpMk id="10" creationId="{067633D1-6EE6-4118-B9F0-B363477BEE7A}"/>
          </ac:cxnSpMkLst>
        </pc:cxnChg>
        <pc:cxnChg chg="add del">
          <ac:chgData name="동민" userId="1c7f01a43537a167" providerId="LiveId" clId="{DB7B5A25-BEEE-4A71-90F0-3B15F8895D16}" dt="2022-03-12T11:31:34.393" v="391" actId="26606"/>
          <ac:cxnSpMkLst>
            <pc:docMk/>
            <pc:sldMk cId="1506531520" sldId="257"/>
            <ac:cxnSpMk id="12" creationId="{4AD7FFC6-42A9-49CB-B5E9-B3F6B038331B}"/>
          </ac:cxnSpMkLst>
        </pc:cxnChg>
        <pc:cxnChg chg="add del">
          <ac:chgData name="동민" userId="1c7f01a43537a167" providerId="LiveId" clId="{DB7B5A25-BEEE-4A71-90F0-3B15F8895D16}" dt="2022-03-12T11:36:26.391" v="438" actId="26606"/>
          <ac:cxnSpMkLst>
            <pc:docMk/>
            <pc:sldMk cId="1506531520" sldId="257"/>
            <ac:cxnSpMk id="73" creationId="{EE504C98-6397-41C1-A8D8-2D9C4ED307E0}"/>
          </ac:cxnSpMkLst>
        </pc:cxnChg>
        <pc:cxnChg chg="add del">
          <ac:chgData name="동민" userId="1c7f01a43537a167" providerId="LiveId" clId="{DB7B5A25-BEEE-4A71-90F0-3B15F8895D16}" dt="2022-03-12T11:32:33.468" v="396" actId="26606"/>
          <ac:cxnSpMkLst>
            <pc:docMk/>
            <pc:sldMk cId="1506531520" sldId="257"/>
            <ac:cxnSpMk id="115" creationId="{067633D1-6EE6-4118-B9F0-B363477BEE7A}"/>
          </ac:cxnSpMkLst>
        </pc:cxnChg>
        <pc:cxnChg chg="add del">
          <ac:chgData name="동민" userId="1c7f01a43537a167" providerId="LiveId" clId="{DB7B5A25-BEEE-4A71-90F0-3B15F8895D16}" dt="2022-03-12T11:32:33.468" v="396" actId="26606"/>
          <ac:cxnSpMkLst>
            <pc:docMk/>
            <pc:sldMk cId="1506531520" sldId="257"/>
            <ac:cxnSpMk id="117" creationId="{4AD7FFC6-42A9-49CB-B5E9-B3F6B038331B}"/>
          </ac:cxnSpMkLst>
        </pc:cxnChg>
        <pc:cxnChg chg="add del">
          <ac:chgData name="동민" userId="1c7f01a43537a167" providerId="LiveId" clId="{DB7B5A25-BEEE-4A71-90F0-3B15F8895D16}" dt="2022-03-12T11:39:43.750" v="515" actId="26606"/>
          <ac:cxnSpMkLst>
            <pc:docMk/>
            <pc:sldMk cId="1506531520" sldId="257"/>
            <ac:cxnSpMk id="143" creationId="{07A9243D-8FC3-4B36-874B-55906B03F484}"/>
          </ac:cxnSpMkLst>
        </pc:cxnChg>
        <pc:cxnChg chg="add">
          <ac:chgData name="동민" userId="1c7f01a43537a167" providerId="LiveId" clId="{DB7B5A25-BEEE-4A71-90F0-3B15F8895D16}" dt="2022-03-12T11:39:43.757" v="516" actId="26606"/>
          <ac:cxnSpMkLst>
            <pc:docMk/>
            <pc:sldMk cId="1506531520" sldId="257"/>
            <ac:cxnSpMk id="145" creationId="{74234A4C-A256-4139-A5F4-27078F0D6796}"/>
          </ac:cxnSpMkLst>
        </pc:cxnChg>
        <pc:cxnChg chg="add del">
          <ac:chgData name="동민" userId="1c7f01a43537a167" providerId="LiveId" clId="{DB7B5A25-BEEE-4A71-90F0-3B15F8895D16}" dt="2022-03-12T11:33:06.127" v="407" actId="26606"/>
          <ac:cxnSpMkLst>
            <pc:docMk/>
            <pc:sldMk cId="1506531520" sldId="257"/>
            <ac:cxnSpMk id="363" creationId="{067633D1-6EE6-4118-B9F0-B363477BEE7A}"/>
          </ac:cxnSpMkLst>
        </pc:cxnChg>
        <pc:cxnChg chg="add del">
          <ac:chgData name="동민" userId="1c7f01a43537a167" providerId="LiveId" clId="{DB7B5A25-BEEE-4A71-90F0-3B15F8895D16}" dt="2022-03-12T11:33:06.127" v="407" actId="26606"/>
          <ac:cxnSpMkLst>
            <pc:docMk/>
            <pc:sldMk cId="1506531520" sldId="257"/>
            <ac:cxnSpMk id="364" creationId="{4AD7FFC6-42A9-49CB-B5E9-B3F6B038331B}"/>
          </ac:cxnSpMkLst>
        </pc:cxnChg>
        <pc:cxnChg chg="add del">
          <ac:chgData name="동민" userId="1c7f01a43537a167" providerId="LiveId" clId="{DB7B5A25-BEEE-4A71-90F0-3B15F8895D16}" dt="2022-03-12T11:32:34.820" v="398" actId="26606"/>
          <ac:cxnSpMkLst>
            <pc:docMk/>
            <pc:sldMk cId="1506531520" sldId="257"/>
            <ac:cxnSpMk id="367" creationId="{EE504C98-6397-41C1-A8D8-2D9C4ED307E0}"/>
          </ac:cxnSpMkLst>
        </pc:cxnChg>
        <pc:cxnChg chg="add del">
          <ac:chgData name="동민" userId="1c7f01a43537a167" providerId="LiveId" clId="{DB7B5A25-BEEE-4A71-90F0-3B15F8895D16}" dt="2022-03-12T11:32:35.563" v="400" actId="26606"/>
          <ac:cxnSpMkLst>
            <pc:docMk/>
            <pc:sldMk cId="1506531520" sldId="257"/>
            <ac:cxnSpMk id="371" creationId="{067633D1-6EE6-4118-B9F0-B363477BEE7A}"/>
          </ac:cxnSpMkLst>
        </pc:cxnChg>
        <pc:cxnChg chg="add del">
          <ac:chgData name="동민" userId="1c7f01a43537a167" providerId="LiveId" clId="{DB7B5A25-BEEE-4A71-90F0-3B15F8895D16}" dt="2022-03-12T11:32:35.563" v="400" actId="26606"/>
          <ac:cxnSpMkLst>
            <pc:docMk/>
            <pc:sldMk cId="1506531520" sldId="257"/>
            <ac:cxnSpMk id="372" creationId="{4AD7FFC6-42A9-49CB-B5E9-B3F6B038331B}"/>
          </ac:cxnSpMkLst>
        </pc:cxnChg>
        <pc:cxnChg chg="add del">
          <ac:chgData name="동민" userId="1c7f01a43537a167" providerId="LiveId" clId="{DB7B5A25-BEEE-4A71-90F0-3B15F8895D16}" dt="2022-03-12T11:33:04.683" v="404" actId="26606"/>
          <ac:cxnSpMkLst>
            <pc:docMk/>
            <pc:sldMk cId="1506531520" sldId="257"/>
            <ac:cxnSpMk id="378" creationId="{067633D1-6EE6-4118-B9F0-B363477BEE7A}"/>
          </ac:cxnSpMkLst>
        </pc:cxnChg>
        <pc:cxnChg chg="add del">
          <ac:chgData name="동민" userId="1c7f01a43537a167" providerId="LiveId" clId="{DB7B5A25-BEEE-4A71-90F0-3B15F8895D16}" dt="2022-03-12T11:33:04.683" v="404" actId="26606"/>
          <ac:cxnSpMkLst>
            <pc:docMk/>
            <pc:sldMk cId="1506531520" sldId="257"/>
            <ac:cxnSpMk id="379" creationId="{4AD7FFC6-42A9-49CB-B5E9-B3F6B038331B}"/>
          </ac:cxnSpMkLst>
        </pc:cxnChg>
        <pc:cxnChg chg="add del">
          <ac:chgData name="동민" userId="1c7f01a43537a167" providerId="LiveId" clId="{DB7B5A25-BEEE-4A71-90F0-3B15F8895D16}" dt="2022-03-12T11:36:33.681" v="439" actId="26606"/>
          <ac:cxnSpMkLst>
            <pc:docMk/>
            <pc:sldMk cId="1506531520" sldId="257"/>
            <ac:cxnSpMk id="385" creationId="{067633D1-6EE6-4118-B9F0-B363477BEE7A}"/>
          </ac:cxnSpMkLst>
        </pc:cxnChg>
        <pc:cxnChg chg="add del">
          <ac:chgData name="동민" userId="1c7f01a43537a167" providerId="LiveId" clId="{DB7B5A25-BEEE-4A71-90F0-3B15F8895D16}" dt="2022-03-12T11:36:33.681" v="439" actId="26606"/>
          <ac:cxnSpMkLst>
            <pc:docMk/>
            <pc:sldMk cId="1506531520" sldId="257"/>
            <ac:cxnSpMk id="386" creationId="{4AD7FFC6-42A9-49CB-B5E9-B3F6B038331B}"/>
          </ac:cxnSpMkLst>
        </pc:cxnChg>
        <pc:cxnChg chg="add del">
          <ac:chgData name="동민" userId="1c7f01a43537a167" providerId="LiveId" clId="{DB7B5A25-BEEE-4A71-90F0-3B15F8895D16}" dt="2022-03-12T11:39:43.757" v="516" actId="26606"/>
          <ac:cxnSpMkLst>
            <pc:docMk/>
            <pc:sldMk cId="1506531520" sldId="257"/>
            <ac:cxnSpMk id="389" creationId="{EE504C98-6397-41C1-A8D8-2D9C4ED307E0}"/>
          </ac:cxnSpMkLst>
        </pc:cxnChg>
        <pc:cxnChg chg="add">
          <ac:chgData name="동민" userId="1c7f01a43537a167" providerId="LiveId" clId="{DB7B5A25-BEEE-4A71-90F0-3B15F8895D16}" dt="2022-03-12T11:39:43.757" v="516" actId="26606"/>
          <ac:cxnSpMkLst>
            <pc:docMk/>
            <pc:sldMk cId="1506531520" sldId="257"/>
            <ac:cxnSpMk id="393" creationId="{E6D6B450-4278-45B8-88C7-C061710E3C7E}"/>
          </ac:cxnSpMkLst>
        </pc:cxnChg>
        <pc:cxnChg chg="add">
          <ac:chgData name="동민" userId="1c7f01a43537a167" providerId="LiveId" clId="{DB7B5A25-BEEE-4A71-90F0-3B15F8895D16}" dt="2022-03-12T11:39:43.757" v="516" actId="26606"/>
          <ac:cxnSpMkLst>
            <pc:docMk/>
            <pc:sldMk cId="1506531520" sldId="257"/>
            <ac:cxnSpMk id="394" creationId="{EE7CEFB9-5672-4FC6-981B-C8DA3FE08EA2}"/>
          </ac:cxnSpMkLst>
        </pc:cxnChg>
      </pc:sldChg>
      <pc:sldChg chg="modSp add del mod">
        <pc:chgData name="동민" userId="1c7f01a43537a167" providerId="LiveId" clId="{DB7B5A25-BEEE-4A71-90F0-3B15F8895D16}" dt="2022-03-12T11:35:04.615" v="410" actId="47"/>
        <pc:sldMkLst>
          <pc:docMk/>
          <pc:sldMk cId="296063392" sldId="258"/>
        </pc:sldMkLst>
        <pc:spChg chg="mod">
          <ac:chgData name="동민" userId="1c7f01a43537a167" providerId="LiveId" clId="{DB7B5A25-BEEE-4A71-90F0-3B15F8895D16}" dt="2022-03-07T13:06:32.712" v="245" actId="20577"/>
          <ac:spMkLst>
            <pc:docMk/>
            <pc:sldMk cId="296063392" sldId="258"/>
            <ac:spMk id="2" creationId="{696F4D51-C866-44EA-B151-C7C5A7C19919}"/>
          </ac:spMkLst>
        </pc:spChg>
      </pc:sldChg>
      <pc:sldChg chg="addSp delSp modSp add mod ord setBg delDesignElem">
        <pc:chgData name="동민" userId="1c7f01a43537a167" providerId="LiveId" clId="{DB7B5A25-BEEE-4A71-90F0-3B15F8895D16}" dt="2022-03-14T05:29:35.732" v="1363" actId="20577"/>
        <pc:sldMkLst>
          <pc:docMk/>
          <pc:sldMk cId="4183592018" sldId="258"/>
        </pc:sldMkLst>
        <pc:spChg chg="mod">
          <ac:chgData name="동민" userId="1c7f01a43537a167" providerId="LiveId" clId="{DB7B5A25-BEEE-4A71-90F0-3B15F8895D16}" dt="2022-03-12T11:51:51.221" v="564" actId="122"/>
          <ac:spMkLst>
            <pc:docMk/>
            <pc:sldMk cId="4183592018" sldId="258"/>
            <ac:spMk id="2" creationId="{696F4D51-C866-44EA-B151-C7C5A7C19919}"/>
          </ac:spMkLst>
        </pc:spChg>
        <pc:spChg chg="mod">
          <ac:chgData name="동민" userId="1c7f01a43537a167" providerId="LiveId" clId="{DB7B5A25-BEEE-4A71-90F0-3B15F8895D16}" dt="2022-03-14T05:29:35.732" v="1363" actId="20577"/>
          <ac:spMkLst>
            <pc:docMk/>
            <pc:sldMk cId="4183592018" sldId="258"/>
            <ac:spMk id="3" creationId="{EAD691CF-3280-4580-80C6-2CC0EE8CF14E}"/>
          </ac:spMkLst>
        </pc:spChg>
        <pc:spChg chg="add del">
          <ac:chgData name="동민" userId="1c7f01a43537a167" providerId="LiveId" clId="{DB7B5A25-BEEE-4A71-90F0-3B15F8895D16}" dt="2022-03-12T11:51:24.986" v="561" actId="26606"/>
          <ac:spMkLst>
            <pc:docMk/>
            <pc:sldMk cId="4183592018" sldId="258"/>
            <ac:spMk id="8" creationId="{E8A8EAB8-D2FF-444D-B34B-7D32F106AD0E}"/>
          </ac:spMkLst>
        </pc:spChg>
        <pc:spChg chg="add">
          <ac:chgData name="동민" userId="1c7f01a43537a167" providerId="LiveId" clId="{DB7B5A25-BEEE-4A71-90F0-3B15F8895D16}" dt="2022-03-12T11:51:24.986" v="561" actId="26606"/>
          <ac:spMkLst>
            <pc:docMk/>
            <pc:sldMk cId="4183592018" sldId="258"/>
            <ac:spMk id="17" creationId="{A7AE9375-4664-4DB2-922D-2782A6E439AC}"/>
          </ac:spMkLst>
        </pc:spChg>
        <pc:spChg chg="add">
          <ac:chgData name="동민" userId="1c7f01a43537a167" providerId="LiveId" clId="{DB7B5A25-BEEE-4A71-90F0-3B15F8895D16}" dt="2022-03-12T11:51:24.986" v="561" actId="26606"/>
          <ac:spMkLst>
            <pc:docMk/>
            <pc:sldMk cId="4183592018" sldId="258"/>
            <ac:spMk id="21" creationId="{9DD005C1-8C51-42D6-9BEE-B9B83849743D}"/>
          </ac:spMkLst>
        </pc:spChg>
        <pc:spChg chg="del">
          <ac:chgData name="동민" userId="1c7f01a43537a167" providerId="LiveId" clId="{DB7B5A25-BEEE-4A71-90F0-3B15F8895D16}" dt="2022-03-12T11:35:06.868" v="412"/>
          <ac:spMkLst>
            <pc:docMk/>
            <pc:sldMk cId="4183592018" sldId="258"/>
            <ac:spMk id="384" creationId="{E8A8EAB8-D2FF-444D-B34B-7D32F106AD0E}"/>
          </ac:spMkLst>
        </pc:spChg>
        <pc:cxnChg chg="add del">
          <ac:chgData name="동민" userId="1c7f01a43537a167" providerId="LiveId" clId="{DB7B5A25-BEEE-4A71-90F0-3B15F8895D16}" dt="2022-03-12T11:51:24.986" v="561" actId="26606"/>
          <ac:cxnSpMkLst>
            <pc:docMk/>
            <pc:sldMk cId="4183592018" sldId="258"/>
            <ac:cxnSpMk id="10" creationId="{067633D1-6EE6-4118-B9F0-B363477BEE7A}"/>
          </ac:cxnSpMkLst>
        </pc:cxnChg>
        <pc:cxnChg chg="add del">
          <ac:chgData name="동민" userId="1c7f01a43537a167" providerId="LiveId" clId="{DB7B5A25-BEEE-4A71-90F0-3B15F8895D16}" dt="2022-03-12T11:51:24.986" v="561" actId="26606"/>
          <ac:cxnSpMkLst>
            <pc:docMk/>
            <pc:sldMk cId="4183592018" sldId="258"/>
            <ac:cxnSpMk id="12" creationId="{4AD7FFC6-42A9-49CB-B5E9-B3F6B038331B}"/>
          </ac:cxnSpMkLst>
        </pc:cxnChg>
        <pc:cxnChg chg="add">
          <ac:chgData name="동민" userId="1c7f01a43537a167" providerId="LiveId" clId="{DB7B5A25-BEEE-4A71-90F0-3B15F8895D16}" dt="2022-03-12T11:51:24.986" v="561" actId="26606"/>
          <ac:cxnSpMkLst>
            <pc:docMk/>
            <pc:sldMk cId="4183592018" sldId="258"/>
            <ac:cxnSpMk id="19" creationId="{EE504C98-6397-41C1-A8D8-2D9C4ED307E0}"/>
          </ac:cxnSpMkLst>
        </pc:cxnChg>
        <pc:cxnChg chg="del">
          <ac:chgData name="동민" userId="1c7f01a43537a167" providerId="LiveId" clId="{DB7B5A25-BEEE-4A71-90F0-3B15F8895D16}" dt="2022-03-12T11:35:06.868" v="412"/>
          <ac:cxnSpMkLst>
            <pc:docMk/>
            <pc:sldMk cId="4183592018" sldId="258"/>
            <ac:cxnSpMk id="385" creationId="{067633D1-6EE6-4118-B9F0-B363477BEE7A}"/>
          </ac:cxnSpMkLst>
        </pc:cxnChg>
        <pc:cxnChg chg="del">
          <ac:chgData name="동민" userId="1c7f01a43537a167" providerId="LiveId" clId="{DB7B5A25-BEEE-4A71-90F0-3B15F8895D16}" dt="2022-03-12T11:35:06.868" v="412"/>
          <ac:cxnSpMkLst>
            <pc:docMk/>
            <pc:sldMk cId="4183592018" sldId="258"/>
            <ac:cxnSpMk id="386" creationId="{4AD7FFC6-42A9-49CB-B5E9-B3F6B038331B}"/>
          </ac:cxnSpMkLst>
        </pc:cxnChg>
      </pc:sldChg>
      <pc:sldChg chg="modSp add del mod">
        <pc:chgData name="동민" userId="1c7f01a43537a167" providerId="LiveId" clId="{DB7B5A25-BEEE-4A71-90F0-3B15F8895D16}" dt="2022-03-12T11:35:03.640" v="409" actId="47"/>
        <pc:sldMkLst>
          <pc:docMk/>
          <pc:sldMk cId="1798357235" sldId="259"/>
        </pc:sldMkLst>
        <pc:spChg chg="mod">
          <ac:chgData name="동민" userId="1c7f01a43537a167" providerId="LiveId" clId="{DB7B5A25-BEEE-4A71-90F0-3B15F8895D16}" dt="2022-03-10T07:04:43.287" v="376" actId="20577"/>
          <ac:spMkLst>
            <pc:docMk/>
            <pc:sldMk cId="1798357235" sldId="259"/>
            <ac:spMk id="2" creationId="{696F4D51-C866-44EA-B151-C7C5A7C19919}"/>
          </ac:spMkLst>
        </pc:spChg>
      </pc:sldChg>
      <pc:sldChg chg="add del">
        <pc:chgData name="동민" userId="1c7f01a43537a167" providerId="LiveId" clId="{DB7B5A25-BEEE-4A71-90F0-3B15F8895D16}" dt="2022-03-08T13:52:51.441" v="333" actId="47"/>
        <pc:sldMkLst>
          <pc:docMk/>
          <pc:sldMk cId="1813628707" sldId="259"/>
        </pc:sldMkLst>
      </pc:sldChg>
      <pc:sldChg chg="addSp delSp modSp add del mod setBg delDesignElem">
        <pc:chgData name="동민" userId="1c7f01a43537a167" providerId="LiveId" clId="{DB7B5A25-BEEE-4A71-90F0-3B15F8895D16}" dt="2022-03-14T05:48:51.994" v="1753" actId="2696"/>
        <pc:sldMkLst>
          <pc:docMk/>
          <pc:sldMk cId="2610606874" sldId="259"/>
        </pc:sldMkLst>
        <pc:spChg chg="add del mod">
          <ac:chgData name="동민" userId="1c7f01a43537a167" providerId="LiveId" clId="{DB7B5A25-BEEE-4A71-90F0-3B15F8895D16}" dt="2022-03-14T05:48:16.043" v="1743" actId="478"/>
          <ac:spMkLst>
            <pc:docMk/>
            <pc:sldMk cId="2610606874" sldId="259"/>
            <ac:spMk id="2" creationId="{696F4D51-C866-44EA-B151-C7C5A7C19919}"/>
          </ac:spMkLst>
        </pc:spChg>
        <pc:spChg chg="add del">
          <ac:chgData name="동민" userId="1c7f01a43537a167" providerId="LiveId" clId="{DB7B5A25-BEEE-4A71-90F0-3B15F8895D16}" dt="2022-03-12T11:50:46.363" v="560" actId="26606"/>
          <ac:spMkLst>
            <pc:docMk/>
            <pc:sldMk cId="2610606874" sldId="259"/>
            <ac:spMk id="132" creationId="{787F4F1C-8D3D-4EC1-B72D-A0470A5A08B8}"/>
          </ac:spMkLst>
        </pc:spChg>
        <pc:spChg chg="add">
          <ac:chgData name="동민" userId="1c7f01a43537a167" providerId="LiveId" clId="{DB7B5A25-BEEE-4A71-90F0-3B15F8895D16}" dt="2022-03-12T11:50:46.363" v="560" actId="26606"/>
          <ac:spMkLst>
            <pc:docMk/>
            <pc:sldMk cId="2610606874" sldId="259"/>
            <ac:spMk id="196" creationId="{FB5B0058-AF13-4859-B429-4EDDE2A26F7F}"/>
          </ac:spMkLst>
        </pc:spChg>
        <pc:spChg chg="mod">
          <ac:chgData name="동민" userId="1c7f01a43537a167" providerId="LiveId" clId="{DB7B5A25-BEEE-4A71-90F0-3B15F8895D16}" dt="2022-03-14T05:48:07.357" v="1741" actId="20577"/>
          <ac:spMkLst>
            <pc:docMk/>
            <pc:sldMk cId="2610606874" sldId="259"/>
            <ac:spMk id="383" creationId="{5FF0D6A9-506B-4B5F-A260-E9455B6DD551}"/>
          </ac:spMkLst>
        </pc:spChg>
        <pc:spChg chg="del">
          <ac:chgData name="동민" userId="1c7f01a43537a167" providerId="LiveId" clId="{DB7B5A25-BEEE-4A71-90F0-3B15F8895D16}" dt="2022-03-12T11:47:58.242" v="558"/>
          <ac:spMkLst>
            <pc:docMk/>
            <pc:sldMk cId="2610606874" sldId="259"/>
            <ac:spMk id="392" creationId="{FB5B0058-AF13-4859-B429-4EDDE2A26F7F}"/>
          </ac:spMkLst>
        </pc:spChg>
        <pc:grpChg chg="add del">
          <ac:chgData name="동민" userId="1c7f01a43537a167" providerId="LiveId" clId="{DB7B5A25-BEEE-4A71-90F0-3B15F8895D16}" dt="2022-03-12T11:50:46.363" v="560" actId="26606"/>
          <ac:grpSpMkLst>
            <pc:docMk/>
            <pc:sldMk cId="2610606874" sldId="259"/>
            <ac:grpSpMk id="134" creationId="{D1E3DD61-64DB-46AD-B249-E273CD86B051}"/>
          </ac:grpSpMkLst>
        </pc:grpChg>
        <pc:picChg chg="add mod">
          <ac:chgData name="동민" userId="1c7f01a43537a167" providerId="LiveId" clId="{DB7B5A25-BEEE-4A71-90F0-3B15F8895D16}" dt="2022-03-14T05:48:26.133" v="1748" actId="1076"/>
          <ac:picMkLst>
            <pc:docMk/>
            <pc:sldMk cId="2610606874" sldId="259"/>
            <ac:picMk id="4" creationId="{9F57CDAC-94EA-44E7-B07F-955D88E1028B}"/>
          </ac:picMkLst>
        </pc:picChg>
        <pc:cxnChg chg="del">
          <ac:chgData name="동민" userId="1c7f01a43537a167" providerId="LiveId" clId="{DB7B5A25-BEEE-4A71-90F0-3B15F8895D16}" dt="2022-03-12T11:47:58.242" v="558"/>
          <ac:cxnSpMkLst>
            <pc:docMk/>
            <pc:sldMk cId="2610606874" sldId="259"/>
            <ac:cxnSpMk id="145" creationId="{74234A4C-A256-4139-A5F4-27078F0D6796}"/>
          </ac:cxnSpMkLst>
        </pc:cxnChg>
        <pc:cxnChg chg="add">
          <ac:chgData name="동민" userId="1c7f01a43537a167" providerId="LiveId" clId="{DB7B5A25-BEEE-4A71-90F0-3B15F8895D16}" dt="2022-03-12T11:50:46.363" v="560" actId="26606"/>
          <ac:cxnSpMkLst>
            <pc:docMk/>
            <pc:sldMk cId="2610606874" sldId="259"/>
            <ac:cxnSpMk id="198" creationId="{EC4521DE-248E-440D-AAD6-FD9E7D34B3BF}"/>
          </ac:cxnSpMkLst>
        </pc:cxnChg>
        <pc:cxnChg chg="add">
          <ac:chgData name="동민" userId="1c7f01a43537a167" providerId="LiveId" clId="{DB7B5A25-BEEE-4A71-90F0-3B15F8895D16}" dt="2022-03-12T11:50:46.363" v="560" actId="26606"/>
          <ac:cxnSpMkLst>
            <pc:docMk/>
            <pc:sldMk cId="2610606874" sldId="259"/>
            <ac:cxnSpMk id="200" creationId="{442C13FA-4C0F-42D0-9626-5BA6040D8C31}"/>
          </ac:cxnSpMkLst>
        </pc:cxnChg>
        <pc:cxnChg chg="del">
          <ac:chgData name="동민" userId="1c7f01a43537a167" providerId="LiveId" clId="{DB7B5A25-BEEE-4A71-90F0-3B15F8895D16}" dt="2022-03-12T11:47:58.242" v="558"/>
          <ac:cxnSpMkLst>
            <pc:docMk/>
            <pc:sldMk cId="2610606874" sldId="259"/>
            <ac:cxnSpMk id="393" creationId="{E6D6B450-4278-45B8-88C7-C061710E3C7E}"/>
          </ac:cxnSpMkLst>
        </pc:cxnChg>
        <pc:cxnChg chg="del">
          <ac:chgData name="동민" userId="1c7f01a43537a167" providerId="LiveId" clId="{DB7B5A25-BEEE-4A71-90F0-3B15F8895D16}" dt="2022-03-12T11:47:58.242" v="558"/>
          <ac:cxnSpMkLst>
            <pc:docMk/>
            <pc:sldMk cId="2610606874" sldId="259"/>
            <ac:cxnSpMk id="394" creationId="{EE7CEFB9-5672-4FC6-981B-C8DA3FE08EA2}"/>
          </ac:cxnSpMkLst>
        </pc:cxnChg>
      </pc:sldChg>
      <pc:sldChg chg="addSp delSp modSp add mod setBg setClrOvrMap delDesignElem">
        <pc:chgData name="동민" userId="1c7f01a43537a167" providerId="LiveId" clId="{DB7B5A25-BEEE-4A71-90F0-3B15F8895D16}" dt="2022-04-03T10:49:42.441" v="6607" actId="20577"/>
        <pc:sldMkLst>
          <pc:docMk/>
          <pc:sldMk cId="3173336931" sldId="260"/>
        </pc:sldMkLst>
        <pc:spChg chg="mod">
          <ac:chgData name="동민" userId="1c7f01a43537a167" providerId="LiveId" clId="{DB7B5A25-BEEE-4A71-90F0-3B15F8895D16}" dt="2022-03-14T09:57:14.634" v="2551" actId="122"/>
          <ac:spMkLst>
            <pc:docMk/>
            <pc:sldMk cId="3173336931" sldId="260"/>
            <ac:spMk id="2" creationId="{696F4D51-C866-44EA-B151-C7C5A7C19919}"/>
          </ac:spMkLst>
        </pc:spChg>
        <pc:spChg chg="mod">
          <ac:chgData name="동민" userId="1c7f01a43537a167" providerId="LiveId" clId="{DB7B5A25-BEEE-4A71-90F0-3B15F8895D16}" dt="2022-04-03T10:49:42.441" v="6607" actId="20577"/>
          <ac:spMkLst>
            <pc:docMk/>
            <pc:sldMk cId="3173336931" sldId="260"/>
            <ac:spMk id="3" creationId="{EAD691CF-3280-4580-80C6-2CC0EE8CF14E}"/>
          </ac:spMkLst>
        </pc:spChg>
        <pc:spChg chg="add del">
          <ac:chgData name="동민" userId="1c7f01a43537a167" providerId="LiveId" clId="{DB7B5A25-BEEE-4A71-90F0-3B15F8895D16}" dt="2022-03-12T12:06:55.866" v="1228" actId="26606"/>
          <ac:spMkLst>
            <pc:docMk/>
            <pc:sldMk cId="3173336931" sldId="260"/>
            <ac:spMk id="8" creationId="{A7AE9375-4664-4DB2-922D-2782A6E439AC}"/>
          </ac:spMkLst>
        </pc:spChg>
        <pc:spChg chg="add del">
          <ac:chgData name="동민" userId="1c7f01a43537a167" providerId="LiveId" clId="{DB7B5A25-BEEE-4A71-90F0-3B15F8895D16}" dt="2022-03-12T12:06:55.866" v="1228" actId="26606"/>
          <ac:spMkLst>
            <pc:docMk/>
            <pc:sldMk cId="3173336931" sldId="260"/>
            <ac:spMk id="12" creationId="{9DD005C1-8C51-42D6-9BEE-B9B83849743D}"/>
          </ac:spMkLst>
        </pc:spChg>
        <pc:spChg chg="add del">
          <ac:chgData name="동민" userId="1c7f01a43537a167" providerId="LiveId" clId="{DB7B5A25-BEEE-4A71-90F0-3B15F8895D16}" dt="2022-03-12T12:06:56.712" v="1230" actId="26606"/>
          <ac:spMkLst>
            <pc:docMk/>
            <pc:sldMk cId="3173336931" sldId="260"/>
            <ac:spMk id="14" creationId="{EA67B5B4-3A24-436E-B663-1B2EBFF8A0CD}"/>
          </ac:spMkLst>
        </pc:spChg>
        <pc:spChg chg="add del">
          <ac:chgData name="동민" userId="1c7f01a43537a167" providerId="LiveId" clId="{DB7B5A25-BEEE-4A71-90F0-3B15F8895D16}" dt="2022-03-12T12:06:56.712" v="1230" actId="26606"/>
          <ac:spMkLst>
            <pc:docMk/>
            <pc:sldMk cId="3173336931" sldId="260"/>
            <ac:spMk id="15" creationId="{987FDF89-C993-41F4-A1B8-DBAFF16008A9}"/>
          </ac:spMkLst>
        </pc:spChg>
        <pc:spChg chg="add del">
          <ac:chgData name="동민" userId="1c7f01a43537a167" providerId="LiveId" clId="{DB7B5A25-BEEE-4A71-90F0-3B15F8895D16}" dt="2022-03-12T12:06:56.712" v="1230" actId="26606"/>
          <ac:spMkLst>
            <pc:docMk/>
            <pc:sldMk cId="3173336931" sldId="260"/>
            <ac:spMk id="16" creationId="{64E585EA-75FD-4025-8270-F66A58A15CDA}"/>
          </ac:spMkLst>
        </pc:spChg>
        <pc:spChg chg="del">
          <ac:chgData name="동민" userId="1c7f01a43537a167" providerId="LiveId" clId="{DB7B5A25-BEEE-4A71-90F0-3B15F8895D16}" dt="2022-03-12T12:06:34.155" v="1223"/>
          <ac:spMkLst>
            <pc:docMk/>
            <pc:sldMk cId="3173336931" sldId="260"/>
            <ac:spMk id="17" creationId="{A7AE9375-4664-4DB2-922D-2782A6E439AC}"/>
          </ac:spMkLst>
        </pc:spChg>
        <pc:spChg chg="add">
          <ac:chgData name="동민" userId="1c7f01a43537a167" providerId="LiveId" clId="{DB7B5A25-BEEE-4A71-90F0-3B15F8895D16}" dt="2022-03-12T12:06:56.723" v="1231" actId="26606"/>
          <ac:spMkLst>
            <pc:docMk/>
            <pc:sldMk cId="3173336931" sldId="260"/>
            <ac:spMk id="18" creationId="{E8A8EAB8-D2FF-444D-B34B-7D32F106AD0E}"/>
          </ac:spMkLst>
        </pc:spChg>
        <pc:spChg chg="del">
          <ac:chgData name="동민" userId="1c7f01a43537a167" providerId="LiveId" clId="{DB7B5A25-BEEE-4A71-90F0-3B15F8895D16}" dt="2022-03-12T12:06:34.155" v="1223"/>
          <ac:spMkLst>
            <pc:docMk/>
            <pc:sldMk cId="3173336931" sldId="260"/>
            <ac:spMk id="21" creationId="{9DD005C1-8C51-42D6-9BEE-B9B83849743D}"/>
          </ac:spMkLst>
        </pc:spChg>
        <pc:cxnChg chg="add del">
          <ac:chgData name="동민" userId="1c7f01a43537a167" providerId="LiveId" clId="{DB7B5A25-BEEE-4A71-90F0-3B15F8895D16}" dt="2022-03-12T12:06:55.866" v="1228" actId="26606"/>
          <ac:cxnSpMkLst>
            <pc:docMk/>
            <pc:sldMk cId="3173336931" sldId="260"/>
            <ac:cxnSpMk id="10" creationId="{EE504C98-6397-41C1-A8D8-2D9C4ED307E0}"/>
          </ac:cxnSpMkLst>
        </pc:cxnChg>
        <pc:cxnChg chg="del">
          <ac:chgData name="동민" userId="1c7f01a43537a167" providerId="LiveId" clId="{DB7B5A25-BEEE-4A71-90F0-3B15F8895D16}" dt="2022-03-12T12:06:34.155" v="1223"/>
          <ac:cxnSpMkLst>
            <pc:docMk/>
            <pc:sldMk cId="3173336931" sldId="260"/>
            <ac:cxnSpMk id="19" creationId="{EE504C98-6397-41C1-A8D8-2D9C4ED307E0}"/>
          </ac:cxnSpMkLst>
        </pc:cxnChg>
        <pc:cxnChg chg="add">
          <ac:chgData name="동민" userId="1c7f01a43537a167" providerId="LiveId" clId="{DB7B5A25-BEEE-4A71-90F0-3B15F8895D16}" dt="2022-03-12T12:06:56.723" v="1231" actId="26606"/>
          <ac:cxnSpMkLst>
            <pc:docMk/>
            <pc:sldMk cId="3173336931" sldId="260"/>
            <ac:cxnSpMk id="20" creationId="{067633D1-6EE6-4118-B9F0-B363477BEE7A}"/>
          </ac:cxnSpMkLst>
        </pc:cxnChg>
        <pc:cxnChg chg="add">
          <ac:chgData name="동민" userId="1c7f01a43537a167" providerId="LiveId" clId="{DB7B5A25-BEEE-4A71-90F0-3B15F8895D16}" dt="2022-03-12T12:06:56.723" v="1231" actId="26606"/>
          <ac:cxnSpMkLst>
            <pc:docMk/>
            <pc:sldMk cId="3173336931" sldId="260"/>
            <ac:cxnSpMk id="22" creationId="{4AD7FFC6-42A9-49CB-B5E9-B3F6B038331B}"/>
          </ac:cxnSpMkLst>
        </pc:cxnChg>
      </pc:sldChg>
      <pc:sldChg chg="delSp add del setBg delDesignElem">
        <pc:chgData name="동민" userId="1c7f01a43537a167" providerId="LiveId" clId="{DB7B5A25-BEEE-4A71-90F0-3B15F8895D16}" dt="2022-03-12T12:06:42.787" v="1226" actId="47"/>
        <pc:sldMkLst>
          <pc:docMk/>
          <pc:sldMk cId="21188581" sldId="261"/>
        </pc:sldMkLst>
        <pc:spChg chg="del">
          <ac:chgData name="동민" userId="1c7f01a43537a167" providerId="LiveId" clId="{DB7B5A25-BEEE-4A71-90F0-3B15F8895D16}" dt="2022-03-12T12:06:41.047" v="1225"/>
          <ac:spMkLst>
            <pc:docMk/>
            <pc:sldMk cId="21188581" sldId="261"/>
            <ac:spMk id="17" creationId="{A7AE9375-4664-4DB2-922D-2782A6E439AC}"/>
          </ac:spMkLst>
        </pc:spChg>
        <pc:spChg chg="del">
          <ac:chgData name="동민" userId="1c7f01a43537a167" providerId="LiveId" clId="{DB7B5A25-BEEE-4A71-90F0-3B15F8895D16}" dt="2022-03-12T12:06:41.047" v="1225"/>
          <ac:spMkLst>
            <pc:docMk/>
            <pc:sldMk cId="21188581" sldId="261"/>
            <ac:spMk id="21" creationId="{9DD005C1-8C51-42D6-9BEE-B9B83849743D}"/>
          </ac:spMkLst>
        </pc:spChg>
        <pc:cxnChg chg="del">
          <ac:chgData name="동민" userId="1c7f01a43537a167" providerId="LiveId" clId="{DB7B5A25-BEEE-4A71-90F0-3B15F8895D16}" dt="2022-03-12T12:06:41.047" v="1225"/>
          <ac:cxnSpMkLst>
            <pc:docMk/>
            <pc:sldMk cId="21188581" sldId="261"/>
            <ac:cxnSpMk id="19" creationId="{EE504C98-6397-41C1-A8D8-2D9C4ED307E0}"/>
          </ac:cxnSpMkLst>
        </pc:cxnChg>
      </pc:sldChg>
      <pc:sldChg chg="delSp add del setBg delDesignElem">
        <pc:chgData name="동민" userId="1c7f01a43537a167" providerId="LiveId" clId="{DB7B5A25-BEEE-4A71-90F0-3B15F8895D16}" dt="2022-03-14T05:41:31.215" v="1737" actId="47"/>
        <pc:sldMkLst>
          <pc:docMk/>
          <pc:sldMk cId="138969163" sldId="261"/>
        </pc:sldMkLst>
        <pc:spChg chg="del">
          <ac:chgData name="동민" userId="1c7f01a43537a167" providerId="LiveId" clId="{DB7B5A25-BEEE-4A71-90F0-3B15F8895D16}" dt="2022-03-14T05:40:28.314" v="1733"/>
          <ac:spMkLst>
            <pc:docMk/>
            <pc:sldMk cId="138969163" sldId="261"/>
            <ac:spMk id="18" creationId="{E8A8EAB8-D2FF-444D-B34B-7D32F106AD0E}"/>
          </ac:spMkLst>
        </pc:spChg>
        <pc:cxnChg chg="del">
          <ac:chgData name="동민" userId="1c7f01a43537a167" providerId="LiveId" clId="{DB7B5A25-BEEE-4A71-90F0-3B15F8895D16}" dt="2022-03-14T05:40:28.314" v="1733"/>
          <ac:cxnSpMkLst>
            <pc:docMk/>
            <pc:sldMk cId="138969163" sldId="261"/>
            <ac:cxnSpMk id="20" creationId="{067633D1-6EE6-4118-B9F0-B363477BEE7A}"/>
          </ac:cxnSpMkLst>
        </pc:cxnChg>
        <pc:cxnChg chg="del">
          <ac:chgData name="동민" userId="1c7f01a43537a167" providerId="LiveId" clId="{DB7B5A25-BEEE-4A71-90F0-3B15F8895D16}" dt="2022-03-14T05:40:28.314" v="1733"/>
          <ac:cxnSpMkLst>
            <pc:docMk/>
            <pc:sldMk cId="138969163" sldId="261"/>
            <ac:cxnSpMk id="22" creationId="{4AD7FFC6-42A9-49CB-B5E9-B3F6B038331B}"/>
          </ac:cxnSpMkLst>
        </pc:cxnChg>
      </pc:sldChg>
      <pc:sldChg chg="delSp modSp add del mod setBg delDesignElem">
        <pc:chgData name="동민" userId="1c7f01a43537a167" providerId="LiveId" clId="{DB7B5A25-BEEE-4A71-90F0-3B15F8895D16}" dt="2022-03-14T05:36:02.693" v="1713" actId="47"/>
        <pc:sldMkLst>
          <pc:docMk/>
          <pc:sldMk cId="461037403" sldId="261"/>
        </pc:sldMkLst>
        <pc:spChg chg="mod">
          <ac:chgData name="동민" userId="1c7f01a43537a167" providerId="LiveId" clId="{DB7B5A25-BEEE-4A71-90F0-3B15F8895D16}" dt="2022-03-14T05:30:07.663" v="1367" actId="1076"/>
          <ac:spMkLst>
            <pc:docMk/>
            <pc:sldMk cId="461037403" sldId="261"/>
            <ac:spMk id="2" creationId="{696F4D51-C866-44EA-B151-C7C5A7C19919}"/>
          </ac:spMkLst>
        </pc:spChg>
        <pc:spChg chg="del">
          <ac:chgData name="동민" userId="1c7f01a43537a167" providerId="LiveId" clId="{DB7B5A25-BEEE-4A71-90F0-3B15F8895D16}" dt="2022-03-14T05:30:03.364" v="1365"/>
          <ac:spMkLst>
            <pc:docMk/>
            <pc:sldMk cId="461037403" sldId="261"/>
            <ac:spMk id="17" creationId="{A7AE9375-4664-4DB2-922D-2782A6E439AC}"/>
          </ac:spMkLst>
        </pc:spChg>
        <pc:spChg chg="del">
          <ac:chgData name="동민" userId="1c7f01a43537a167" providerId="LiveId" clId="{DB7B5A25-BEEE-4A71-90F0-3B15F8895D16}" dt="2022-03-14T05:30:03.364" v="1365"/>
          <ac:spMkLst>
            <pc:docMk/>
            <pc:sldMk cId="461037403" sldId="261"/>
            <ac:spMk id="21" creationId="{9DD005C1-8C51-42D6-9BEE-B9B83849743D}"/>
          </ac:spMkLst>
        </pc:spChg>
        <pc:cxnChg chg="del">
          <ac:chgData name="동민" userId="1c7f01a43537a167" providerId="LiveId" clId="{DB7B5A25-BEEE-4A71-90F0-3B15F8895D16}" dt="2022-03-14T05:30:03.364" v="1365"/>
          <ac:cxnSpMkLst>
            <pc:docMk/>
            <pc:sldMk cId="461037403" sldId="261"/>
            <ac:cxnSpMk id="19" creationId="{EE504C98-6397-41C1-A8D8-2D9C4ED307E0}"/>
          </ac:cxnSpMkLst>
        </pc:cxnChg>
      </pc:sldChg>
      <pc:sldChg chg="delSp add del setBg delDesignElem">
        <pc:chgData name="동민" userId="1c7f01a43537a167" providerId="LiveId" clId="{DB7B5A25-BEEE-4A71-90F0-3B15F8895D16}" dt="2022-03-14T05:37:14.524" v="1725" actId="47"/>
        <pc:sldMkLst>
          <pc:docMk/>
          <pc:sldMk cId="2075232320" sldId="261"/>
        </pc:sldMkLst>
        <pc:spChg chg="del">
          <ac:chgData name="동민" userId="1c7f01a43537a167" providerId="LiveId" clId="{DB7B5A25-BEEE-4A71-90F0-3B15F8895D16}" dt="2022-03-14T05:37:01.933" v="1724"/>
          <ac:spMkLst>
            <pc:docMk/>
            <pc:sldMk cId="2075232320" sldId="261"/>
            <ac:spMk id="18" creationId="{E8A8EAB8-D2FF-444D-B34B-7D32F106AD0E}"/>
          </ac:spMkLst>
        </pc:spChg>
        <pc:cxnChg chg="del">
          <ac:chgData name="동민" userId="1c7f01a43537a167" providerId="LiveId" clId="{DB7B5A25-BEEE-4A71-90F0-3B15F8895D16}" dt="2022-03-14T05:37:01.933" v="1724"/>
          <ac:cxnSpMkLst>
            <pc:docMk/>
            <pc:sldMk cId="2075232320" sldId="261"/>
            <ac:cxnSpMk id="20" creationId="{067633D1-6EE6-4118-B9F0-B363477BEE7A}"/>
          </ac:cxnSpMkLst>
        </pc:cxnChg>
        <pc:cxnChg chg="del">
          <ac:chgData name="동민" userId="1c7f01a43537a167" providerId="LiveId" clId="{DB7B5A25-BEEE-4A71-90F0-3B15F8895D16}" dt="2022-03-14T05:37:01.933" v="1724"/>
          <ac:cxnSpMkLst>
            <pc:docMk/>
            <pc:sldMk cId="2075232320" sldId="261"/>
            <ac:cxnSpMk id="22" creationId="{4AD7FFC6-42A9-49CB-B5E9-B3F6B038331B}"/>
          </ac:cxnSpMkLst>
        </pc:cxnChg>
      </pc:sldChg>
      <pc:sldChg chg="addSp delSp modSp add del mod setBg addAnim delDesignElem">
        <pc:chgData name="동민" userId="1c7f01a43537a167" providerId="LiveId" clId="{DB7B5A25-BEEE-4A71-90F0-3B15F8895D16}" dt="2022-03-14T05:40:25.529" v="1731" actId="47"/>
        <pc:sldMkLst>
          <pc:docMk/>
          <pc:sldMk cId="2246344922" sldId="261"/>
        </pc:sldMkLst>
        <pc:spChg chg="mod">
          <ac:chgData name="동민" userId="1c7f01a43537a167" providerId="LiveId" clId="{DB7B5A25-BEEE-4A71-90F0-3B15F8895D16}" dt="2022-03-14T05:40:16.663" v="1728" actId="26606"/>
          <ac:spMkLst>
            <pc:docMk/>
            <pc:sldMk cId="2246344922" sldId="261"/>
            <ac:spMk id="2" creationId="{696F4D51-C866-44EA-B151-C7C5A7C19919}"/>
          </ac:spMkLst>
        </pc:spChg>
        <pc:spChg chg="mod">
          <ac:chgData name="동민" userId="1c7f01a43537a167" providerId="LiveId" clId="{DB7B5A25-BEEE-4A71-90F0-3B15F8895D16}" dt="2022-03-14T05:40:16.663" v="1728" actId="26606"/>
          <ac:spMkLst>
            <pc:docMk/>
            <pc:sldMk cId="2246344922" sldId="261"/>
            <ac:spMk id="3" creationId="{EAD691CF-3280-4580-80C6-2CC0EE8CF14E}"/>
          </ac:spMkLst>
        </pc:spChg>
        <pc:spChg chg="add">
          <ac:chgData name="동민" userId="1c7f01a43537a167" providerId="LiveId" clId="{DB7B5A25-BEEE-4A71-90F0-3B15F8895D16}" dt="2022-03-14T05:40:16.663" v="1728" actId="26606"/>
          <ac:spMkLst>
            <pc:docMk/>
            <pc:sldMk cId="2246344922" sldId="261"/>
            <ac:spMk id="8" creationId="{C7D023E4-8DE1-436E-9847-ED6A4B4B04FD}"/>
          </ac:spMkLst>
        </pc:spChg>
        <pc:spChg chg="add">
          <ac:chgData name="동민" userId="1c7f01a43537a167" providerId="LiveId" clId="{DB7B5A25-BEEE-4A71-90F0-3B15F8895D16}" dt="2022-03-14T05:40:16.663" v="1728" actId="26606"/>
          <ac:spMkLst>
            <pc:docMk/>
            <pc:sldMk cId="2246344922" sldId="261"/>
            <ac:spMk id="10" creationId="{63C1F321-BB96-4700-B3CE-1A6156067F44}"/>
          </ac:spMkLst>
        </pc:spChg>
        <pc:spChg chg="del">
          <ac:chgData name="동민" userId="1c7f01a43537a167" providerId="LiveId" clId="{DB7B5A25-BEEE-4A71-90F0-3B15F8895D16}" dt="2022-03-14T05:40:10.236" v="1727"/>
          <ac:spMkLst>
            <pc:docMk/>
            <pc:sldMk cId="2246344922" sldId="261"/>
            <ac:spMk id="18" creationId="{E8A8EAB8-D2FF-444D-B34B-7D32F106AD0E}"/>
          </ac:spMkLst>
        </pc:spChg>
        <pc:grpChg chg="add">
          <ac:chgData name="동민" userId="1c7f01a43537a167" providerId="LiveId" clId="{DB7B5A25-BEEE-4A71-90F0-3B15F8895D16}" dt="2022-03-14T05:40:16.663" v="1728" actId="26606"/>
          <ac:grpSpMkLst>
            <pc:docMk/>
            <pc:sldMk cId="2246344922" sldId="261"/>
            <ac:grpSpMk id="12" creationId="{3FA1AD64-F15F-417D-956C-B2C211FC905E}"/>
          </ac:grpSpMkLst>
        </pc:grpChg>
        <pc:grpChg chg="add">
          <ac:chgData name="동민" userId="1c7f01a43537a167" providerId="LiveId" clId="{DB7B5A25-BEEE-4A71-90F0-3B15F8895D16}" dt="2022-03-14T05:40:16.663" v="1728" actId="26606"/>
          <ac:grpSpMkLst>
            <pc:docMk/>
            <pc:sldMk cId="2246344922" sldId="261"/>
            <ac:grpSpMk id="16" creationId="{43F5E015-E085-4624-B431-B42414448684}"/>
          </ac:grpSpMkLst>
        </pc:grpChg>
        <pc:cxnChg chg="del">
          <ac:chgData name="동민" userId="1c7f01a43537a167" providerId="LiveId" clId="{DB7B5A25-BEEE-4A71-90F0-3B15F8895D16}" dt="2022-03-14T05:40:10.236" v="1727"/>
          <ac:cxnSpMkLst>
            <pc:docMk/>
            <pc:sldMk cId="2246344922" sldId="261"/>
            <ac:cxnSpMk id="20" creationId="{067633D1-6EE6-4118-B9F0-B363477BEE7A}"/>
          </ac:cxnSpMkLst>
        </pc:cxnChg>
        <pc:cxnChg chg="del">
          <ac:chgData name="동민" userId="1c7f01a43537a167" providerId="LiveId" clId="{DB7B5A25-BEEE-4A71-90F0-3B15F8895D16}" dt="2022-03-14T05:40:10.236" v="1727"/>
          <ac:cxnSpMkLst>
            <pc:docMk/>
            <pc:sldMk cId="2246344922" sldId="261"/>
            <ac:cxnSpMk id="22" creationId="{4AD7FFC6-42A9-49CB-B5E9-B3F6B038331B}"/>
          </ac:cxnSpMkLst>
        </pc:cxnChg>
      </pc:sldChg>
      <pc:sldChg chg="add del">
        <pc:chgData name="동민" userId="1c7f01a43537a167" providerId="LiveId" clId="{DB7B5A25-BEEE-4A71-90F0-3B15F8895D16}" dt="2022-03-14T05:42:19.246" v="1739" actId="47"/>
        <pc:sldMkLst>
          <pc:docMk/>
          <pc:sldMk cId="2651825588" sldId="261"/>
        </pc:sldMkLst>
      </pc:sldChg>
      <pc:sldChg chg="delSp add del setBg delDesignElem">
        <pc:chgData name="동민" userId="1c7f01a43537a167" providerId="LiveId" clId="{DB7B5A25-BEEE-4A71-90F0-3B15F8895D16}" dt="2022-03-14T05:36:59.140" v="1722" actId="47"/>
        <pc:sldMkLst>
          <pc:docMk/>
          <pc:sldMk cId="2854236111" sldId="261"/>
        </pc:sldMkLst>
        <pc:spChg chg="del">
          <ac:chgData name="동민" userId="1c7f01a43537a167" providerId="LiveId" clId="{DB7B5A25-BEEE-4A71-90F0-3B15F8895D16}" dt="2022-03-14T05:36:10.748" v="1715"/>
          <ac:spMkLst>
            <pc:docMk/>
            <pc:sldMk cId="2854236111" sldId="261"/>
            <ac:spMk id="18" creationId="{E8A8EAB8-D2FF-444D-B34B-7D32F106AD0E}"/>
          </ac:spMkLst>
        </pc:spChg>
        <pc:cxnChg chg="del">
          <ac:chgData name="동민" userId="1c7f01a43537a167" providerId="LiveId" clId="{DB7B5A25-BEEE-4A71-90F0-3B15F8895D16}" dt="2022-03-14T05:36:10.748" v="1715"/>
          <ac:cxnSpMkLst>
            <pc:docMk/>
            <pc:sldMk cId="2854236111" sldId="261"/>
            <ac:cxnSpMk id="20" creationId="{067633D1-6EE6-4118-B9F0-B363477BEE7A}"/>
          </ac:cxnSpMkLst>
        </pc:cxnChg>
        <pc:cxnChg chg="del">
          <ac:chgData name="동민" userId="1c7f01a43537a167" providerId="LiveId" clId="{DB7B5A25-BEEE-4A71-90F0-3B15F8895D16}" dt="2022-03-14T05:36:10.748" v="1715"/>
          <ac:cxnSpMkLst>
            <pc:docMk/>
            <pc:sldMk cId="2854236111" sldId="261"/>
            <ac:cxnSpMk id="22" creationId="{4AD7FFC6-42A9-49CB-B5E9-B3F6B038331B}"/>
          </ac:cxnSpMkLst>
        </pc:cxnChg>
      </pc:sldChg>
      <pc:sldChg chg="addSp delSp modSp add del mod ord">
        <pc:chgData name="동민" userId="1c7f01a43537a167" providerId="LiveId" clId="{DB7B5A25-BEEE-4A71-90F0-3B15F8895D16}" dt="2022-03-14T06:20:35.043" v="2069" actId="47"/>
        <pc:sldMkLst>
          <pc:docMk/>
          <pc:sldMk cId="4023561792" sldId="261"/>
        </pc:sldMkLst>
        <pc:spChg chg="mod">
          <ac:chgData name="동민" userId="1c7f01a43537a167" providerId="LiveId" clId="{DB7B5A25-BEEE-4A71-90F0-3B15F8895D16}" dt="2022-03-14T05:49:49.991" v="1774"/>
          <ac:spMkLst>
            <pc:docMk/>
            <pc:sldMk cId="4023561792" sldId="261"/>
            <ac:spMk id="2" creationId="{696F4D51-C866-44EA-B151-C7C5A7C19919}"/>
          </ac:spMkLst>
        </pc:spChg>
        <pc:spChg chg="mod">
          <ac:chgData name="동민" userId="1c7f01a43537a167" providerId="LiveId" clId="{DB7B5A25-BEEE-4A71-90F0-3B15F8895D16}" dt="2022-03-14T05:58:19.717" v="1892" actId="20577"/>
          <ac:spMkLst>
            <pc:docMk/>
            <pc:sldMk cId="4023561792" sldId="261"/>
            <ac:spMk id="3" creationId="{EAD691CF-3280-4580-80C6-2CC0EE8CF14E}"/>
          </ac:spMkLst>
        </pc:spChg>
        <pc:picChg chg="add mod">
          <ac:chgData name="동민" userId="1c7f01a43537a167" providerId="LiveId" clId="{DB7B5A25-BEEE-4A71-90F0-3B15F8895D16}" dt="2022-03-14T06:16:32.389" v="1926" actId="1076"/>
          <ac:picMkLst>
            <pc:docMk/>
            <pc:sldMk cId="4023561792" sldId="261"/>
            <ac:picMk id="5" creationId="{74B935BC-33AD-448F-AEFC-10F41A302E99}"/>
          </ac:picMkLst>
        </pc:picChg>
        <pc:picChg chg="add del mod">
          <ac:chgData name="동민" userId="1c7f01a43537a167" providerId="LiveId" clId="{DB7B5A25-BEEE-4A71-90F0-3B15F8895D16}" dt="2022-03-14T05:57:23.568" v="1891" actId="478"/>
          <ac:picMkLst>
            <pc:docMk/>
            <pc:sldMk cId="4023561792" sldId="261"/>
            <ac:picMk id="7" creationId="{091A5C96-3F69-4E1E-BDEC-011C8A0C62E8}"/>
          </ac:picMkLst>
        </pc:picChg>
        <pc:picChg chg="add del mod">
          <ac:chgData name="동민" userId="1c7f01a43537a167" providerId="LiveId" clId="{DB7B5A25-BEEE-4A71-90F0-3B15F8895D16}" dt="2022-03-14T06:15:23.099" v="1921" actId="478"/>
          <ac:picMkLst>
            <pc:docMk/>
            <pc:sldMk cId="4023561792" sldId="261"/>
            <ac:picMk id="8" creationId="{631AB122-67E1-48F2-A99F-5F9F02E0E6A5}"/>
          </ac:picMkLst>
        </pc:picChg>
        <pc:picChg chg="add mod">
          <ac:chgData name="동민" userId="1c7f01a43537a167" providerId="LiveId" clId="{DB7B5A25-BEEE-4A71-90F0-3B15F8895D16}" dt="2022-03-14T06:16:26.853" v="1925" actId="1076"/>
          <ac:picMkLst>
            <pc:docMk/>
            <pc:sldMk cId="4023561792" sldId="261"/>
            <ac:picMk id="10" creationId="{8D3B1F76-0D7C-4AAA-8826-21471423BD99}"/>
          </ac:picMkLst>
        </pc:picChg>
      </pc:sldChg>
      <pc:sldChg chg="delSp add del setBg delDesignElem">
        <pc:chgData name="동민" userId="1c7f01a43537a167" providerId="LiveId" clId="{DB7B5A25-BEEE-4A71-90F0-3B15F8895D16}" dt="2022-03-14T05:36:02.031" v="1712" actId="47"/>
        <pc:sldMkLst>
          <pc:docMk/>
          <pc:sldMk cId="134360164" sldId="262"/>
        </pc:sldMkLst>
        <pc:spChg chg="del">
          <ac:chgData name="동민" userId="1c7f01a43537a167" providerId="LiveId" clId="{DB7B5A25-BEEE-4A71-90F0-3B15F8895D16}" dt="2022-03-14T05:35:54.295" v="1711"/>
          <ac:spMkLst>
            <pc:docMk/>
            <pc:sldMk cId="134360164" sldId="262"/>
            <ac:spMk id="18" creationId="{E8A8EAB8-D2FF-444D-B34B-7D32F106AD0E}"/>
          </ac:spMkLst>
        </pc:spChg>
        <pc:cxnChg chg="del">
          <ac:chgData name="동민" userId="1c7f01a43537a167" providerId="LiveId" clId="{DB7B5A25-BEEE-4A71-90F0-3B15F8895D16}" dt="2022-03-14T05:35:54.295" v="1711"/>
          <ac:cxnSpMkLst>
            <pc:docMk/>
            <pc:sldMk cId="134360164" sldId="262"/>
            <ac:cxnSpMk id="20" creationId="{067633D1-6EE6-4118-B9F0-B363477BEE7A}"/>
          </ac:cxnSpMkLst>
        </pc:cxnChg>
        <pc:cxnChg chg="del">
          <ac:chgData name="동민" userId="1c7f01a43537a167" providerId="LiveId" clId="{DB7B5A25-BEEE-4A71-90F0-3B15F8895D16}" dt="2022-03-14T05:35:54.295" v="1711"/>
          <ac:cxnSpMkLst>
            <pc:docMk/>
            <pc:sldMk cId="134360164" sldId="262"/>
            <ac:cxnSpMk id="22" creationId="{4AD7FFC6-42A9-49CB-B5E9-B3F6B038331B}"/>
          </ac:cxnSpMkLst>
        </pc:cxnChg>
      </pc:sldChg>
      <pc:sldChg chg="addSp modSp add mod ord">
        <pc:chgData name="동민" userId="1c7f01a43537a167" providerId="LiveId" clId="{DB7B5A25-BEEE-4A71-90F0-3B15F8895D16}" dt="2022-03-14T06:17:14.656" v="1932" actId="20577"/>
        <pc:sldMkLst>
          <pc:docMk/>
          <pc:sldMk cId="2606160995" sldId="262"/>
        </pc:sldMkLst>
        <pc:spChg chg="mod">
          <ac:chgData name="동민" userId="1c7f01a43537a167" providerId="LiveId" clId="{DB7B5A25-BEEE-4A71-90F0-3B15F8895D16}" dt="2022-03-14T06:17:12.247" v="1931" actId="20577"/>
          <ac:spMkLst>
            <pc:docMk/>
            <pc:sldMk cId="2606160995" sldId="262"/>
            <ac:spMk id="3" creationId="{EAD691CF-3280-4580-80C6-2CC0EE8CF14E}"/>
          </ac:spMkLst>
        </pc:spChg>
        <pc:spChg chg="add mod">
          <ac:chgData name="동민" userId="1c7f01a43537a167" providerId="LiveId" clId="{DB7B5A25-BEEE-4A71-90F0-3B15F8895D16}" dt="2022-03-14T06:17:14.656" v="1932" actId="20577"/>
          <ac:spMkLst>
            <pc:docMk/>
            <pc:sldMk cId="2606160995" sldId="262"/>
            <ac:spMk id="10" creationId="{B920A053-DC0C-45FF-B410-10AD06ADC440}"/>
          </ac:spMkLst>
        </pc:spChg>
        <pc:picChg chg="add mod">
          <ac:chgData name="동민" userId="1c7f01a43537a167" providerId="LiveId" clId="{DB7B5A25-BEEE-4A71-90F0-3B15F8895D16}" dt="2022-03-14T06:16:57.318" v="1928" actId="1076"/>
          <ac:picMkLst>
            <pc:docMk/>
            <pc:sldMk cId="2606160995" sldId="262"/>
            <ac:picMk id="5" creationId="{A520C13D-A366-4079-B05E-274FA4D0A77C}"/>
          </ac:picMkLst>
        </pc:picChg>
        <pc:picChg chg="mod">
          <ac:chgData name="동민" userId="1c7f01a43537a167" providerId="LiveId" clId="{DB7B5A25-BEEE-4A71-90F0-3B15F8895D16}" dt="2022-03-14T06:16:47.109" v="1927" actId="1076"/>
          <ac:picMkLst>
            <pc:docMk/>
            <pc:sldMk cId="2606160995" sldId="262"/>
            <ac:picMk id="7" creationId="{091A5C96-3F69-4E1E-BDEC-011C8A0C62E8}"/>
          </ac:picMkLst>
        </pc:picChg>
      </pc:sldChg>
      <pc:sldChg chg="delSp add del setBg delDesignElem">
        <pc:chgData name="동민" userId="1c7f01a43537a167" providerId="LiveId" clId="{DB7B5A25-BEEE-4A71-90F0-3B15F8895D16}" dt="2022-03-14T05:36:58.242" v="1721" actId="47"/>
        <pc:sldMkLst>
          <pc:docMk/>
          <pc:sldMk cId="3938672529" sldId="262"/>
        </pc:sldMkLst>
        <pc:spChg chg="del">
          <ac:chgData name="동민" userId="1c7f01a43537a167" providerId="LiveId" clId="{DB7B5A25-BEEE-4A71-90F0-3B15F8895D16}" dt="2022-03-14T05:36:42.718" v="1717"/>
          <ac:spMkLst>
            <pc:docMk/>
            <pc:sldMk cId="3938672529" sldId="262"/>
            <ac:spMk id="18" creationId="{E8A8EAB8-D2FF-444D-B34B-7D32F106AD0E}"/>
          </ac:spMkLst>
        </pc:spChg>
        <pc:cxnChg chg="del">
          <ac:chgData name="동민" userId="1c7f01a43537a167" providerId="LiveId" clId="{DB7B5A25-BEEE-4A71-90F0-3B15F8895D16}" dt="2022-03-14T05:36:42.718" v="1717"/>
          <ac:cxnSpMkLst>
            <pc:docMk/>
            <pc:sldMk cId="3938672529" sldId="262"/>
            <ac:cxnSpMk id="20" creationId="{067633D1-6EE6-4118-B9F0-B363477BEE7A}"/>
          </ac:cxnSpMkLst>
        </pc:cxnChg>
        <pc:cxnChg chg="del">
          <ac:chgData name="동민" userId="1c7f01a43537a167" providerId="LiveId" clId="{DB7B5A25-BEEE-4A71-90F0-3B15F8895D16}" dt="2022-03-14T05:36:42.718" v="1717"/>
          <ac:cxnSpMkLst>
            <pc:docMk/>
            <pc:sldMk cId="3938672529" sldId="262"/>
            <ac:cxnSpMk id="22" creationId="{4AD7FFC6-42A9-49CB-B5E9-B3F6B038331B}"/>
          </ac:cxnSpMkLst>
        </pc:cxnChg>
      </pc:sldChg>
      <pc:sldChg chg="delSp add del setBg delDesignElem">
        <pc:chgData name="동민" userId="1c7f01a43537a167" providerId="LiveId" clId="{DB7B5A25-BEEE-4A71-90F0-3B15F8895D16}" dt="2022-03-14T05:41:30.151" v="1736" actId="47"/>
        <pc:sldMkLst>
          <pc:docMk/>
          <pc:sldMk cId="3987258198" sldId="262"/>
        </pc:sldMkLst>
        <pc:spChg chg="del">
          <ac:chgData name="동민" userId="1c7f01a43537a167" providerId="LiveId" clId="{DB7B5A25-BEEE-4A71-90F0-3B15F8895D16}" dt="2022-03-14T05:41:25.354" v="1735"/>
          <ac:spMkLst>
            <pc:docMk/>
            <pc:sldMk cId="3987258198" sldId="262"/>
            <ac:spMk id="18" creationId="{E8A8EAB8-D2FF-444D-B34B-7D32F106AD0E}"/>
          </ac:spMkLst>
        </pc:spChg>
        <pc:cxnChg chg="del">
          <ac:chgData name="동민" userId="1c7f01a43537a167" providerId="LiveId" clId="{DB7B5A25-BEEE-4A71-90F0-3B15F8895D16}" dt="2022-03-14T05:41:25.354" v="1735"/>
          <ac:cxnSpMkLst>
            <pc:docMk/>
            <pc:sldMk cId="3987258198" sldId="262"/>
            <ac:cxnSpMk id="20" creationId="{067633D1-6EE6-4118-B9F0-B363477BEE7A}"/>
          </ac:cxnSpMkLst>
        </pc:cxnChg>
        <pc:cxnChg chg="del">
          <ac:chgData name="동민" userId="1c7f01a43537a167" providerId="LiveId" clId="{DB7B5A25-BEEE-4A71-90F0-3B15F8895D16}" dt="2022-03-14T05:41:25.354" v="1735"/>
          <ac:cxnSpMkLst>
            <pc:docMk/>
            <pc:sldMk cId="3987258198" sldId="262"/>
            <ac:cxnSpMk id="22" creationId="{4AD7FFC6-42A9-49CB-B5E9-B3F6B038331B}"/>
          </ac:cxnSpMkLst>
        </pc:cxnChg>
      </pc:sldChg>
      <pc:sldChg chg="addSp delSp add del setBg delDesignElem">
        <pc:chgData name="동민" userId="1c7f01a43537a167" providerId="LiveId" clId="{DB7B5A25-BEEE-4A71-90F0-3B15F8895D16}" dt="2022-03-14T05:36:56.381" v="1720"/>
        <pc:sldMkLst>
          <pc:docMk/>
          <pc:sldMk cId="780658543" sldId="263"/>
        </pc:sldMkLst>
        <pc:spChg chg="add del">
          <ac:chgData name="동민" userId="1c7f01a43537a167" providerId="LiveId" clId="{DB7B5A25-BEEE-4A71-90F0-3B15F8895D16}" dt="2022-03-14T05:36:56.381" v="1720"/>
          <ac:spMkLst>
            <pc:docMk/>
            <pc:sldMk cId="780658543" sldId="263"/>
            <ac:spMk id="18" creationId="{E8A8EAB8-D2FF-444D-B34B-7D32F106AD0E}"/>
          </ac:spMkLst>
        </pc:spChg>
        <pc:cxnChg chg="add del">
          <ac:chgData name="동민" userId="1c7f01a43537a167" providerId="LiveId" clId="{DB7B5A25-BEEE-4A71-90F0-3B15F8895D16}" dt="2022-03-14T05:36:56.381" v="1720"/>
          <ac:cxnSpMkLst>
            <pc:docMk/>
            <pc:sldMk cId="780658543" sldId="263"/>
            <ac:cxnSpMk id="20" creationId="{067633D1-6EE6-4118-B9F0-B363477BEE7A}"/>
          </ac:cxnSpMkLst>
        </pc:cxnChg>
        <pc:cxnChg chg="add del">
          <ac:chgData name="동민" userId="1c7f01a43537a167" providerId="LiveId" clId="{DB7B5A25-BEEE-4A71-90F0-3B15F8895D16}" dt="2022-03-14T05:36:56.381" v="1720"/>
          <ac:cxnSpMkLst>
            <pc:docMk/>
            <pc:sldMk cId="780658543" sldId="263"/>
            <ac:cxnSpMk id="22" creationId="{4AD7FFC6-42A9-49CB-B5E9-B3F6B038331B}"/>
          </ac:cxnSpMkLst>
        </pc:cxnChg>
      </pc:sldChg>
      <pc:sldChg chg="delSp add del setBg delDesignElem">
        <pc:chgData name="동민" userId="1c7f01a43537a167" providerId="LiveId" clId="{DB7B5A25-BEEE-4A71-90F0-3B15F8895D16}" dt="2022-03-14T06:15:14.667" v="1919" actId="47"/>
        <pc:sldMkLst>
          <pc:docMk/>
          <pc:sldMk cId="901767394" sldId="263"/>
        </pc:sldMkLst>
        <pc:spChg chg="del">
          <ac:chgData name="동민" userId="1c7f01a43537a167" providerId="LiveId" clId="{DB7B5A25-BEEE-4A71-90F0-3B15F8895D16}" dt="2022-03-14T06:15:11.585" v="1918"/>
          <ac:spMkLst>
            <pc:docMk/>
            <pc:sldMk cId="901767394" sldId="263"/>
            <ac:spMk id="17" creationId="{A7AE9375-4664-4DB2-922D-2782A6E439AC}"/>
          </ac:spMkLst>
        </pc:spChg>
        <pc:spChg chg="del">
          <ac:chgData name="동민" userId="1c7f01a43537a167" providerId="LiveId" clId="{DB7B5A25-BEEE-4A71-90F0-3B15F8895D16}" dt="2022-03-14T06:15:11.585" v="1918"/>
          <ac:spMkLst>
            <pc:docMk/>
            <pc:sldMk cId="901767394" sldId="263"/>
            <ac:spMk id="21" creationId="{9DD005C1-8C51-42D6-9BEE-B9B83849743D}"/>
          </ac:spMkLst>
        </pc:spChg>
        <pc:cxnChg chg="del">
          <ac:chgData name="동민" userId="1c7f01a43537a167" providerId="LiveId" clId="{DB7B5A25-BEEE-4A71-90F0-3B15F8895D16}" dt="2022-03-14T06:15:11.585" v="1918"/>
          <ac:cxnSpMkLst>
            <pc:docMk/>
            <pc:sldMk cId="901767394" sldId="263"/>
            <ac:cxnSpMk id="19" creationId="{EE504C98-6397-41C1-A8D8-2D9C4ED307E0}"/>
          </ac:cxnSpMkLst>
        </pc:cxnChg>
      </pc:sldChg>
      <pc:sldChg chg="addSp delSp modSp add mod ord">
        <pc:chgData name="동민" userId="1c7f01a43537a167" providerId="LiveId" clId="{DB7B5A25-BEEE-4A71-90F0-3B15F8895D16}" dt="2022-04-04T04:18:33.445" v="6639"/>
        <pc:sldMkLst>
          <pc:docMk/>
          <pc:sldMk cId="3407794409" sldId="263"/>
        </pc:sldMkLst>
        <pc:spChg chg="add mod">
          <ac:chgData name="동민" userId="1c7f01a43537a167" providerId="LiveId" clId="{DB7B5A25-BEEE-4A71-90F0-3B15F8895D16}" dt="2022-03-14T06:23:10.821" v="2177" actId="20577"/>
          <ac:spMkLst>
            <pc:docMk/>
            <pc:sldMk cId="3407794409" sldId="263"/>
            <ac:spMk id="11" creationId="{4B42AA83-8541-43C3-86B4-DE9E15FF176D}"/>
          </ac:spMkLst>
        </pc:spChg>
        <pc:picChg chg="del">
          <ac:chgData name="동민" userId="1c7f01a43537a167" providerId="LiveId" clId="{DB7B5A25-BEEE-4A71-90F0-3B15F8895D16}" dt="2022-03-14T06:15:27.079" v="1923" actId="478"/>
          <ac:picMkLst>
            <pc:docMk/>
            <pc:sldMk cId="3407794409" sldId="263"/>
            <ac:picMk id="5" creationId="{74B935BC-33AD-448F-AEFC-10F41A302E99}"/>
          </ac:picMkLst>
        </pc:picChg>
        <pc:picChg chg="mod">
          <ac:chgData name="동민" userId="1c7f01a43537a167" providerId="LiveId" clId="{DB7B5A25-BEEE-4A71-90F0-3B15F8895D16}" dt="2022-03-14T06:20:58.149" v="2074" actId="14100"/>
          <ac:picMkLst>
            <pc:docMk/>
            <pc:sldMk cId="3407794409" sldId="263"/>
            <ac:picMk id="8" creationId="{631AB122-67E1-48F2-A99F-5F9F02E0E6A5}"/>
          </ac:picMkLst>
        </pc:picChg>
        <pc:picChg chg="del">
          <ac:chgData name="동민" userId="1c7f01a43537a167" providerId="LiveId" clId="{DB7B5A25-BEEE-4A71-90F0-3B15F8895D16}" dt="2022-03-14T06:15:25.980" v="1922" actId="478"/>
          <ac:picMkLst>
            <pc:docMk/>
            <pc:sldMk cId="3407794409" sldId="263"/>
            <ac:picMk id="10" creationId="{8D3B1F76-0D7C-4AAA-8826-21471423BD99}"/>
          </ac:picMkLst>
        </pc:picChg>
      </pc:sldChg>
      <pc:sldChg chg="addSp delSp modSp add mod">
        <pc:chgData name="동민" userId="1c7f01a43537a167" providerId="LiveId" clId="{DB7B5A25-BEEE-4A71-90F0-3B15F8895D16}" dt="2022-03-14T06:20:26.733" v="2068" actId="20577"/>
        <pc:sldMkLst>
          <pc:docMk/>
          <pc:sldMk cId="3359394260" sldId="264"/>
        </pc:sldMkLst>
        <pc:spChg chg="mod">
          <ac:chgData name="동민" userId="1c7f01a43537a167" providerId="LiveId" clId="{DB7B5A25-BEEE-4A71-90F0-3B15F8895D16}" dt="2022-03-14T06:19:40.755" v="2010" actId="20577"/>
          <ac:spMkLst>
            <pc:docMk/>
            <pc:sldMk cId="3359394260" sldId="264"/>
            <ac:spMk id="3" creationId="{EAD691CF-3280-4580-80C6-2CC0EE8CF14E}"/>
          </ac:spMkLst>
        </pc:spChg>
        <pc:spChg chg="mod">
          <ac:chgData name="동민" userId="1c7f01a43537a167" providerId="LiveId" clId="{DB7B5A25-BEEE-4A71-90F0-3B15F8895D16}" dt="2022-03-14T06:20:26.733" v="2068" actId="20577"/>
          <ac:spMkLst>
            <pc:docMk/>
            <pc:sldMk cId="3359394260" sldId="264"/>
            <ac:spMk id="10" creationId="{B920A053-DC0C-45FF-B410-10AD06ADC440}"/>
          </ac:spMkLst>
        </pc:spChg>
        <pc:picChg chg="del">
          <ac:chgData name="동민" userId="1c7f01a43537a167" providerId="LiveId" clId="{DB7B5A25-BEEE-4A71-90F0-3B15F8895D16}" dt="2022-03-14T06:19:15.622" v="1945" actId="478"/>
          <ac:picMkLst>
            <pc:docMk/>
            <pc:sldMk cId="3359394260" sldId="264"/>
            <ac:picMk id="5" creationId="{A520C13D-A366-4079-B05E-274FA4D0A77C}"/>
          </ac:picMkLst>
        </pc:picChg>
        <pc:picChg chg="del">
          <ac:chgData name="동민" userId="1c7f01a43537a167" providerId="LiveId" clId="{DB7B5A25-BEEE-4A71-90F0-3B15F8895D16}" dt="2022-03-14T06:18:02.331" v="1937" actId="478"/>
          <ac:picMkLst>
            <pc:docMk/>
            <pc:sldMk cId="3359394260" sldId="264"/>
            <ac:picMk id="7" creationId="{091A5C96-3F69-4E1E-BDEC-011C8A0C62E8}"/>
          </ac:picMkLst>
        </pc:picChg>
        <pc:picChg chg="add mod">
          <ac:chgData name="동민" userId="1c7f01a43537a167" providerId="LiveId" clId="{DB7B5A25-BEEE-4A71-90F0-3B15F8895D16}" dt="2022-03-14T06:18:06.006" v="1938" actId="14100"/>
          <ac:picMkLst>
            <pc:docMk/>
            <pc:sldMk cId="3359394260" sldId="264"/>
            <ac:picMk id="11" creationId="{9BC83817-9558-48A1-8B58-856D9A30D8BE}"/>
          </ac:picMkLst>
        </pc:picChg>
        <pc:picChg chg="add mod">
          <ac:chgData name="동민" userId="1c7f01a43537a167" providerId="LiveId" clId="{DB7B5A25-BEEE-4A71-90F0-3B15F8895D16}" dt="2022-03-14T06:19:17.614" v="1946" actId="14100"/>
          <ac:picMkLst>
            <pc:docMk/>
            <pc:sldMk cId="3359394260" sldId="264"/>
            <ac:picMk id="12" creationId="{51F62CB0-FF66-4276-9CDA-534DB3F4D811}"/>
          </ac:picMkLst>
        </pc:picChg>
      </pc:sldChg>
      <pc:sldChg chg="addSp delSp add del setBg delDesignElem">
        <pc:chgData name="동민" userId="1c7f01a43537a167" providerId="LiveId" clId="{DB7B5A25-BEEE-4A71-90F0-3B15F8895D16}" dt="2022-03-14T06:23:20.577" v="2180"/>
        <pc:sldMkLst>
          <pc:docMk/>
          <pc:sldMk cId="1326456272" sldId="265"/>
        </pc:sldMkLst>
        <pc:spChg chg="add del">
          <ac:chgData name="동민" userId="1c7f01a43537a167" providerId="LiveId" clId="{DB7B5A25-BEEE-4A71-90F0-3B15F8895D16}" dt="2022-03-14T06:23:20.577" v="2180"/>
          <ac:spMkLst>
            <pc:docMk/>
            <pc:sldMk cId="1326456272" sldId="265"/>
            <ac:spMk id="17" creationId="{A7AE9375-4664-4DB2-922D-2782A6E439AC}"/>
          </ac:spMkLst>
        </pc:spChg>
        <pc:spChg chg="add del">
          <ac:chgData name="동민" userId="1c7f01a43537a167" providerId="LiveId" clId="{DB7B5A25-BEEE-4A71-90F0-3B15F8895D16}" dt="2022-03-14T06:23:20.577" v="2180"/>
          <ac:spMkLst>
            <pc:docMk/>
            <pc:sldMk cId="1326456272" sldId="265"/>
            <ac:spMk id="21" creationId="{9DD005C1-8C51-42D6-9BEE-B9B83849743D}"/>
          </ac:spMkLst>
        </pc:spChg>
        <pc:cxnChg chg="add del">
          <ac:chgData name="동민" userId="1c7f01a43537a167" providerId="LiveId" clId="{DB7B5A25-BEEE-4A71-90F0-3B15F8895D16}" dt="2022-03-14T06:23:20.577" v="2180"/>
          <ac:cxnSpMkLst>
            <pc:docMk/>
            <pc:sldMk cId="1326456272" sldId="265"/>
            <ac:cxnSpMk id="19" creationId="{EE504C98-6397-41C1-A8D8-2D9C4ED307E0}"/>
          </ac:cxnSpMkLst>
        </pc:cxnChg>
      </pc:sldChg>
      <pc:sldChg chg="modSp add mod ord">
        <pc:chgData name="동민" userId="1c7f01a43537a167" providerId="LiveId" clId="{DB7B5A25-BEEE-4A71-90F0-3B15F8895D16}" dt="2022-03-29T01:29:29.440" v="6537" actId="20577"/>
        <pc:sldMkLst>
          <pc:docMk/>
          <pc:sldMk cId="1642543464" sldId="265"/>
        </pc:sldMkLst>
        <pc:spChg chg="mod">
          <ac:chgData name="동민" userId="1c7f01a43537a167" providerId="LiveId" clId="{DB7B5A25-BEEE-4A71-90F0-3B15F8895D16}" dt="2022-03-14T09:57:07.331" v="2549" actId="122"/>
          <ac:spMkLst>
            <pc:docMk/>
            <pc:sldMk cId="1642543464" sldId="265"/>
            <ac:spMk id="2" creationId="{696F4D51-C866-44EA-B151-C7C5A7C19919}"/>
          </ac:spMkLst>
        </pc:spChg>
        <pc:spChg chg="mod">
          <ac:chgData name="동민" userId="1c7f01a43537a167" providerId="LiveId" clId="{DB7B5A25-BEEE-4A71-90F0-3B15F8895D16}" dt="2022-03-29T01:29:29.440" v="6537" actId="20577"/>
          <ac:spMkLst>
            <pc:docMk/>
            <pc:sldMk cId="1642543464" sldId="265"/>
            <ac:spMk id="3" creationId="{EAD691CF-3280-4580-80C6-2CC0EE8CF14E}"/>
          </ac:spMkLst>
        </pc:spChg>
      </pc:sldChg>
      <pc:sldChg chg="addSp delSp modSp add mod ord">
        <pc:chgData name="동민" userId="1c7f01a43537a167" providerId="LiveId" clId="{DB7B5A25-BEEE-4A71-90F0-3B15F8895D16}" dt="2022-03-15T14:11:23.221" v="4771" actId="478"/>
        <pc:sldMkLst>
          <pc:docMk/>
          <pc:sldMk cId="2753599063" sldId="266"/>
        </pc:sldMkLst>
        <pc:spChg chg="mod">
          <ac:chgData name="동민" userId="1c7f01a43537a167" providerId="LiveId" clId="{DB7B5A25-BEEE-4A71-90F0-3B15F8895D16}" dt="2022-03-14T10:12:36.890" v="2844" actId="20577"/>
          <ac:spMkLst>
            <pc:docMk/>
            <pc:sldMk cId="2753599063" sldId="266"/>
            <ac:spMk id="2" creationId="{696F4D51-C866-44EA-B151-C7C5A7C19919}"/>
          </ac:spMkLst>
        </pc:spChg>
        <pc:spChg chg="del mod">
          <ac:chgData name="동민" userId="1c7f01a43537a167" providerId="LiveId" clId="{DB7B5A25-BEEE-4A71-90F0-3B15F8895D16}" dt="2022-03-15T13:54:33.353" v="4756" actId="478"/>
          <ac:spMkLst>
            <pc:docMk/>
            <pc:sldMk cId="2753599063" sldId="266"/>
            <ac:spMk id="3" creationId="{EAD691CF-3280-4580-80C6-2CC0EE8CF14E}"/>
          </ac:spMkLst>
        </pc:spChg>
        <pc:spChg chg="add del mod">
          <ac:chgData name="동민" userId="1c7f01a43537a167" providerId="LiveId" clId="{DB7B5A25-BEEE-4A71-90F0-3B15F8895D16}" dt="2022-03-15T14:11:23.221" v="4771" actId="478"/>
          <ac:spMkLst>
            <pc:docMk/>
            <pc:sldMk cId="2753599063" sldId="266"/>
            <ac:spMk id="5" creationId="{9D0BDF68-A8E5-4140-A986-93F378E9E559}"/>
          </ac:spMkLst>
        </pc:spChg>
      </pc:sldChg>
      <pc:sldChg chg="addSp delSp modSp add del mod ord">
        <pc:chgData name="동민" userId="1c7f01a43537a167" providerId="LiveId" clId="{DB7B5A25-BEEE-4A71-90F0-3B15F8895D16}" dt="2022-03-14T13:21:52.802" v="3016" actId="47"/>
        <pc:sldMkLst>
          <pc:docMk/>
          <pc:sldMk cId="3401348127" sldId="267"/>
        </pc:sldMkLst>
        <pc:spChg chg="del mod">
          <ac:chgData name="동민" userId="1c7f01a43537a167" providerId="LiveId" clId="{DB7B5A25-BEEE-4A71-90F0-3B15F8895D16}" dt="2022-03-14T13:21:38.259" v="3015" actId="478"/>
          <ac:spMkLst>
            <pc:docMk/>
            <pc:sldMk cId="3401348127" sldId="267"/>
            <ac:spMk id="3" creationId="{EAD691CF-3280-4580-80C6-2CC0EE8CF14E}"/>
          </ac:spMkLst>
        </pc:spChg>
        <pc:spChg chg="add mod">
          <ac:chgData name="동민" userId="1c7f01a43537a167" providerId="LiveId" clId="{DB7B5A25-BEEE-4A71-90F0-3B15F8895D16}" dt="2022-03-14T13:21:38.259" v="3015" actId="478"/>
          <ac:spMkLst>
            <pc:docMk/>
            <pc:sldMk cId="3401348127" sldId="267"/>
            <ac:spMk id="5" creationId="{0060987D-FAD7-47DB-ABEB-B50B6299C4B4}"/>
          </ac:spMkLst>
        </pc:spChg>
      </pc:sldChg>
      <pc:sldChg chg="addSp delSp modSp add mod ord">
        <pc:chgData name="동민" userId="1c7f01a43537a167" providerId="LiveId" clId="{DB7B5A25-BEEE-4A71-90F0-3B15F8895D16}" dt="2022-03-14T15:25:30.717" v="3638" actId="478"/>
        <pc:sldMkLst>
          <pc:docMk/>
          <pc:sldMk cId="1821382248" sldId="268"/>
        </pc:sldMkLst>
        <pc:spChg chg="mod">
          <ac:chgData name="동민" userId="1c7f01a43537a167" providerId="LiveId" clId="{DB7B5A25-BEEE-4A71-90F0-3B15F8895D16}" dt="2022-03-14T13:36:18.995" v="3143" actId="20577"/>
          <ac:spMkLst>
            <pc:docMk/>
            <pc:sldMk cId="1821382248" sldId="268"/>
            <ac:spMk id="2" creationId="{696F4D51-C866-44EA-B151-C7C5A7C19919}"/>
          </ac:spMkLst>
        </pc:spChg>
        <pc:spChg chg="del">
          <ac:chgData name="동민" userId="1c7f01a43537a167" providerId="LiveId" clId="{DB7B5A25-BEEE-4A71-90F0-3B15F8895D16}" dt="2022-03-14T10:19:44.423" v="2921" actId="478"/>
          <ac:spMkLst>
            <pc:docMk/>
            <pc:sldMk cId="1821382248" sldId="268"/>
            <ac:spMk id="3" creationId="{EAD691CF-3280-4580-80C6-2CC0EE8CF14E}"/>
          </ac:spMkLst>
        </pc:spChg>
        <pc:spChg chg="add del mod">
          <ac:chgData name="동민" userId="1c7f01a43537a167" providerId="LiveId" clId="{DB7B5A25-BEEE-4A71-90F0-3B15F8895D16}" dt="2022-03-14T10:19:47.043" v="2922" actId="478"/>
          <ac:spMkLst>
            <pc:docMk/>
            <pc:sldMk cId="1821382248" sldId="268"/>
            <ac:spMk id="7" creationId="{C9DC8668-1709-40DA-8FB5-984615B5E0CD}"/>
          </ac:spMkLst>
        </pc:spChg>
        <pc:spChg chg="del mod">
          <ac:chgData name="동민" userId="1c7f01a43537a167" providerId="LiveId" clId="{DB7B5A25-BEEE-4A71-90F0-3B15F8895D16}" dt="2022-03-14T10:19:49.672" v="2923" actId="478"/>
          <ac:spMkLst>
            <pc:docMk/>
            <pc:sldMk cId="1821382248" sldId="268"/>
            <ac:spMk id="11" creationId="{4B42AA83-8541-43C3-86B4-DE9E15FF176D}"/>
          </ac:spMkLst>
        </pc:spChg>
        <pc:spChg chg="add del mod">
          <ac:chgData name="동민" userId="1c7f01a43537a167" providerId="LiveId" clId="{DB7B5A25-BEEE-4A71-90F0-3B15F8895D16}" dt="2022-03-14T10:33:32.331" v="2936" actId="478"/>
          <ac:spMkLst>
            <pc:docMk/>
            <pc:sldMk cId="1821382248" sldId="268"/>
            <ac:spMk id="13" creationId="{53809482-76E3-40D6-8F34-BD539FC3E62B}"/>
          </ac:spMkLst>
        </pc:spChg>
        <pc:picChg chg="add mod">
          <ac:chgData name="동민" userId="1c7f01a43537a167" providerId="LiveId" clId="{DB7B5A25-BEEE-4A71-90F0-3B15F8895D16}" dt="2022-03-14T13:36:25.099" v="3145" actId="14100"/>
          <ac:picMkLst>
            <pc:docMk/>
            <pc:sldMk cId="1821382248" sldId="268"/>
            <ac:picMk id="5" creationId="{FDA9E45A-2CEA-4A61-9CAA-624606F4F013}"/>
          </ac:picMkLst>
        </pc:picChg>
        <pc:picChg chg="del">
          <ac:chgData name="동민" userId="1c7f01a43537a167" providerId="LiveId" clId="{DB7B5A25-BEEE-4A71-90F0-3B15F8895D16}" dt="2022-03-14T10:19:30.633" v="2919" actId="478"/>
          <ac:picMkLst>
            <pc:docMk/>
            <pc:sldMk cId="1821382248" sldId="268"/>
            <ac:picMk id="8" creationId="{631AB122-67E1-48F2-A99F-5F9F02E0E6A5}"/>
          </ac:picMkLst>
        </pc:picChg>
        <pc:picChg chg="add mod">
          <ac:chgData name="동민" userId="1c7f01a43537a167" providerId="LiveId" clId="{DB7B5A25-BEEE-4A71-90F0-3B15F8895D16}" dt="2022-03-14T13:31:19.708" v="3033" actId="1076"/>
          <ac:picMkLst>
            <pc:docMk/>
            <pc:sldMk cId="1821382248" sldId="268"/>
            <ac:picMk id="10" creationId="{119F5CB3-E8F6-440F-9F6F-B1781A9F4A07}"/>
          </ac:picMkLst>
        </pc:picChg>
        <pc:picChg chg="add mod">
          <ac:chgData name="동민" userId="1c7f01a43537a167" providerId="LiveId" clId="{DB7B5A25-BEEE-4A71-90F0-3B15F8895D16}" dt="2022-03-14T13:33:31.508" v="3044" actId="1076"/>
          <ac:picMkLst>
            <pc:docMk/>
            <pc:sldMk cId="1821382248" sldId="268"/>
            <ac:picMk id="14" creationId="{4BCAA100-7C86-40A1-8AE9-C056A7CB70BC}"/>
          </ac:picMkLst>
        </pc:picChg>
        <pc:picChg chg="add del mod">
          <ac:chgData name="동민" userId="1c7f01a43537a167" providerId="LiveId" clId="{DB7B5A25-BEEE-4A71-90F0-3B15F8895D16}" dt="2022-03-14T13:09:50.489" v="2963" actId="478"/>
          <ac:picMkLst>
            <pc:docMk/>
            <pc:sldMk cId="1821382248" sldId="268"/>
            <ac:picMk id="16" creationId="{1397B236-0C49-4B7C-8745-9B1D499C8EA0}"/>
          </ac:picMkLst>
        </pc:picChg>
        <pc:picChg chg="add del mod">
          <ac:chgData name="동민" userId="1c7f01a43537a167" providerId="LiveId" clId="{DB7B5A25-BEEE-4A71-90F0-3B15F8895D16}" dt="2022-03-14T13:10:37.210" v="2994" actId="478"/>
          <ac:picMkLst>
            <pc:docMk/>
            <pc:sldMk cId="1821382248" sldId="268"/>
            <ac:picMk id="20" creationId="{928E6217-3E82-42EB-803D-F81843939231}"/>
          </ac:picMkLst>
        </pc:picChg>
        <pc:picChg chg="add del mod">
          <ac:chgData name="동민" userId="1c7f01a43537a167" providerId="LiveId" clId="{DB7B5A25-BEEE-4A71-90F0-3B15F8895D16}" dt="2022-03-14T13:31:11.632" v="3032" actId="478"/>
          <ac:picMkLst>
            <pc:docMk/>
            <pc:sldMk cId="1821382248" sldId="268"/>
            <ac:picMk id="22" creationId="{E3ABA138-0932-4910-BFC8-A21145ADACF1}"/>
          </ac:picMkLst>
        </pc:picChg>
        <pc:picChg chg="add del mod">
          <ac:chgData name="동민" userId="1c7f01a43537a167" providerId="LiveId" clId="{DB7B5A25-BEEE-4A71-90F0-3B15F8895D16}" dt="2022-03-14T13:33:41.651" v="3049" actId="478"/>
          <ac:picMkLst>
            <pc:docMk/>
            <pc:sldMk cId="1821382248" sldId="268"/>
            <ac:picMk id="23" creationId="{AAD85E92-B084-49D9-A159-AE1F5024406A}"/>
          </ac:picMkLst>
        </pc:picChg>
        <pc:picChg chg="add del mod">
          <ac:chgData name="동민" userId="1c7f01a43537a167" providerId="LiveId" clId="{DB7B5A25-BEEE-4A71-90F0-3B15F8895D16}" dt="2022-03-14T15:25:12.785" v="3631" actId="478"/>
          <ac:picMkLst>
            <pc:docMk/>
            <pc:sldMk cId="1821382248" sldId="268"/>
            <ac:picMk id="24" creationId="{29DC9778-4FEC-4358-A38F-1024D39D7BA4}"/>
          </ac:picMkLst>
        </pc:picChg>
        <pc:picChg chg="add del mod">
          <ac:chgData name="동민" userId="1c7f01a43537a167" providerId="LiveId" clId="{DB7B5A25-BEEE-4A71-90F0-3B15F8895D16}" dt="2022-03-14T15:25:30.717" v="3638" actId="478"/>
          <ac:picMkLst>
            <pc:docMk/>
            <pc:sldMk cId="1821382248" sldId="268"/>
            <ac:picMk id="25" creationId="{6BCF9C60-A541-4233-8EBF-667FA9C4AFF9}"/>
          </ac:picMkLst>
        </pc:picChg>
      </pc:sldChg>
      <pc:sldChg chg="addSp delSp modSp add mod ord">
        <pc:chgData name="동민" userId="1c7f01a43537a167" providerId="LiveId" clId="{DB7B5A25-BEEE-4A71-90F0-3B15F8895D16}" dt="2022-03-29T01:34:29.281" v="6539"/>
        <pc:sldMkLst>
          <pc:docMk/>
          <pc:sldMk cId="176361029" sldId="269"/>
        </pc:sldMkLst>
        <pc:spChg chg="mod">
          <ac:chgData name="동민" userId="1c7f01a43537a167" providerId="LiveId" clId="{DB7B5A25-BEEE-4A71-90F0-3B15F8895D16}" dt="2022-03-14T14:04:46.591" v="3215" actId="20577"/>
          <ac:spMkLst>
            <pc:docMk/>
            <pc:sldMk cId="176361029" sldId="269"/>
            <ac:spMk id="2" creationId="{696F4D51-C866-44EA-B151-C7C5A7C19919}"/>
          </ac:spMkLst>
        </pc:spChg>
        <pc:spChg chg="del">
          <ac:chgData name="동민" userId="1c7f01a43537a167" providerId="LiveId" clId="{DB7B5A25-BEEE-4A71-90F0-3B15F8895D16}" dt="2022-03-14T14:20:49.236" v="3251" actId="478"/>
          <ac:spMkLst>
            <pc:docMk/>
            <pc:sldMk cId="176361029" sldId="269"/>
            <ac:spMk id="3" creationId="{EAD691CF-3280-4580-80C6-2CC0EE8CF14E}"/>
          </ac:spMkLst>
        </pc:spChg>
        <pc:spChg chg="add del mod">
          <ac:chgData name="동민" userId="1c7f01a43537a167" providerId="LiveId" clId="{DB7B5A25-BEEE-4A71-90F0-3B15F8895D16}" dt="2022-03-14T14:20:50.232" v="3252" actId="478"/>
          <ac:spMkLst>
            <pc:docMk/>
            <pc:sldMk cId="176361029" sldId="269"/>
            <ac:spMk id="7" creationId="{04142D9A-9C1A-4BD9-9D9B-257E4D9CA3A9}"/>
          </ac:spMkLst>
        </pc:spChg>
        <pc:spChg chg="del">
          <ac:chgData name="동민" userId="1c7f01a43537a167" providerId="LiveId" clId="{DB7B5A25-BEEE-4A71-90F0-3B15F8895D16}" dt="2022-03-14T14:20:52.089" v="3253" actId="478"/>
          <ac:spMkLst>
            <pc:docMk/>
            <pc:sldMk cId="176361029" sldId="269"/>
            <ac:spMk id="11" creationId="{4B42AA83-8541-43C3-86B4-DE9E15FF176D}"/>
          </ac:spMkLst>
        </pc:spChg>
        <pc:picChg chg="add del mod">
          <ac:chgData name="동민" userId="1c7f01a43537a167" providerId="LiveId" clId="{DB7B5A25-BEEE-4A71-90F0-3B15F8895D16}" dt="2022-03-14T14:03:23.074" v="3165" actId="478"/>
          <ac:picMkLst>
            <pc:docMk/>
            <pc:sldMk cId="176361029" sldId="269"/>
            <ac:picMk id="5" creationId="{E1870ABB-25B2-4064-BB42-C8B6AF4A5D96}"/>
          </ac:picMkLst>
        </pc:picChg>
        <pc:picChg chg="del">
          <ac:chgData name="동민" userId="1c7f01a43537a167" providerId="LiveId" clId="{DB7B5A25-BEEE-4A71-90F0-3B15F8895D16}" dt="2022-03-14T14:18:56.080" v="3235" actId="478"/>
          <ac:picMkLst>
            <pc:docMk/>
            <pc:sldMk cId="176361029" sldId="269"/>
            <ac:picMk id="8" creationId="{631AB122-67E1-48F2-A99F-5F9F02E0E6A5}"/>
          </ac:picMkLst>
        </pc:picChg>
        <pc:picChg chg="add del mod">
          <ac:chgData name="동민" userId="1c7f01a43537a167" providerId="LiveId" clId="{DB7B5A25-BEEE-4A71-90F0-3B15F8895D16}" dt="2022-03-14T14:43:37.519" v="3275"/>
          <ac:picMkLst>
            <pc:docMk/>
            <pc:sldMk cId="176361029" sldId="269"/>
            <ac:picMk id="10" creationId="{3BEC6726-49D9-46FC-AAE2-64AE73397E2C}"/>
          </ac:picMkLst>
        </pc:picChg>
        <pc:picChg chg="add mod">
          <ac:chgData name="동민" userId="1c7f01a43537a167" providerId="LiveId" clId="{DB7B5A25-BEEE-4A71-90F0-3B15F8895D16}" dt="2022-03-14T14:05:33.431" v="3229" actId="1036"/>
          <ac:picMkLst>
            <pc:docMk/>
            <pc:sldMk cId="176361029" sldId="269"/>
            <ac:picMk id="12" creationId="{7BD84977-9C8C-4B87-A038-08A056929B31}"/>
          </ac:picMkLst>
        </pc:picChg>
        <pc:picChg chg="add mod">
          <ac:chgData name="동민" userId="1c7f01a43537a167" providerId="LiveId" clId="{DB7B5A25-BEEE-4A71-90F0-3B15F8895D16}" dt="2022-03-14T14:43:54.250" v="3284"/>
          <ac:picMkLst>
            <pc:docMk/>
            <pc:sldMk cId="176361029" sldId="269"/>
            <ac:picMk id="16" creationId="{ABFDF708-16E7-4A69-B748-E2F301B15F8C}"/>
          </ac:picMkLst>
        </pc:picChg>
      </pc:sldChg>
      <pc:sldChg chg="addSp delSp modSp add mod">
        <pc:chgData name="동민" userId="1c7f01a43537a167" providerId="LiveId" clId="{DB7B5A25-BEEE-4A71-90F0-3B15F8895D16}" dt="2022-03-14T14:43:52.642" v="3283" actId="478"/>
        <pc:sldMkLst>
          <pc:docMk/>
          <pc:sldMk cId="2799494512" sldId="270"/>
        </pc:sldMkLst>
        <pc:spChg chg="mod">
          <ac:chgData name="동민" userId="1c7f01a43537a167" providerId="LiveId" clId="{DB7B5A25-BEEE-4A71-90F0-3B15F8895D16}" dt="2022-03-14T13:38:41.505" v="3147" actId="20577"/>
          <ac:spMkLst>
            <pc:docMk/>
            <pc:sldMk cId="2799494512" sldId="270"/>
            <ac:spMk id="2" creationId="{696F4D51-C866-44EA-B151-C7C5A7C19919}"/>
          </ac:spMkLst>
        </pc:spChg>
        <pc:spChg chg="mod">
          <ac:chgData name="동민" userId="1c7f01a43537a167" providerId="LiveId" clId="{DB7B5A25-BEEE-4A71-90F0-3B15F8895D16}" dt="2022-03-14T13:38:48.722" v="3149" actId="20577"/>
          <ac:spMkLst>
            <pc:docMk/>
            <pc:sldMk cId="2799494512" sldId="270"/>
            <ac:spMk id="11" creationId="{4B42AA83-8541-43C3-86B4-DE9E15FF176D}"/>
          </ac:spMkLst>
        </pc:spChg>
        <pc:picChg chg="add del mod">
          <ac:chgData name="동민" userId="1c7f01a43537a167" providerId="LiveId" clId="{DB7B5A25-BEEE-4A71-90F0-3B15F8895D16}" dt="2022-03-14T13:09:05.800" v="2948"/>
          <ac:picMkLst>
            <pc:docMk/>
            <pc:sldMk cId="2799494512" sldId="270"/>
            <ac:picMk id="5" creationId="{669B149E-0764-4902-8438-A6F716C35FCD}"/>
          </ac:picMkLst>
        </pc:picChg>
        <pc:picChg chg="add del mod">
          <ac:chgData name="동민" userId="1c7f01a43537a167" providerId="LiveId" clId="{DB7B5A25-BEEE-4A71-90F0-3B15F8895D16}" dt="2022-03-14T13:35:04.265" v="3053" actId="478"/>
          <ac:picMkLst>
            <pc:docMk/>
            <pc:sldMk cId="2799494512" sldId="270"/>
            <ac:picMk id="7" creationId="{2CCCFC41-33CC-4850-BC7A-C1D297E9A180}"/>
          </ac:picMkLst>
        </pc:picChg>
        <pc:picChg chg="del">
          <ac:chgData name="동민" userId="1c7f01a43537a167" providerId="LiveId" clId="{DB7B5A25-BEEE-4A71-90F0-3B15F8895D16}" dt="2022-03-14T13:38:46.442" v="3148" actId="478"/>
          <ac:picMkLst>
            <pc:docMk/>
            <pc:sldMk cId="2799494512" sldId="270"/>
            <ac:picMk id="8" creationId="{631AB122-67E1-48F2-A99F-5F9F02E0E6A5}"/>
          </ac:picMkLst>
        </pc:picChg>
        <pc:picChg chg="add del mod">
          <ac:chgData name="동민" userId="1c7f01a43537a167" providerId="LiveId" clId="{DB7B5A25-BEEE-4A71-90F0-3B15F8895D16}" dt="2022-03-14T13:55:02.774" v="3156" actId="478"/>
          <ac:picMkLst>
            <pc:docMk/>
            <pc:sldMk cId="2799494512" sldId="270"/>
            <ac:picMk id="10" creationId="{7439105D-CF4B-4DD2-8174-12C277CCA7BA}"/>
          </ac:picMkLst>
        </pc:picChg>
        <pc:picChg chg="add del mod">
          <ac:chgData name="동민" userId="1c7f01a43537a167" providerId="LiveId" clId="{DB7B5A25-BEEE-4A71-90F0-3B15F8895D16}" dt="2022-03-14T14:05:25.044" v="3227" actId="478"/>
          <ac:picMkLst>
            <pc:docMk/>
            <pc:sldMk cId="2799494512" sldId="270"/>
            <ac:picMk id="13" creationId="{DFFF69AB-A384-4056-9BFD-56948FECBBF2}"/>
          </ac:picMkLst>
        </pc:picChg>
        <pc:picChg chg="add del mod">
          <ac:chgData name="동민" userId="1c7f01a43537a167" providerId="LiveId" clId="{DB7B5A25-BEEE-4A71-90F0-3B15F8895D16}" dt="2022-03-14T14:03:36.971" v="3170" actId="478"/>
          <ac:picMkLst>
            <pc:docMk/>
            <pc:sldMk cId="2799494512" sldId="270"/>
            <ac:picMk id="14" creationId="{9A82088C-CA7A-4EF1-87F4-C293585B09C7}"/>
          </ac:picMkLst>
        </pc:picChg>
        <pc:picChg chg="add mod">
          <ac:chgData name="동민" userId="1c7f01a43537a167" providerId="LiveId" clId="{DB7B5A25-BEEE-4A71-90F0-3B15F8895D16}" dt="2022-03-14T14:07:02.970" v="3233" actId="1035"/>
          <ac:picMkLst>
            <pc:docMk/>
            <pc:sldMk cId="2799494512" sldId="270"/>
            <ac:picMk id="16" creationId="{257CBF8F-E42C-44B3-8D03-BE236CE77FD5}"/>
          </ac:picMkLst>
        </pc:picChg>
        <pc:picChg chg="add del mod">
          <ac:chgData name="동민" userId="1c7f01a43537a167" providerId="LiveId" clId="{DB7B5A25-BEEE-4A71-90F0-3B15F8895D16}" dt="2022-03-14T14:43:52.642" v="3283" actId="478"/>
          <ac:picMkLst>
            <pc:docMk/>
            <pc:sldMk cId="2799494512" sldId="270"/>
            <ac:picMk id="18" creationId="{8E6314EE-56E2-4D02-9144-223D82308CA2}"/>
          </ac:picMkLst>
        </pc:picChg>
        <pc:picChg chg="add del mod">
          <ac:chgData name="동민" userId="1c7f01a43537a167" providerId="LiveId" clId="{DB7B5A25-BEEE-4A71-90F0-3B15F8895D16}" dt="2022-03-14T14:04:32.405" v="3214" actId="478"/>
          <ac:picMkLst>
            <pc:docMk/>
            <pc:sldMk cId="2799494512" sldId="270"/>
            <ac:picMk id="20" creationId="{A54E4940-ABA8-4CE0-BD96-E4B94ED80397}"/>
          </ac:picMkLst>
        </pc:picChg>
        <pc:picChg chg="add mod">
          <ac:chgData name="동민" userId="1c7f01a43537a167" providerId="LiveId" clId="{DB7B5A25-BEEE-4A71-90F0-3B15F8895D16}" dt="2022-03-14T14:05:23.609" v="3226"/>
          <ac:picMkLst>
            <pc:docMk/>
            <pc:sldMk cId="2799494512" sldId="270"/>
            <ac:picMk id="22" creationId="{A2007948-29B3-4817-B588-EB0BB6BB7C69}"/>
          </ac:picMkLst>
        </pc:picChg>
        <pc:picChg chg="add del mod">
          <ac:chgData name="동민" userId="1c7f01a43537a167" providerId="LiveId" clId="{DB7B5A25-BEEE-4A71-90F0-3B15F8895D16}" dt="2022-03-14T14:05:42.877" v="3231" actId="478"/>
          <ac:picMkLst>
            <pc:docMk/>
            <pc:sldMk cId="2799494512" sldId="270"/>
            <ac:picMk id="23" creationId="{B4A749E3-F27A-4CF2-BADE-42736D414186}"/>
          </ac:picMkLst>
        </pc:picChg>
      </pc:sldChg>
      <pc:sldChg chg="addSp delSp modSp add del mod">
        <pc:chgData name="동민" userId="1c7f01a43537a167" providerId="LiveId" clId="{DB7B5A25-BEEE-4A71-90F0-3B15F8895D16}" dt="2022-03-14T13:10:16.928" v="2968" actId="47"/>
        <pc:sldMkLst>
          <pc:docMk/>
          <pc:sldMk cId="1897280897" sldId="271"/>
        </pc:sldMkLst>
        <pc:spChg chg="mod">
          <ac:chgData name="동민" userId="1c7f01a43537a167" providerId="LiveId" clId="{DB7B5A25-BEEE-4A71-90F0-3B15F8895D16}" dt="2022-03-14T13:09:10.852" v="2949" actId="120"/>
          <ac:spMkLst>
            <pc:docMk/>
            <pc:sldMk cId="1897280897" sldId="271"/>
            <ac:spMk id="2" creationId="{696F4D51-C866-44EA-B151-C7C5A7C19919}"/>
          </ac:spMkLst>
        </pc:spChg>
        <pc:picChg chg="add del mod">
          <ac:chgData name="동민" userId="1c7f01a43537a167" providerId="LiveId" clId="{DB7B5A25-BEEE-4A71-90F0-3B15F8895D16}" dt="2022-03-14T13:09:16.988" v="2952" actId="478"/>
          <ac:picMkLst>
            <pc:docMk/>
            <pc:sldMk cId="1897280897" sldId="271"/>
            <ac:picMk id="5" creationId="{E1119424-94F7-49CB-9167-CAB9E5747BE0}"/>
          </ac:picMkLst>
        </pc:picChg>
        <pc:picChg chg="add mod">
          <ac:chgData name="동민" userId="1c7f01a43537a167" providerId="LiveId" clId="{DB7B5A25-BEEE-4A71-90F0-3B15F8895D16}" dt="2022-03-14T13:09:44.163" v="2962" actId="1076"/>
          <ac:picMkLst>
            <pc:docMk/>
            <pc:sldMk cId="1897280897" sldId="271"/>
            <ac:picMk id="12" creationId="{5270E7B7-FD7A-4C38-9466-885D52B0D084}"/>
          </ac:picMkLst>
        </pc:picChg>
      </pc:sldChg>
      <pc:sldChg chg="addSp delSp add del setBg delDesignElem">
        <pc:chgData name="동민" userId="1c7f01a43537a167" providerId="LiveId" clId="{DB7B5A25-BEEE-4A71-90F0-3B15F8895D16}" dt="2022-03-14T10:11:23.641" v="2805"/>
        <pc:sldMkLst>
          <pc:docMk/>
          <pc:sldMk cId="577357962" sldId="272"/>
        </pc:sldMkLst>
        <pc:spChg chg="add del">
          <ac:chgData name="동민" userId="1c7f01a43537a167" providerId="LiveId" clId="{DB7B5A25-BEEE-4A71-90F0-3B15F8895D16}" dt="2022-03-14T10:11:23.641" v="2805"/>
          <ac:spMkLst>
            <pc:docMk/>
            <pc:sldMk cId="577357962" sldId="272"/>
            <ac:spMk id="17" creationId="{A7AE9375-4664-4DB2-922D-2782A6E439AC}"/>
          </ac:spMkLst>
        </pc:spChg>
        <pc:spChg chg="add del">
          <ac:chgData name="동민" userId="1c7f01a43537a167" providerId="LiveId" clId="{DB7B5A25-BEEE-4A71-90F0-3B15F8895D16}" dt="2022-03-14T10:11:23.641" v="2805"/>
          <ac:spMkLst>
            <pc:docMk/>
            <pc:sldMk cId="577357962" sldId="272"/>
            <ac:spMk id="21" creationId="{9DD005C1-8C51-42D6-9BEE-B9B83849743D}"/>
          </ac:spMkLst>
        </pc:spChg>
        <pc:cxnChg chg="add del">
          <ac:chgData name="동민" userId="1c7f01a43537a167" providerId="LiveId" clId="{DB7B5A25-BEEE-4A71-90F0-3B15F8895D16}" dt="2022-03-14T10:11:23.641" v="2805"/>
          <ac:cxnSpMkLst>
            <pc:docMk/>
            <pc:sldMk cId="577357962" sldId="272"/>
            <ac:cxnSpMk id="19" creationId="{EE504C98-6397-41C1-A8D8-2D9C4ED307E0}"/>
          </ac:cxnSpMkLst>
        </pc:cxnChg>
      </pc:sldChg>
      <pc:sldChg chg="addSp delSp modSp add mod">
        <pc:chgData name="동민" userId="1c7f01a43537a167" providerId="LiveId" clId="{DB7B5A25-BEEE-4A71-90F0-3B15F8895D16}" dt="2022-03-14T14:26:25.125" v="3270" actId="14100"/>
        <pc:sldMkLst>
          <pc:docMk/>
          <pc:sldMk cId="2550257891" sldId="272"/>
        </pc:sldMkLst>
        <pc:spChg chg="mod">
          <ac:chgData name="동민" userId="1c7f01a43537a167" providerId="LiveId" clId="{DB7B5A25-BEEE-4A71-90F0-3B15F8895D16}" dt="2022-03-14T14:08:54.717" v="3234" actId="120"/>
          <ac:spMkLst>
            <pc:docMk/>
            <pc:sldMk cId="2550257891" sldId="272"/>
            <ac:spMk id="2" creationId="{696F4D51-C866-44EA-B151-C7C5A7C19919}"/>
          </ac:spMkLst>
        </pc:spChg>
        <pc:spChg chg="del">
          <ac:chgData name="동민" userId="1c7f01a43537a167" providerId="LiveId" clId="{DB7B5A25-BEEE-4A71-90F0-3B15F8895D16}" dt="2022-03-14T14:20:43.618" v="3248" actId="478"/>
          <ac:spMkLst>
            <pc:docMk/>
            <pc:sldMk cId="2550257891" sldId="272"/>
            <ac:spMk id="3" creationId="{EAD691CF-3280-4580-80C6-2CC0EE8CF14E}"/>
          </ac:spMkLst>
        </pc:spChg>
        <pc:spChg chg="add del mod">
          <ac:chgData name="동민" userId="1c7f01a43537a167" providerId="LiveId" clId="{DB7B5A25-BEEE-4A71-90F0-3B15F8895D16}" dt="2022-03-14T14:20:44.698" v="3249" actId="478"/>
          <ac:spMkLst>
            <pc:docMk/>
            <pc:sldMk cId="2550257891" sldId="272"/>
            <ac:spMk id="5" creationId="{4E0F4664-5D23-48E6-855B-1DE4A8731B4F}"/>
          </ac:spMkLst>
        </pc:spChg>
        <pc:spChg chg="del">
          <ac:chgData name="동민" userId="1c7f01a43537a167" providerId="LiveId" clId="{DB7B5A25-BEEE-4A71-90F0-3B15F8895D16}" dt="2022-03-14T14:20:46.957" v="3250" actId="478"/>
          <ac:spMkLst>
            <pc:docMk/>
            <pc:sldMk cId="2550257891" sldId="272"/>
            <ac:spMk id="11" creationId="{4B42AA83-8541-43C3-86B4-DE9E15FF176D}"/>
          </ac:spMkLst>
        </pc:spChg>
        <pc:picChg chg="add del mod">
          <ac:chgData name="동민" userId="1c7f01a43537a167" providerId="LiveId" clId="{DB7B5A25-BEEE-4A71-90F0-3B15F8895D16}" dt="2022-03-14T14:26:02.501" v="3260"/>
          <ac:picMkLst>
            <pc:docMk/>
            <pc:sldMk cId="2550257891" sldId="272"/>
            <ac:picMk id="7" creationId="{A269E670-FE85-4E3C-BE0F-0676CE19130B}"/>
          </ac:picMkLst>
        </pc:picChg>
        <pc:picChg chg="del">
          <ac:chgData name="동민" userId="1c7f01a43537a167" providerId="LiveId" clId="{DB7B5A25-BEEE-4A71-90F0-3B15F8895D16}" dt="2022-03-14T14:19:28.394" v="3246" actId="478"/>
          <ac:picMkLst>
            <pc:docMk/>
            <pc:sldMk cId="2550257891" sldId="272"/>
            <ac:picMk id="8" creationId="{631AB122-67E1-48F2-A99F-5F9F02E0E6A5}"/>
          </ac:picMkLst>
        </pc:picChg>
        <pc:picChg chg="add mod">
          <ac:chgData name="동민" userId="1c7f01a43537a167" providerId="LiveId" clId="{DB7B5A25-BEEE-4A71-90F0-3B15F8895D16}" dt="2022-03-14T14:19:28.572" v="3247"/>
          <ac:picMkLst>
            <pc:docMk/>
            <pc:sldMk cId="2550257891" sldId="272"/>
            <ac:picMk id="9" creationId="{DADD00F3-6ABA-41F9-9964-768D602A3994}"/>
          </ac:picMkLst>
        </pc:picChg>
        <pc:picChg chg="add mod">
          <ac:chgData name="동민" userId="1c7f01a43537a167" providerId="LiveId" clId="{DB7B5A25-BEEE-4A71-90F0-3B15F8895D16}" dt="2022-03-14T14:26:25.125" v="3270" actId="14100"/>
          <ac:picMkLst>
            <pc:docMk/>
            <pc:sldMk cId="2550257891" sldId="272"/>
            <ac:picMk id="14" creationId="{9DD4D5DA-4E8C-454C-BB57-21281FE0AA35}"/>
          </ac:picMkLst>
        </pc:picChg>
      </pc:sldChg>
      <pc:sldChg chg="modSp add mod ord">
        <pc:chgData name="동민" userId="1c7f01a43537a167" providerId="LiveId" clId="{DB7B5A25-BEEE-4A71-90F0-3B15F8895D16}" dt="2022-03-14T13:21:32.477" v="3014"/>
        <pc:sldMkLst>
          <pc:docMk/>
          <pc:sldMk cId="510838612" sldId="273"/>
        </pc:sldMkLst>
        <pc:spChg chg="mod">
          <ac:chgData name="동민" userId="1c7f01a43537a167" providerId="LiveId" clId="{DB7B5A25-BEEE-4A71-90F0-3B15F8895D16}" dt="2022-03-14T13:15:47.764" v="3012"/>
          <ac:spMkLst>
            <pc:docMk/>
            <pc:sldMk cId="510838612" sldId="273"/>
            <ac:spMk id="3" creationId="{EAD691CF-3280-4580-80C6-2CC0EE8CF14E}"/>
          </ac:spMkLst>
        </pc:spChg>
      </pc:sldChg>
      <pc:sldChg chg="addSp delSp modSp add mod">
        <pc:chgData name="동민" userId="1c7f01a43537a167" providerId="LiveId" clId="{DB7B5A25-BEEE-4A71-90F0-3B15F8895D16}" dt="2022-03-15T03:11:13.339" v="3884" actId="478"/>
        <pc:sldMkLst>
          <pc:docMk/>
          <pc:sldMk cId="1323242650" sldId="274"/>
        </pc:sldMkLst>
        <pc:spChg chg="mod">
          <ac:chgData name="동민" userId="1c7f01a43537a167" providerId="LiveId" clId="{DB7B5A25-BEEE-4A71-90F0-3B15F8895D16}" dt="2022-03-14T13:36:07.090" v="3140" actId="20577"/>
          <ac:spMkLst>
            <pc:docMk/>
            <pc:sldMk cId="1323242650" sldId="274"/>
            <ac:spMk id="2" creationId="{696F4D51-C866-44EA-B151-C7C5A7C19919}"/>
          </ac:spMkLst>
        </pc:spChg>
        <pc:spChg chg="add del mod">
          <ac:chgData name="동민" userId="1c7f01a43537a167" providerId="LiveId" clId="{DB7B5A25-BEEE-4A71-90F0-3B15F8895D16}" dt="2022-03-15T03:00:23.720" v="3665" actId="478"/>
          <ac:spMkLst>
            <pc:docMk/>
            <pc:sldMk cId="1323242650" sldId="274"/>
            <ac:spMk id="4" creationId="{95B57D64-1BF2-414E-9006-04C9701D4F04}"/>
          </ac:spMkLst>
        </pc:spChg>
        <pc:spChg chg="add del mod">
          <ac:chgData name="동민" userId="1c7f01a43537a167" providerId="LiveId" clId="{DB7B5A25-BEEE-4A71-90F0-3B15F8895D16}" dt="2022-03-15T03:10:48.040" v="3873" actId="478"/>
          <ac:spMkLst>
            <pc:docMk/>
            <pc:sldMk cId="1323242650" sldId="274"/>
            <ac:spMk id="6" creationId="{8EF81F0D-3BC4-4064-B7B5-5572C3FAAF3A}"/>
          </ac:spMkLst>
        </pc:spChg>
        <pc:spChg chg="add del mod">
          <ac:chgData name="동민" userId="1c7f01a43537a167" providerId="LiveId" clId="{DB7B5A25-BEEE-4A71-90F0-3B15F8895D16}" dt="2022-03-15T03:00:20.606" v="3664" actId="478"/>
          <ac:spMkLst>
            <pc:docMk/>
            <pc:sldMk cId="1323242650" sldId="274"/>
            <ac:spMk id="9" creationId="{B9CE1205-6937-4DB6-9A59-8126B571A304}"/>
          </ac:spMkLst>
        </pc:spChg>
        <pc:spChg chg="add del mod">
          <ac:chgData name="동민" userId="1c7f01a43537a167" providerId="LiveId" clId="{DB7B5A25-BEEE-4A71-90F0-3B15F8895D16}" dt="2022-03-15T03:10:45.477" v="3872" actId="478"/>
          <ac:spMkLst>
            <pc:docMk/>
            <pc:sldMk cId="1323242650" sldId="274"/>
            <ac:spMk id="13" creationId="{71BE4182-7AE9-44E4-A91C-349AC8954447}"/>
          </ac:spMkLst>
        </pc:spChg>
        <pc:picChg chg="add del mod">
          <ac:chgData name="동민" userId="1c7f01a43537a167" providerId="LiveId" clId="{DB7B5A25-BEEE-4A71-90F0-3B15F8895D16}" dt="2022-03-14T13:30:51.984" v="3029" actId="478"/>
          <ac:picMkLst>
            <pc:docMk/>
            <pc:sldMk cId="1323242650" sldId="274"/>
            <ac:picMk id="4" creationId="{E4A3586C-4172-4702-99C0-11FADEB16173}"/>
          </ac:picMkLst>
        </pc:picChg>
        <pc:picChg chg="del">
          <ac:chgData name="동민" userId="1c7f01a43537a167" providerId="LiveId" clId="{DB7B5A25-BEEE-4A71-90F0-3B15F8895D16}" dt="2022-03-14T13:10:27.241" v="2977" actId="478"/>
          <ac:picMkLst>
            <pc:docMk/>
            <pc:sldMk cId="1323242650" sldId="274"/>
            <ac:picMk id="5" creationId="{FDA9E45A-2CEA-4A61-9CAA-624606F4F013}"/>
          </ac:picMkLst>
        </pc:picChg>
        <pc:picChg chg="add del mod">
          <ac:chgData name="동민" userId="1c7f01a43537a167" providerId="LiveId" clId="{DB7B5A25-BEEE-4A71-90F0-3B15F8895D16}" dt="2022-03-14T13:35:19.922" v="3059" actId="478"/>
          <ac:picMkLst>
            <pc:docMk/>
            <pc:sldMk cId="1323242650" sldId="274"/>
            <ac:picMk id="7" creationId="{3CDA3E4C-170F-4554-BC51-02AEC1531B50}"/>
          </ac:picMkLst>
        </pc:picChg>
        <pc:picChg chg="add del mod">
          <ac:chgData name="동민" userId="1c7f01a43537a167" providerId="LiveId" clId="{DB7B5A25-BEEE-4A71-90F0-3B15F8895D16}" dt="2022-03-15T03:11:13.339" v="3884" actId="478"/>
          <ac:picMkLst>
            <pc:docMk/>
            <pc:sldMk cId="1323242650" sldId="274"/>
            <ac:picMk id="8" creationId="{ADC15D5E-1F53-486B-B643-2E7E86675226}"/>
          </ac:picMkLst>
        </pc:picChg>
        <pc:picChg chg="add del mod">
          <ac:chgData name="동민" userId="1c7f01a43537a167" providerId="LiveId" clId="{DB7B5A25-BEEE-4A71-90F0-3B15F8895D16}" dt="2022-03-14T14:19:25.431" v="3245" actId="478"/>
          <ac:picMkLst>
            <pc:docMk/>
            <pc:sldMk cId="1323242650" sldId="274"/>
            <ac:picMk id="9" creationId="{0C435BD6-8B72-46E1-BF92-319CD2767D1F}"/>
          </ac:picMkLst>
        </pc:picChg>
        <pc:picChg chg="del">
          <ac:chgData name="동민" userId="1c7f01a43537a167" providerId="LiveId" clId="{DB7B5A25-BEEE-4A71-90F0-3B15F8895D16}" dt="2022-03-14T13:10:56.141" v="2998" actId="478"/>
          <ac:picMkLst>
            <pc:docMk/>
            <pc:sldMk cId="1323242650" sldId="274"/>
            <ac:picMk id="10" creationId="{119F5CB3-E8F6-440F-9F6F-B1781A9F4A07}"/>
          </ac:picMkLst>
        </pc:picChg>
        <pc:picChg chg="add mod">
          <ac:chgData name="동민" userId="1c7f01a43537a167" providerId="LiveId" clId="{DB7B5A25-BEEE-4A71-90F0-3B15F8895D16}" dt="2022-03-14T13:31:43.340" v="3038" actId="1076"/>
          <ac:picMkLst>
            <pc:docMk/>
            <pc:sldMk cId="1323242650" sldId="274"/>
            <ac:picMk id="12" creationId="{62AAF2C6-2A54-4FD2-BC54-50368D57E81D}"/>
          </ac:picMkLst>
        </pc:picChg>
        <pc:picChg chg="add del mod">
          <ac:chgData name="동민" userId="1c7f01a43537a167" providerId="LiveId" clId="{DB7B5A25-BEEE-4A71-90F0-3B15F8895D16}" dt="2022-03-14T13:33:30.222" v="3043" actId="478"/>
          <ac:picMkLst>
            <pc:docMk/>
            <pc:sldMk cId="1323242650" sldId="274"/>
            <ac:picMk id="13" creationId="{44EAB608-3C84-4725-AFAD-C3F8CE9D71DB}"/>
          </ac:picMkLst>
        </pc:picChg>
        <pc:picChg chg="del">
          <ac:chgData name="동민" userId="1c7f01a43537a167" providerId="LiveId" clId="{DB7B5A25-BEEE-4A71-90F0-3B15F8895D16}" dt="2022-03-14T13:10:56.450" v="2999" actId="478"/>
          <ac:picMkLst>
            <pc:docMk/>
            <pc:sldMk cId="1323242650" sldId="274"/>
            <ac:picMk id="14" creationId="{4BCAA100-7C86-40A1-8AE9-C056A7CB70BC}"/>
          </ac:picMkLst>
        </pc:picChg>
        <pc:picChg chg="add mod">
          <ac:chgData name="동민" userId="1c7f01a43537a167" providerId="LiveId" clId="{DB7B5A25-BEEE-4A71-90F0-3B15F8895D16}" dt="2022-03-15T03:00:14.911" v="3663" actId="1036"/>
          <ac:picMkLst>
            <pc:docMk/>
            <pc:sldMk cId="1323242650" sldId="274"/>
            <ac:picMk id="15" creationId="{16DC79E5-D392-420B-A6AC-176DA9013CC2}"/>
          </ac:picMkLst>
        </pc:picChg>
        <pc:picChg chg="add del mod">
          <ac:chgData name="동민" userId="1c7f01a43537a167" providerId="LiveId" clId="{DB7B5A25-BEEE-4A71-90F0-3B15F8895D16}" dt="2022-03-14T13:35:54.846" v="3138" actId="478"/>
          <ac:picMkLst>
            <pc:docMk/>
            <pc:sldMk cId="1323242650" sldId="274"/>
            <ac:picMk id="18" creationId="{1A93A888-0982-4D5F-9154-9A23457C3853}"/>
          </ac:picMkLst>
        </pc:picChg>
        <pc:picChg chg="mod">
          <ac:chgData name="동민" userId="1c7f01a43537a167" providerId="LiveId" clId="{DB7B5A25-BEEE-4A71-90F0-3B15F8895D16}" dt="2022-03-14T13:36:33.628" v="3146" actId="14100"/>
          <ac:picMkLst>
            <pc:docMk/>
            <pc:sldMk cId="1323242650" sldId="274"/>
            <ac:picMk id="20" creationId="{928E6217-3E82-42EB-803D-F81843939231}"/>
          </ac:picMkLst>
        </pc:picChg>
        <pc:picChg chg="add del mod">
          <ac:chgData name="동민" userId="1c7f01a43537a167" providerId="LiveId" clId="{DB7B5A25-BEEE-4A71-90F0-3B15F8895D16}" dt="2022-03-14T13:55:22.184" v="3161" actId="478"/>
          <ac:picMkLst>
            <pc:docMk/>
            <pc:sldMk cId="1323242650" sldId="274"/>
            <ac:picMk id="22" creationId="{FBD38A05-5601-4F21-9502-62415068AF00}"/>
          </ac:picMkLst>
        </pc:picChg>
        <pc:picChg chg="add del mod">
          <ac:chgData name="동민" userId="1c7f01a43537a167" providerId="LiveId" clId="{DB7B5A25-BEEE-4A71-90F0-3B15F8895D16}" dt="2022-03-14T14:04:09.546" v="3209" actId="478"/>
          <ac:picMkLst>
            <pc:docMk/>
            <pc:sldMk cId="1323242650" sldId="274"/>
            <ac:picMk id="23" creationId="{58FFC3AA-17A8-44BF-A256-221F1941928F}"/>
          </ac:picMkLst>
        </pc:picChg>
        <pc:picChg chg="add del mod">
          <ac:chgData name="동민" userId="1c7f01a43537a167" providerId="LiveId" clId="{DB7B5A25-BEEE-4A71-90F0-3B15F8895D16}" dt="2022-03-14T14:05:21.793" v="3225" actId="478"/>
          <ac:picMkLst>
            <pc:docMk/>
            <pc:sldMk cId="1323242650" sldId="274"/>
            <ac:picMk id="24" creationId="{E4B2A16B-9F70-47DF-9A3B-0967D9E86106}"/>
          </ac:picMkLst>
        </pc:picChg>
      </pc:sldChg>
      <pc:sldChg chg="addSp delSp modSp add mod">
        <pc:chgData name="동민" userId="1c7f01a43537a167" providerId="LiveId" clId="{DB7B5A25-BEEE-4A71-90F0-3B15F8895D16}" dt="2022-03-15T13:49:17.463" v="4714" actId="20577"/>
        <pc:sldMkLst>
          <pc:docMk/>
          <pc:sldMk cId="2571168451" sldId="275"/>
        </pc:sldMkLst>
        <pc:spChg chg="add del mod">
          <ac:chgData name="동민" userId="1c7f01a43537a167" providerId="LiveId" clId="{DB7B5A25-BEEE-4A71-90F0-3B15F8895D16}" dt="2022-03-15T05:48:21.346" v="4138" actId="478"/>
          <ac:spMkLst>
            <pc:docMk/>
            <pc:sldMk cId="2571168451" sldId="275"/>
            <ac:spMk id="4" creationId="{4E48EBF8-05DA-448A-9437-FFEAAC1F246E}"/>
          </ac:spMkLst>
        </pc:spChg>
        <pc:spChg chg="add del mod">
          <ac:chgData name="동민" userId="1c7f01a43537a167" providerId="LiveId" clId="{DB7B5A25-BEEE-4A71-90F0-3B15F8895D16}" dt="2022-03-15T05:48:19.715" v="4137" actId="478"/>
          <ac:spMkLst>
            <pc:docMk/>
            <pc:sldMk cId="2571168451" sldId="275"/>
            <ac:spMk id="7" creationId="{E662047A-91D7-4770-9CC5-17E919F7D6AC}"/>
          </ac:spMkLst>
        </pc:spChg>
        <pc:spChg chg="add mod">
          <ac:chgData name="동민" userId="1c7f01a43537a167" providerId="LiveId" clId="{DB7B5A25-BEEE-4A71-90F0-3B15F8895D16}" dt="2022-03-15T13:49:17.463" v="4714" actId="20577"/>
          <ac:spMkLst>
            <pc:docMk/>
            <pc:sldMk cId="2571168451" sldId="275"/>
            <ac:spMk id="10" creationId="{0409585C-EA68-4D82-A327-A8D94D3EBF36}"/>
          </ac:spMkLst>
        </pc:spChg>
        <pc:picChg chg="add mod">
          <ac:chgData name="동민" userId="1c7f01a43537a167" providerId="LiveId" clId="{DB7B5A25-BEEE-4A71-90F0-3B15F8895D16}" dt="2022-03-15T13:45:11.639" v="4661" actId="14100"/>
          <ac:picMkLst>
            <pc:docMk/>
            <pc:sldMk cId="2571168451" sldId="275"/>
            <ac:picMk id="4" creationId="{6759D3C1-D7F8-4998-8911-FCAAB28D8A52}"/>
          </ac:picMkLst>
        </pc:picChg>
        <pc:picChg chg="add mod">
          <ac:chgData name="동민" userId="1c7f01a43537a167" providerId="LiveId" clId="{DB7B5A25-BEEE-4A71-90F0-3B15F8895D16}" dt="2022-03-15T13:43:02.935" v="4652" actId="14100"/>
          <ac:picMkLst>
            <pc:docMk/>
            <pc:sldMk cId="2571168451" sldId="275"/>
            <ac:picMk id="7" creationId="{56B3B8A2-5298-4CCF-AE2E-F1D3A86EE1EA}"/>
          </ac:picMkLst>
        </pc:picChg>
        <pc:picChg chg="add mod">
          <ac:chgData name="동민" userId="1c7f01a43537a167" providerId="LiveId" clId="{DB7B5A25-BEEE-4A71-90F0-3B15F8895D16}" dt="2022-03-15T13:42:01.727" v="4639" actId="14100"/>
          <ac:picMkLst>
            <pc:docMk/>
            <pc:sldMk cId="2571168451" sldId="275"/>
            <ac:picMk id="9" creationId="{36BE363F-2B69-457F-90E0-0602218E0A73}"/>
          </ac:picMkLst>
        </pc:picChg>
        <pc:picChg chg="del">
          <ac:chgData name="동민" userId="1c7f01a43537a167" providerId="LiveId" clId="{DB7B5A25-BEEE-4A71-90F0-3B15F8895D16}" dt="2022-03-14T14:59:50.303" v="3393" actId="478"/>
          <ac:picMkLst>
            <pc:docMk/>
            <pc:sldMk cId="2571168451" sldId="275"/>
            <ac:picMk id="10" creationId="{119F5CB3-E8F6-440F-9F6F-B1781A9F4A07}"/>
          </ac:picMkLst>
        </pc:picChg>
        <pc:picChg chg="add del mod">
          <ac:chgData name="동민" userId="1c7f01a43537a167" providerId="LiveId" clId="{DB7B5A25-BEEE-4A71-90F0-3B15F8895D16}" dt="2022-03-15T13:42:35.423" v="4647" actId="478"/>
          <ac:picMkLst>
            <pc:docMk/>
            <pc:sldMk cId="2571168451" sldId="275"/>
            <ac:picMk id="11" creationId="{916AC7A6-82F3-4959-93A5-D9A6F32D0235}"/>
          </ac:picMkLst>
        </pc:picChg>
        <pc:picChg chg="del">
          <ac:chgData name="동민" userId="1c7f01a43537a167" providerId="LiveId" clId="{DB7B5A25-BEEE-4A71-90F0-3B15F8895D16}" dt="2022-03-14T14:59:50.628" v="3394" actId="478"/>
          <ac:picMkLst>
            <pc:docMk/>
            <pc:sldMk cId="2571168451" sldId="275"/>
            <ac:picMk id="14" creationId="{4BCAA100-7C86-40A1-8AE9-C056A7CB70BC}"/>
          </ac:picMkLst>
        </pc:picChg>
      </pc:sldChg>
      <pc:sldChg chg="addSp delSp modSp add mod">
        <pc:chgData name="동민" userId="1c7f01a43537a167" providerId="LiveId" clId="{DB7B5A25-BEEE-4A71-90F0-3B15F8895D16}" dt="2022-03-15T13:41:04.265" v="4633"/>
        <pc:sldMkLst>
          <pc:docMk/>
          <pc:sldMk cId="3880780652" sldId="276"/>
        </pc:sldMkLst>
        <pc:spChg chg="add del mod">
          <ac:chgData name="동민" userId="1c7f01a43537a167" providerId="LiveId" clId="{DB7B5A25-BEEE-4A71-90F0-3B15F8895D16}" dt="2022-03-15T03:00:29.461" v="3668" actId="478"/>
          <ac:spMkLst>
            <pc:docMk/>
            <pc:sldMk cId="3880780652" sldId="276"/>
            <ac:spMk id="4" creationId="{70BD6E11-533A-47E7-B354-E99C27F44E53}"/>
          </ac:spMkLst>
        </pc:spChg>
        <pc:spChg chg="add del mod">
          <ac:chgData name="동민" userId="1c7f01a43537a167" providerId="LiveId" clId="{DB7B5A25-BEEE-4A71-90F0-3B15F8895D16}" dt="2022-03-15T03:10:56.655" v="3875" actId="478"/>
          <ac:spMkLst>
            <pc:docMk/>
            <pc:sldMk cId="3880780652" sldId="276"/>
            <ac:spMk id="6" creationId="{DB0B18D9-4FEC-4C23-A5DD-ADF38A7C10F3}"/>
          </ac:spMkLst>
        </pc:spChg>
        <pc:spChg chg="add del mod">
          <ac:chgData name="동민" userId="1c7f01a43537a167" providerId="LiveId" clId="{DB7B5A25-BEEE-4A71-90F0-3B15F8895D16}" dt="2022-03-15T03:00:27.818" v="3667" actId="478"/>
          <ac:spMkLst>
            <pc:docMk/>
            <pc:sldMk cId="3880780652" sldId="276"/>
            <ac:spMk id="7" creationId="{985C1BB2-8198-4CE5-AB02-E5F066FD9194}"/>
          </ac:spMkLst>
        </pc:spChg>
        <pc:spChg chg="add del mod">
          <ac:chgData name="동민" userId="1c7f01a43537a167" providerId="LiveId" clId="{DB7B5A25-BEEE-4A71-90F0-3B15F8895D16}" dt="2022-03-15T03:10:51.713" v="3874" actId="478"/>
          <ac:spMkLst>
            <pc:docMk/>
            <pc:sldMk cId="3880780652" sldId="276"/>
            <ac:spMk id="10" creationId="{914CC476-A6F9-4879-9A6E-6BD0EE05C055}"/>
          </ac:spMkLst>
        </pc:spChg>
        <pc:spChg chg="add mod">
          <ac:chgData name="동민" userId="1c7f01a43537a167" providerId="LiveId" clId="{DB7B5A25-BEEE-4A71-90F0-3B15F8895D16}" dt="2022-03-15T13:41:04.265" v="4633"/>
          <ac:spMkLst>
            <pc:docMk/>
            <pc:sldMk cId="3880780652" sldId="276"/>
            <ac:spMk id="13" creationId="{D6CD25BE-D986-4B42-B6A5-08A805D3FC7F}"/>
          </ac:spMkLst>
        </pc:spChg>
        <pc:picChg chg="add del mod">
          <ac:chgData name="동민" userId="1c7f01a43537a167" providerId="LiveId" clId="{DB7B5A25-BEEE-4A71-90F0-3B15F8895D16}" dt="2022-03-14T14:26:14.307" v="3267" actId="478"/>
          <ac:picMkLst>
            <pc:docMk/>
            <pc:sldMk cId="3880780652" sldId="276"/>
            <ac:picMk id="4" creationId="{24C3ACEF-7046-452A-856F-4532CFB00188}"/>
          </ac:picMkLst>
        </pc:picChg>
        <pc:picChg chg="add del mod">
          <ac:chgData name="동민" userId="1c7f01a43537a167" providerId="LiveId" clId="{DB7B5A25-BEEE-4A71-90F0-3B15F8895D16}" dt="2022-03-15T03:11:02.321" v="3878"/>
          <ac:picMkLst>
            <pc:docMk/>
            <pc:sldMk cId="3880780652" sldId="276"/>
            <ac:picMk id="9" creationId="{8F231E20-3C34-4134-99F3-67C03D6D26B6}"/>
          </ac:picMkLst>
        </pc:picChg>
        <pc:picChg chg="del">
          <ac:chgData name="동민" userId="1c7f01a43537a167" providerId="LiveId" clId="{DB7B5A25-BEEE-4A71-90F0-3B15F8895D16}" dt="2022-03-14T14:59:52.144" v="3395" actId="478"/>
          <ac:picMkLst>
            <pc:docMk/>
            <pc:sldMk cId="3880780652" sldId="276"/>
            <ac:picMk id="12" creationId="{62AAF2C6-2A54-4FD2-BC54-50368D57E81D}"/>
          </ac:picMkLst>
        </pc:picChg>
        <pc:picChg chg="del">
          <ac:chgData name="동민" userId="1c7f01a43537a167" providerId="LiveId" clId="{DB7B5A25-BEEE-4A71-90F0-3B15F8895D16}" dt="2022-03-14T14:59:52.434" v="3396" actId="478"/>
          <ac:picMkLst>
            <pc:docMk/>
            <pc:sldMk cId="3880780652" sldId="276"/>
            <ac:picMk id="15" creationId="{16DC79E5-D392-420B-A6AC-176DA9013CC2}"/>
          </ac:picMkLst>
        </pc:picChg>
        <pc:picChg chg="add mod">
          <ac:chgData name="동민" userId="1c7f01a43537a167" providerId="LiveId" clId="{DB7B5A25-BEEE-4A71-90F0-3B15F8895D16}" dt="2022-03-15T03:11:14.664" v="3885"/>
          <ac:picMkLst>
            <pc:docMk/>
            <pc:sldMk cId="3880780652" sldId="276"/>
            <ac:picMk id="16" creationId="{1D73F1CF-349C-426B-9D94-0D3B103C0403}"/>
          </ac:picMkLst>
        </pc:picChg>
      </pc:sldChg>
      <pc:sldChg chg="addSp delSp add del setBg delDesignElem">
        <pc:chgData name="동민" userId="1c7f01a43537a167" providerId="LiveId" clId="{DB7B5A25-BEEE-4A71-90F0-3B15F8895D16}" dt="2022-03-14T14:50:31.094" v="3287"/>
        <pc:sldMkLst>
          <pc:docMk/>
          <pc:sldMk cId="1879960059" sldId="277"/>
        </pc:sldMkLst>
        <pc:spChg chg="add del">
          <ac:chgData name="동민" userId="1c7f01a43537a167" providerId="LiveId" clId="{DB7B5A25-BEEE-4A71-90F0-3B15F8895D16}" dt="2022-03-14T14:50:31.094" v="3287"/>
          <ac:spMkLst>
            <pc:docMk/>
            <pc:sldMk cId="1879960059" sldId="277"/>
            <ac:spMk id="17" creationId="{A7AE9375-4664-4DB2-922D-2782A6E439AC}"/>
          </ac:spMkLst>
        </pc:spChg>
        <pc:spChg chg="add del">
          <ac:chgData name="동민" userId="1c7f01a43537a167" providerId="LiveId" clId="{DB7B5A25-BEEE-4A71-90F0-3B15F8895D16}" dt="2022-03-14T14:50:31.094" v="3287"/>
          <ac:spMkLst>
            <pc:docMk/>
            <pc:sldMk cId="1879960059" sldId="277"/>
            <ac:spMk id="21" creationId="{9DD005C1-8C51-42D6-9BEE-B9B83849743D}"/>
          </ac:spMkLst>
        </pc:spChg>
        <pc:cxnChg chg="add del">
          <ac:chgData name="동민" userId="1c7f01a43537a167" providerId="LiveId" clId="{DB7B5A25-BEEE-4A71-90F0-3B15F8895D16}" dt="2022-03-14T14:50:31.094" v="3287"/>
          <ac:cxnSpMkLst>
            <pc:docMk/>
            <pc:sldMk cId="1879960059" sldId="277"/>
            <ac:cxnSpMk id="19" creationId="{EE504C98-6397-41C1-A8D8-2D9C4ED307E0}"/>
          </ac:cxnSpMkLst>
        </pc:cxnChg>
      </pc:sldChg>
      <pc:sldChg chg="addSp delSp modSp add mod ord">
        <pc:chgData name="동민" userId="1c7f01a43537a167" providerId="LiveId" clId="{DB7B5A25-BEEE-4A71-90F0-3B15F8895D16}" dt="2022-04-03T11:36:23.547" v="6627" actId="6549"/>
        <pc:sldMkLst>
          <pc:docMk/>
          <pc:sldMk cId="2374466772" sldId="277"/>
        </pc:sldMkLst>
        <pc:spChg chg="mod">
          <ac:chgData name="동민" userId="1c7f01a43537a167" providerId="LiveId" clId="{DB7B5A25-BEEE-4A71-90F0-3B15F8895D16}" dt="2022-03-14T14:50:42.030" v="3299" actId="122"/>
          <ac:spMkLst>
            <pc:docMk/>
            <pc:sldMk cId="2374466772" sldId="277"/>
            <ac:spMk id="2" creationId="{696F4D51-C866-44EA-B151-C7C5A7C19919}"/>
          </ac:spMkLst>
        </pc:spChg>
        <pc:spChg chg="add del">
          <ac:chgData name="동민" userId="1c7f01a43537a167" providerId="LiveId" clId="{DB7B5A25-BEEE-4A71-90F0-3B15F8895D16}" dt="2022-03-14T15:03:51.379" v="3415" actId="22"/>
          <ac:spMkLst>
            <pc:docMk/>
            <pc:sldMk cId="2374466772" sldId="277"/>
            <ac:spMk id="11" creationId="{5E88F9D9-1E38-4E29-A2B7-1D2DF49FF3A0}"/>
          </ac:spMkLst>
        </pc:spChg>
        <pc:graphicFrameChg chg="add mod modGraphic">
          <ac:chgData name="동민" userId="1c7f01a43537a167" providerId="LiveId" clId="{DB7B5A25-BEEE-4A71-90F0-3B15F8895D16}" dt="2022-04-03T11:36:23.547" v="6627" actId="6549"/>
          <ac:graphicFrameMkLst>
            <pc:docMk/>
            <pc:sldMk cId="2374466772" sldId="277"/>
            <ac:graphicFrameMk id="3" creationId="{4582E6C2-5F05-4481-9153-A02BEC571644}"/>
          </ac:graphicFrameMkLst>
        </pc:graphicFrameChg>
        <pc:picChg chg="del">
          <ac:chgData name="동민" userId="1c7f01a43537a167" providerId="LiveId" clId="{DB7B5A25-BEEE-4A71-90F0-3B15F8895D16}" dt="2022-03-14T14:50:36.608" v="3291" actId="478"/>
          <ac:picMkLst>
            <pc:docMk/>
            <pc:sldMk cId="2374466772" sldId="277"/>
            <ac:picMk id="5" creationId="{FDA9E45A-2CEA-4A61-9CAA-624606F4F013}"/>
          </ac:picMkLst>
        </pc:picChg>
        <pc:picChg chg="add del mod">
          <ac:chgData name="동민" userId="1c7f01a43537a167" providerId="LiveId" clId="{DB7B5A25-BEEE-4A71-90F0-3B15F8895D16}" dt="2022-03-14T15:25:19.237" v="3634" actId="478"/>
          <ac:picMkLst>
            <pc:docMk/>
            <pc:sldMk cId="2374466772" sldId="277"/>
            <ac:picMk id="7" creationId="{48F83333-5E66-45EA-A651-D8CAF3895747}"/>
          </ac:picMkLst>
        </pc:picChg>
        <pc:picChg chg="add del mod">
          <ac:chgData name="동민" userId="1c7f01a43537a167" providerId="LiveId" clId="{DB7B5A25-BEEE-4A71-90F0-3B15F8895D16}" dt="2022-03-14T15:26:03.024" v="3644" actId="478"/>
          <ac:picMkLst>
            <pc:docMk/>
            <pc:sldMk cId="2374466772" sldId="277"/>
            <ac:picMk id="9" creationId="{DE4228E3-8ED5-4B00-8262-DAD2E09C2FC5}"/>
          </ac:picMkLst>
        </pc:picChg>
        <pc:picChg chg="del">
          <ac:chgData name="동민" userId="1c7f01a43537a167" providerId="LiveId" clId="{DB7B5A25-BEEE-4A71-90F0-3B15F8895D16}" dt="2022-03-14T14:50:45.687" v="3300" actId="478"/>
          <ac:picMkLst>
            <pc:docMk/>
            <pc:sldMk cId="2374466772" sldId="277"/>
            <ac:picMk id="10" creationId="{119F5CB3-E8F6-440F-9F6F-B1781A9F4A07}"/>
          </ac:picMkLst>
        </pc:picChg>
        <pc:picChg chg="add del mod">
          <ac:chgData name="동민" userId="1c7f01a43537a167" providerId="LiveId" clId="{DB7B5A25-BEEE-4A71-90F0-3B15F8895D16}" dt="2022-03-14T15:25:33.848" v="3639" actId="478"/>
          <ac:picMkLst>
            <pc:docMk/>
            <pc:sldMk cId="2374466772" sldId="277"/>
            <ac:picMk id="13" creationId="{5BEDD413-54BC-4DBB-8395-4A1971914297}"/>
          </ac:picMkLst>
        </pc:picChg>
        <pc:picChg chg="del">
          <ac:chgData name="동민" userId="1c7f01a43537a167" providerId="LiveId" clId="{DB7B5A25-BEEE-4A71-90F0-3B15F8895D16}" dt="2022-03-14T14:50:45.912" v="3301" actId="478"/>
          <ac:picMkLst>
            <pc:docMk/>
            <pc:sldMk cId="2374466772" sldId="277"/>
            <ac:picMk id="14" creationId="{4BCAA100-7C86-40A1-8AE9-C056A7CB70BC}"/>
          </ac:picMkLst>
        </pc:picChg>
        <pc:picChg chg="add del mod">
          <ac:chgData name="동민" userId="1c7f01a43537a167" providerId="LiveId" clId="{DB7B5A25-BEEE-4A71-90F0-3B15F8895D16}" dt="2022-04-03T11:36:15.352" v="6610" actId="478"/>
          <ac:picMkLst>
            <pc:docMk/>
            <pc:sldMk cId="2374466772" sldId="277"/>
            <ac:picMk id="18" creationId="{3B6F612E-7C6D-4DD6-B2F9-5DE20CF6EE67}"/>
          </ac:picMkLst>
        </pc:picChg>
        <pc:picChg chg="add del mod">
          <ac:chgData name="동민" userId="1c7f01a43537a167" providerId="LiveId" clId="{DB7B5A25-BEEE-4A71-90F0-3B15F8895D16}" dt="2022-03-14T15:26:13.425" v="3647" actId="478"/>
          <ac:picMkLst>
            <pc:docMk/>
            <pc:sldMk cId="2374466772" sldId="277"/>
            <ac:picMk id="20" creationId="{C02D1C23-EA04-472E-A54B-945FE3F9B49B}"/>
          </ac:picMkLst>
        </pc:picChg>
        <pc:picChg chg="add del mod">
          <ac:chgData name="동민" userId="1c7f01a43537a167" providerId="LiveId" clId="{DB7B5A25-BEEE-4A71-90F0-3B15F8895D16}" dt="2022-04-03T11:36:15.013" v="6609" actId="478"/>
          <ac:picMkLst>
            <pc:docMk/>
            <pc:sldMk cId="2374466772" sldId="277"/>
            <ac:picMk id="22" creationId="{378B169A-5FF9-4676-A1D4-1BA476F65CB6}"/>
          </ac:picMkLst>
        </pc:picChg>
        <pc:picChg chg="add del mod">
          <ac:chgData name="동민" userId="1c7f01a43537a167" providerId="LiveId" clId="{DB7B5A25-BEEE-4A71-90F0-3B15F8895D16}" dt="2022-04-03T11:36:14.761" v="6608" actId="478"/>
          <ac:picMkLst>
            <pc:docMk/>
            <pc:sldMk cId="2374466772" sldId="277"/>
            <ac:picMk id="23" creationId="{50BD8AC9-BCBB-47E9-B66A-78FD276E8152}"/>
          </ac:picMkLst>
        </pc:picChg>
      </pc:sldChg>
      <pc:sldChg chg="addSp delSp modSp add mod">
        <pc:chgData name="동민" userId="1c7f01a43537a167" providerId="LiveId" clId="{DB7B5A25-BEEE-4A71-90F0-3B15F8895D16}" dt="2022-03-15T14:38:20.213" v="4843" actId="478"/>
        <pc:sldMkLst>
          <pc:docMk/>
          <pc:sldMk cId="4041387112" sldId="278"/>
        </pc:sldMkLst>
        <pc:spChg chg="mod">
          <ac:chgData name="동민" userId="1c7f01a43537a167" providerId="LiveId" clId="{DB7B5A25-BEEE-4A71-90F0-3B15F8895D16}" dt="2022-03-15T14:21:50.511" v="4803"/>
          <ac:spMkLst>
            <pc:docMk/>
            <pc:sldMk cId="4041387112" sldId="278"/>
            <ac:spMk id="2" creationId="{696F4D51-C866-44EA-B151-C7C5A7C19919}"/>
          </ac:spMkLst>
        </pc:spChg>
        <pc:spChg chg="add del mod">
          <ac:chgData name="동민" userId="1c7f01a43537a167" providerId="LiveId" clId="{DB7B5A25-BEEE-4A71-90F0-3B15F8895D16}" dt="2022-03-15T14:20:54.931" v="4785" actId="478"/>
          <ac:spMkLst>
            <pc:docMk/>
            <pc:sldMk cId="4041387112" sldId="278"/>
            <ac:spMk id="8" creationId="{380D7260-1704-42FD-B478-D41394ADC1B4}"/>
          </ac:spMkLst>
        </pc:spChg>
        <pc:picChg chg="add del mod">
          <ac:chgData name="동민" userId="1c7f01a43537a167" providerId="LiveId" clId="{DB7B5A25-BEEE-4A71-90F0-3B15F8895D16}" dt="2022-03-15T14:11:19.200" v="4768"/>
          <ac:picMkLst>
            <pc:docMk/>
            <pc:sldMk cId="4041387112" sldId="278"/>
            <ac:picMk id="4" creationId="{41D47A5F-D6B9-4B74-AFCC-7F2BE7EA9045}"/>
          </ac:picMkLst>
        </pc:picChg>
        <pc:picChg chg="add mod">
          <ac:chgData name="동민" userId="1c7f01a43537a167" providerId="LiveId" clId="{DB7B5A25-BEEE-4A71-90F0-3B15F8895D16}" dt="2022-03-15T14:11:51.726" v="4781" actId="1076"/>
          <ac:picMkLst>
            <pc:docMk/>
            <pc:sldMk cId="4041387112" sldId="278"/>
            <ac:picMk id="6" creationId="{F14506C5-9DFE-4A0F-8095-B25EDF94FD84}"/>
          </ac:picMkLst>
        </pc:picChg>
        <pc:picChg chg="add del">
          <ac:chgData name="동민" userId="1c7f01a43537a167" providerId="LiveId" clId="{DB7B5A25-BEEE-4A71-90F0-3B15F8895D16}" dt="2022-03-15T14:11:50.434" v="4780" actId="478"/>
          <ac:picMkLst>
            <pc:docMk/>
            <pc:sldMk cId="4041387112" sldId="278"/>
            <ac:picMk id="9" creationId="{DADD00F3-6ABA-41F9-9964-768D602A3994}"/>
          </ac:picMkLst>
        </pc:picChg>
        <pc:picChg chg="add mod">
          <ac:chgData name="동민" userId="1c7f01a43537a167" providerId="LiveId" clId="{DB7B5A25-BEEE-4A71-90F0-3B15F8895D16}" dt="2022-03-15T14:37:39.589" v="4831" actId="14100"/>
          <ac:picMkLst>
            <pc:docMk/>
            <pc:sldMk cId="4041387112" sldId="278"/>
            <ac:picMk id="10" creationId="{AC770D54-5267-43AA-8FBB-92AA4A21ABB5}"/>
          </ac:picMkLst>
        </pc:picChg>
        <pc:picChg chg="add mod">
          <ac:chgData name="동민" userId="1c7f01a43537a167" providerId="LiveId" clId="{DB7B5A25-BEEE-4A71-90F0-3B15F8895D16}" dt="2022-03-15T14:37:22.325" v="4829" actId="14100"/>
          <ac:picMkLst>
            <pc:docMk/>
            <pc:sldMk cId="4041387112" sldId="278"/>
            <ac:picMk id="12" creationId="{45F91475-A349-4225-A9DE-E53A488F04EE}"/>
          </ac:picMkLst>
        </pc:picChg>
        <pc:picChg chg="del">
          <ac:chgData name="동민" userId="1c7f01a43537a167" providerId="LiveId" clId="{DB7B5A25-BEEE-4A71-90F0-3B15F8895D16}" dt="2022-03-15T13:54:28.310" v="4754" actId="478"/>
          <ac:picMkLst>
            <pc:docMk/>
            <pc:sldMk cId="4041387112" sldId="278"/>
            <ac:picMk id="14" creationId="{9DD4D5DA-4E8C-454C-BB57-21281FE0AA35}"/>
          </ac:picMkLst>
        </pc:picChg>
        <pc:picChg chg="add del mod">
          <ac:chgData name="동민" userId="1c7f01a43537a167" providerId="LiveId" clId="{DB7B5A25-BEEE-4A71-90F0-3B15F8895D16}" dt="2022-03-15T14:36:39.831" v="4818" actId="478"/>
          <ac:picMkLst>
            <pc:docMk/>
            <pc:sldMk cId="4041387112" sldId="278"/>
            <ac:picMk id="15" creationId="{2D440A43-9383-45FE-A937-7FBBFBD849B1}"/>
          </ac:picMkLst>
        </pc:picChg>
        <pc:picChg chg="add del mod">
          <ac:chgData name="동민" userId="1c7f01a43537a167" providerId="LiveId" clId="{DB7B5A25-BEEE-4A71-90F0-3B15F8895D16}" dt="2022-03-15T14:36:39.523" v="4817" actId="478"/>
          <ac:picMkLst>
            <pc:docMk/>
            <pc:sldMk cId="4041387112" sldId="278"/>
            <ac:picMk id="18" creationId="{E76DD7AB-0562-44DC-B41A-FA07DDD1FDDA}"/>
          </ac:picMkLst>
        </pc:picChg>
        <pc:picChg chg="add del mod">
          <ac:chgData name="동민" userId="1c7f01a43537a167" providerId="LiveId" clId="{DB7B5A25-BEEE-4A71-90F0-3B15F8895D16}" dt="2022-03-15T14:37:24.105" v="4830" actId="478"/>
          <ac:picMkLst>
            <pc:docMk/>
            <pc:sldMk cId="4041387112" sldId="278"/>
            <ac:picMk id="22" creationId="{B73CB034-2CBF-4959-A129-A1D5AA1E2F3F}"/>
          </ac:picMkLst>
        </pc:picChg>
        <pc:picChg chg="add del mod">
          <ac:chgData name="동민" userId="1c7f01a43537a167" providerId="LiveId" clId="{DB7B5A25-BEEE-4A71-90F0-3B15F8895D16}" dt="2022-03-15T14:38:01.992" v="4836" actId="478"/>
          <ac:picMkLst>
            <pc:docMk/>
            <pc:sldMk cId="4041387112" sldId="278"/>
            <ac:picMk id="23" creationId="{D7F7855C-1637-4CD7-8EEE-3D133F535BCE}"/>
          </ac:picMkLst>
        </pc:picChg>
        <pc:picChg chg="add del mod">
          <ac:chgData name="동민" userId="1c7f01a43537a167" providerId="LiveId" clId="{DB7B5A25-BEEE-4A71-90F0-3B15F8895D16}" dt="2022-03-15T14:38:20.213" v="4843" actId="478"/>
          <ac:picMkLst>
            <pc:docMk/>
            <pc:sldMk cId="4041387112" sldId="278"/>
            <ac:picMk id="24" creationId="{D321C052-F7AA-4849-955C-3A03D696CD4F}"/>
          </ac:picMkLst>
        </pc:picChg>
      </pc:sldChg>
      <pc:sldChg chg="delSp modSp add mod ord">
        <pc:chgData name="동민" userId="1c7f01a43537a167" providerId="LiveId" clId="{DB7B5A25-BEEE-4A71-90F0-3B15F8895D16}" dt="2022-04-04T04:18:25.191" v="6637" actId="20578"/>
        <pc:sldMkLst>
          <pc:docMk/>
          <pc:sldMk cId="554768116" sldId="279"/>
        </pc:sldMkLst>
        <pc:spChg chg="mod">
          <ac:chgData name="동민" userId="1c7f01a43537a167" providerId="LiveId" clId="{DB7B5A25-BEEE-4A71-90F0-3B15F8895D16}" dt="2022-03-15T13:53:03.207" v="4751"/>
          <ac:spMkLst>
            <pc:docMk/>
            <pc:sldMk cId="554768116" sldId="279"/>
            <ac:spMk id="2" creationId="{696F4D51-C866-44EA-B151-C7C5A7C19919}"/>
          </ac:spMkLst>
        </pc:spChg>
        <pc:spChg chg="del mod">
          <ac:chgData name="동민" userId="1c7f01a43537a167" providerId="LiveId" clId="{DB7B5A25-BEEE-4A71-90F0-3B15F8895D16}" dt="2022-03-15T13:53:20.917" v="4753" actId="478"/>
          <ac:spMkLst>
            <pc:docMk/>
            <pc:sldMk cId="554768116" sldId="279"/>
            <ac:spMk id="3" creationId="{EAD691CF-3280-4580-80C6-2CC0EE8CF14E}"/>
          </ac:spMkLst>
        </pc:spChg>
      </pc:sldChg>
      <pc:sldChg chg="addSp delSp modSp add mod">
        <pc:chgData name="동민" userId="1c7f01a43537a167" providerId="LiveId" clId="{DB7B5A25-BEEE-4A71-90F0-3B15F8895D16}" dt="2022-03-15T14:38:22.480" v="4845"/>
        <pc:sldMkLst>
          <pc:docMk/>
          <pc:sldMk cId="3297870746" sldId="280"/>
        </pc:sldMkLst>
        <pc:picChg chg="del">
          <ac:chgData name="동민" userId="1c7f01a43537a167" providerId="LiveId" clId="{DB7B5A25-BEEE-4A71-90F0-3B15F8895D16}" dt="2022-03-15T14:36:26.460" v="4814" actId="478"/>
          <ac:picMkLst>
            <pc:docMk/>
            <pc:sldMk cId="3297870746" sldId="280"/>
            <ac:picMk id="6" creationId="{F14506C5-9DFE-4A0F-8095-B25EDF94FD84}"/>
          </ac:picMkLst>
        </pc:picChg>
        <pc:picChg chg="del">
          <ac:chgData name="동민" userId="1c7f01a43537a167" providerId="LiveId" clId="{DB7B5A25-BEEE-4A71-90F0-3B15F8895D16}" dt="2022-03-15T14:36:42.977" v="4819" actId="478"/>
          <ac:picMkLst>
            <pc:docMk/>
            <pc:sldMk cId="3297870746" sldId="280"/>
            <ac:picMk id="10" creationId="{AC770D54-5267-43AA-8FBB-92AA4A21ABB5}"/>
          </ac:picMkLst>
        </pc:picChg>
        <pc:picChg chg="add mod">
          <ac:chgData name="동민" userId="1c7f01a43537a167" providerId="LiveId" clId="{DB7B5A25-BEEE-4A71-90F0-3B15F8895D16}" dt="2022-03-15T14:38:04.377" v="4838"/>
          <ac:picMkLst>
            <pc:docMk/>
            <pc:sldMk cId="3297870746" sldId="280"/>
            <ac:picMk id="11" creationId="{B96873A7-E0A0-427C-8F67-95F2B05EA020}"/>
          </ac:picMkLst>
        </pc:picChg>
        <pc:picChg chg="del">
          <ac:chgData name="동민" userId="1c7f01a43537a167" providerId="LiveId" clId="{DB7B5A25-BEEE-4A71-90F0-3B15F8895D16}" dt="2022-03-15T14:36:43.791" v="4820" actId="478"/>
          <ac:picMkLst>
            <pc:docMk/>
            <pc:sldMk cId="3297870746" sldId="280"/>
            <ac:picMk id="12" creationId="{45F91475-A349-4225-A9DE-E53A488F04EE}"/>
          </ac:picMkLst>
        </pc:picChg>
        <pc:picChg chg="add mod">
          <ac:chgData name="동민" userId="1c7f01a43537a167" providerId="LiveId" clId="{DB7B5A25-BEEE-4A71-90F0-3B15F8895D16}" dt="2022-03-15T14:38:22.480" v="4845"/>
          <ac:picMkLst>
            <pc:docMk/>
            <pc:sldMk cId="3297870746" sldId="280"/>
            <ac:picMk id="13" creationId="{AA65F2D8-5A2B-49E9-A181-C775C16E6EA9}"/>
          </ac:picMkLst>
        </pc:picChg>
        <pc:picChg chg="del">
          <ac:chgData name="동민" userId="1c7f01a43537a167" providerId="LiveId" clId="{DB7B5A25-BEEE-4A71-90F0-3B15F8895D16}" dt="2022-03-15T14:38:22.300" v="4844" actId="478"/>
          <ac:picMkLst>
            <pc:docMk/>
            <pc:sldMk cId="3297870746" sldId="280"/>
            <ac:picMk id="15" creationId="{2D440A43-9383-45FE-A937-7FBBFBD849B1}"/>
          </ac:picMkLst>
        </pc:picChg>
        <pc:picChg chg="del mod">
          <ac:chgData name="동민" userId="1c7f01a43537a167" providerId="LiveId" clId="{DB7B5A25-BEEE-4A71-90F0-3B15F8895D16}" dt="2022-03-15T14:38:04.162" v="4837" actId="478"/>
          <ac:picMkLst>
            <pc:docMk/>
            <pc:sldMk cId="3297870746" sldId="280"/>
            <ac:picMk id="18" creationId="{E76DD7AB-0562-44DC-B41A-FA07DDD1FDDA}"/>
          </ac:picMkLst>
        </pc:picChg>
      </pc:sldChg>
      <pc:sldChg chg="addSp delSp modSp add mod ord">
        <pc:chgData name="동민" userId="1c7f01a43537a167" providerId="LiveId" clId="{DB7B5A25-BEEE-4A71-90F0-3B15F8895D16}" dt="2022-03-16T08:21:52.225" v="5748" actId="1035"/>
        <pc:sldMkLst>
          <pc:docMk/>
          <pc:sldMk cId="2599147183" sldId="281"/>
        </pc:sldMkLst>
        <pc:spChg chg="mod">
          <ac:chgData name="동민" userId="1c7f01a43537a167" providerId="LiveId" clId="{DB7B5A25-BEEE-4A71-90F0-3B15F8895D16}" dt="2022-03-15T15:59:31.698" v="4921"/>
          <ac:spMkLst>
            <pc:docMk/>
            <pc:sldMk cId="2599147183" sldId="281"/>
            <ac:spMk id="2" creationId="{696F4D51-C866-44EA-B151-C7C5A7C19919}"/>
          </ac:spMkLst>
        </pc:spChg>
        <pc:spChg chg="add del">
          <ac:chgData name="동민" userId="1c7f01a43537a167" providerId="LiveId" clId="{DB7B5A25-BEEE-4A71-90F0-3B15F8895D16}" dt="2022-03-15T16:00:12.559" v="4927" actId="478"/>
          <ac:spMkLst>
            <pc:docMk/>
            <pc:sldMk cId="2599147183" sldId="281"/>
            <ac:spMk id="3" creationId="{8C251F44-DE05-43C6-957D-B18B256CA0FD}"/>
          </ac:spMkLst>
        </pc:spChg>
        <pc:spChg chg="add mod">
          <ac:chgData name="동민" userId="1c7f01a43537a167" providerId="LiveId" clId="{DB7B5A25-BEEE-4A71-90F0-3B15F8895D16}" dt="2022-03-16T06:02:33.945" v="5108" actId="20577"/>
          <ac:spMkLst>
            <pc:docMk/>
            <pc:sldMk cId="2599147183" sldId="281"/>
            <ac:spMk id="7" creationId="{5DD9A91B-7B29-4774-92E9-55F92C595768}"/>
          </ac:spMkLst>
        </pc:spChg>
        <pc:spChg chg="add mod">
          <ac:chgData name="동민" userId="1c7f01a43537a167" providerId="LiveId" clId="{DB7B5A25-BEEE-4A71-90F0-3B15F8895D16}" dt="2022-03-16T06:18:10.125" v="5303" actId="1076"/>
          <ac:spMkLst>
            <pc:docMk/>
            <pc:sldMk cId="2599147183" sldId="281"/>
            <ac:spMk id="8" creationId="{D08492D5-7851-4998-9992-B7D777260727}"/>
          </ac:spMkLst>
        </pc:spChg>
        <pc:spChg chg="add mod">
          <ac:chgData name="동민" userId="1c7f01a43537a167" providerId="LiveId" clId="{DB7B5A25-BEEE-4A71-90F0-3B15F8895D16}" dt="2022-03-16T07:56:48.345" v="5659" actId="208"/>
          <ac:spMkLst>
            <pc:docMk/>
            <pc:sldMk cId="2599147183" sldId="281"/>
            <ac:spMk id="9" creationId="{B7A4A957-CA4C-4FC6-AAB1-7B44C65015AE}"/>
          </ac:spMkLst>
        </pc:spChg>
        <pc:spChg chg="add mod">
          <ac:chgData name="동민" userId="1c7f01a43537a167" providerId="LiveId" clId="{DB7B5A25-BEEE-4A71-90F0-3B15F8895D16}" dt="2022-03-16T06:00:14.883" v="5067" actId="1076"/>
          <ac:spMkLst>
            <pc:docMk/>
            <pc:sldMk cId="2599147183" sldId="281"/>
            <ac:spMk id="11" creationId="{91E69C61-C098-4895-8278-FE2C118319A8}"/>
          </ac:spMkLst>
        </pc:spChg>
        <pc:spChg chg="add del mod">
          <ac:chgData name="동민" userId="1c7f01a43537a167" providerId="LiveId" clId="{DB7B5A25-BEEE-4A71-90F0-3B15F8895D16}" dt="2022-03-16T06:13:50.416" v="5279" actId="478"/>
          <ac:spMkLst>
            <pc:docMk/>
            <pc:sldMk cId="2599147183" sldId="281"/>
            <ac:spMk id="15" creationId="{BE6FDA2B-E1D3-499D-899A-35CC25A7C01C}"/>
          </ac:spMkLst>
        </pc:spChg>
        <pc:spChg chg="add del mod">
          <ac:chgData name="동민" userId="1c7f01a43537a167" providerId="LiveId" clId="{DB7B5A25-BEEE-4A71-90F0-3B15F8895D16}" dt="2022-03-16T06:17:54.921" v="5293" actId="478"/>
          <ac:spMkLst>
            <pc:docMk/>
            <pc:sldMk cId="2599147183" sldId="281"/>
            <ac:spMk id="16" creationId="{38D180E6-5FE6-4960-BFC6-FFDDA49B6984}"/>
          </ac:spMkLst>
        </pc:spChg>
        <pc:spChg chg="add del mod">
          <ac:chgData name="동민" userId="1c7f01a43537a167" providerId="LiveId" clId="{DB7B5A25-BEEE-4A71-90F0-3B15F8895D16}" dt="2022-03-16T06:17:56.555" v="5296" actId="478"/>
          <ac:spMkLst>
            <pc:docMk/>
            <pc:sldMk cId="2599147183" sldId="281"/>
            <ac:spMk id="18" creationId="{E9483B31-BC5C-47A5-9B4B-48875D16FC00}"/>
          </ac:spMkLst>
        </pc:spChg>
        <pc:spChg chg="add del mod">
          <ac:chgData name="동민" userId="1c7f01a43537a167" providerId="LiveId" clId="{DB7B5A25-BEEE-4A71-90F0-3B15F8895D16}" dt="2022-03-16T05:53:34.746" v="5005"/>
          <ac:spMkLst>
            <pc:docMk/>
            <pc:sldMk cId="2599147183" sldId="281"/>
            <ac:spMk id="22" creationId="{44CF1CD2-8B21-4971-91F2-5A57DB1C801D}"/>
          </ac:spMkLst>
        </pc:spChg>
        <pc:spChg chg="add del mod">
          <ac:chgData name="동민" userId="1c7f01a43537a167" providerId="LiveId" clId="{DB7B5A25-BEEE-4A71-90F0-3B15F8895D16}" dt="2022-03-16T06:13:51.689" v="5281" actId="478"/>
          <ac:spMkLst>
            <pc:docMk/>
            <pc:sldMk cId="2599147183" sldId="281"/>
            <ac:spMk id="23" creationId="{1C4FCAFE-A4CC-405D-978C-C7E6C43A88D4}"/>
          </ac:spMkLst>
        </pc:spChg>
        <pc:spChg chg="add del mod">
          <ac:chgData name="동민" userId="1c7f01a43537a167" providerId="LiveId" clId="{DB7B5A25-BEEE-4A71-90F0-3B15F8895D16}" dt="2022-03-16T06:17:55.875" v="5295" actId="478"/>
          <ac:spMkLst>
            <pc:docMk/>
            <pc:sldMk cId="2599147183" sldId="281"/>
            <ac:spMk id="24" creationId="{AE6224AD-D100-4253-82F2-D0428DD842E1}"/>
          </ac:spMkLst>
        </pc:spChg>
        <pc:spChg chg="add mod">
          <ac:chgData name="동민" userId="1c7f01a43537a167" providerId="LiveId" clId="{DB7B5A25-BEEE-4A71-90F0-3B15F8895D16}" dt="2022-03-16T06:05:41.866" v="5161"/>
          <ac:spMkLst>
            <pc:docMk/>
            <pc:sldMk cId="2599147183" sldId="281"/>
            <ac:spMk id="27" creationId="{F4696702-8B83-41FD-8A19-19466FBA3CAA}"/>
          </ac:spMkLst>
        </pc:spChg>
        <pc:spChg chg="add mod">
          <ac:chgData name="동민" userId="1c7f01a43537a167" providerId="LiveId" clId="{DB7B5A25-BEEE-4A71-90F0-3B15F8895D16}" dt="2022-03-16T06:06:29.123" v="5187" actId="1076"/>
          <ac:spMkLst>
            <pc:docMk/>
            <pc:sldMk cId="2599147183" sldId="281"/>
            <ac:spMk id="28" creationId="{6FA71717-A36B-43F0-B3C2-015C4CE2F437}"/>
          </ac:spMkLst>
        </pc:spChg>
        <pc:spChg chg="add mod">
          <ac:chgData name="동민" userId="1c7f01a43537a167" providerId="LiveId" clId="{DB7B5A25-BEEE-4A71-90F0-3B15F8895D16}" dt="2022-03-16T07:49:42.984" v="5588" actId="20577"/>
          <ac:spMkLst>
            <pc:docMk/>
            <pc:sldMk cId="2599147183" sldId="281"/>
            <ac:spMk id="29" creationId="{8070CB3B-94F2-4984-9E4D-10925E4E0137}"/>
          </ac:spMkLst>
        </pc:spChg>
        <pc:spChg chg="add mod">
          <ac:chgData name="동민" userId="1c7f01a43537a167" providerId="LiveId" clId="{DB7B5A25-BEEE-4A71-90F0-3B15F8895D16}" dt="2022-03-16T06:11:59.282" v="5251"/>
          <ac:spMkLst>
            <pc:docMk/>
            <pc:sldMk cId="2599147183" sldId="281"/>
            <ac:spMk id="30" creationId="{AB7A4811-1C07-4479-8D66-1221F9CBA654}"/>
          </ac:spMkLst>
        </pc:spChg>
        <pc:spChg chg="add mod">
          <ac:chgData name="동민" userId="1c7f01a43537a167" providerId="LiveId" clId="{DB7B5A25-BEEE-4A71-90F0-3B15F8895D16}" dt="2022-03-16T06:12:23.275" v="5268"/>
          <ac:spMkLst>
            <pc:docMk/>
            <pc:sldMk cId="2599147183" sldId="281"/>
            <ac:spMk id="31" creationId="{00ABA637-009E-4484-84C6-5F8035D3606F}"/>
          </ac:spMkLst>
        </pc:spChg>
        <pc:spChg chg="add mod">
          <ac:chgData name="동민" userId="1c7f01a43537a167" providerId="LiveId" clId="{DB7B5A25-BEEE-4A71-90F0-3B15F8895D16}" dt="2022-03-16T07:23:24.959" v="5378"/>
          <ac:spMkLst>
            <pc:docMk/>
            <pc:sldMk cId="2599147183" sldId="281"/>
            <ac:spMk id="32" creationId="{95592AAA-40D9-415A-9FFB-BA170942DF7B}"/>
          </ac:spMkLst>
        </pc:spChg>
        <pc:spChg chg="add del mod">
          <ac:chgData name="동민" userId="1c7f01a43537a167" providerId="LiveId" clId="{DB7B5A25-BEEE-4A71-90F0-3B15F8895D16}" dt="2022-03-16T06:13:41.915" v="5276"/>
          <ac:spMkLst>
            <pc:docMk/>
            <pc:sldMk cId="2599147183" sldId="281"/>
            <ac:spMk id="33" creationId="{A7BE6F38-F4A8-4A81-A834-EB06DFA9F6BD}"/>
          </ac:spMkLst>
        </pc:spChg>
        <pc:spChg chg="add del mod">
          <ac:chgData name="동민" userId="1c7f01a43537a167" providerId="LiveId" clId="{DB7B5A25-BEEE-4A71-90F0-3B15F8895D16}" dt="2022-03-16T06:13:41.915" v="5276"/>
          <ac:spMkLst>
            <pc:docMk/>
            <pc:sldMk cId="2599147183" sldId="281"/>
            <ac:spMk id="34" creationId="{637DD76B-59EB-4BC1-B5F7-01B0BB6AD0A6}"/>
          </ac:spMkLst>
        </pc:spChg>
        <pc:spChg chg="add mod">
          <ac:chgData name="동민" userId="1c7f01a43537a167" providerId="LiveId" clId="{DB7B5A25-BEEE-4A71-90F0-3B15F8895D16}" dt="2022-03-16T07:23:14.679" v="5361" actId="1076"/>
          <ac:spMkLst>
            <pc:docMk/>
            <pc:sldMk cId="2599147183" sldId="281"/>
            <ac:spMk id="36" creationId="{9E0448B1-A96C-4B7A-92A6-FA23426F8E30}"/>
          </ac:spMkLst>
        </pc:spChg>
        <pc:spChg chg="add mod">
          <ac:chgData name="동민" userId="1c7f01a43537a167" providerId="LiveId" clId="{DB7B5A25-BEEE-4A71-90F0-3B15F8895D16}" dt="2022-03-16T07:34:49.884" v="5499" actId="20577"/>
          <ac:spMkLst>
            <pc:docMk/>
            <pc:sldMk cId="2599147183" sldId="281"/>
            <ac:spMk id="37" creationId="{391CBE94-E7B8-4522-AC0D-9055E8C651E5}"/>
          </ac:spMkLst>
        </pc:spChg>
        <pc:spChg chg="add mod">
          <ac:chgData name="동민" userId="1c7f01a43537a167" providerId="LiveId" clId="{DB7B5A25-BEEE-4A71-90F0-3B15F8895D16}" dt="2022-03-16T07:52:10.328" v="5595" actId="1076"/>
          <ac:spMkLst>
            <pc:docMk/>
            <pc:sldMk cId="2599147183" sldId="281"/>
            <ac:spMk id="40" creationId="{0A7B0D3D-D66A-4F26-982B-C548C3CE86CB}"/>
          </ac:spMkLst>
        </pc:spChg>
        <pc:spChg chg="add mod">
          <ac:chgData name="동민" userId="1c7f01a43537a167" providerId="LiveId" clId="{DB7B5A25-BEEE-4A71-90F0-3B15F8895D16}" dt="2022-03-16T07:24:06.807" v="5399" actId="1076"/>
          <ac:spMkLst>
            <pc:docMk/>
            <pc:sldMk cId="2599147183" sldId="281"/>
            <ac:spMk id="41" creationId="{42F468CF-9B3F-4F31-878B-BFBA62032B69}"/>
          </ac:spMkLst>
        </pc:spChg>
        <pc:spChg chg="add mod">
          <ac:chgData name="동민" userId="1c7f01a43537a167" providerId="LiveId" clId="{DB7B5A25-BEEE-4A71-90F0-3B15F8895D16}" dt="2022-03-16T07:34:51.536" v="5500"/>
          <ac:spMkLst>
            <pc:docMk/>
            <pc:sldMk cId="2599147183" sldId="281"/>
            <ac:spMk id="42" creationId="{F6CBCF12-D970-4385-866D-B8BCBEE51AEA}"/>
          </ac:spMkLst>
        </pc:spChg>
        <pc:spChg chg="add mod">
          <ac:chgData name="동민" userId="1c7f01a43537a167" providerId="LiveId" clId="{DB7B5A25-BEEE-4A71-90F0-3B15F8895D16}" dt="2022-03-16T06:18:08.129" v="5301" actId="571"/>
          <ac:spMkLst>
            <pc:docMk/>
            <pc:sldMk cId="2599147183" sldId="281"/>
            <ac:spMk id="44" creationId="{38A86F1B-7033-4474-88FD-80E4915DE7E4}"/>
          </ac:spMkLst>
        </pc:spChg>
        <pc:spChg chg="add mod">
          <ac:chgData name="동민" userId="1c7f01a43537a167" providerId="LiveId" clId="{DB7B5A25-BEEE-4A71-90F0-3B15F8895D16}" dt="2022-03-16T06:18:08.129" v="5301" actId="571"/>
          <ac:spMkLst>
            <pc:docMk/>
            <pc:sldMk cId="2599147183" sldId="281"/>
            <ac:spMk id="45" creationId="{09FBD8F8-CF4B-4501-BEE2-5563DC560434}"/>
          </ac:spMkLst>
        </pc:spChg>
        <pc:spChg chg="add mod">
          <ac:chgData name="동민" userId="1c7f01a43537a167" providerId="LiveId" clId="{DB7B5A25-BEEE-4A71-90F0-3B15F8895D16}" dt="2022-03-16T06:18:08.129" v="5301" actId="571"/>
          <ac:spMkLst>
            <pc:docMk/>
            <pc:sldMk cId="2599147183" sldId="281"/>
            <ac:spMk id="46" creationId="{C06C180E-6D22-47B8-9606-564127A731C8}"/>
          </ac:spMkLst>
        </pc:spChg>
        <pc:spChg chg="add mod">
          <ac:chgData name="동민" userId="1c7f01a43537a167" providerId="LiveId" clId="{DB7B5A25-BEEE-4A71-90F0-3B15F8895D16}" dt="2022-03-16T06:18:08.129" v="5301" actId="571"/>
          <ac:spMkLst>
            <pc:docMk/>
            <pc:sldMk cId="2599147183" sldId="281"/>
            <ac:spMk id="47" creationId="{891F8E4A-1C9D-451D-883C-EF5FFB8249DE}"/>
          </ac:spMkLst>
        </pc:spChg>
        <pc:spChg chg="add mod">
          <ac:chgData name="동민" userId="1c7f01a43537a167" providerId="LiveId" clId="{DB7B5A25-BEEE-4A71-90F0-3B15F8895D16}" dt="2022-03-16T08:03:12.556" v="5695"/>
          <ac:spMkLst>
            <pc:docMk/>
            <pc:sldMk cId="2599147183" sldId="281"/>
            <ac:spMk id="49" creationId="{DCFDC5F7-764A-4F03-BFED-AC8AFDC053E7}"/>
          </ac:spMkLst>
        </pc:spChg>
        <pc:spChg chg="add mod">
          <ac:chgData name="동민" userId="1c7f01a43537a167" providerId="LiveId" clId="{DB7B5A25-BEEE-4A71-90F0-3B15F8895D16}" dt="2022-03-16T07:24:28.319" v="5400" actId="1076"/>
          <ac:spMkLst>
            <pc:docMk/>
            <pc:sldMk cId="2599147183" sldId="281"/>
            <ac:spMk id="50" creationId="{AB2773CE-90D0-441A-BF6A-CEA5898FD515}"/>
          </ac:spMkLst>
        </pc:spChg>
        <pc:spChg chg="add mod">
          <ac:chgData name="동민" userId="1c7f01a43537a167" providerId="LiveId" clId="{DB7B5A25-BEEE-4A71-90F0-3B15F8895D16}" dt="2022-03-16T07:27:43.304" v="5436"/>
          <ac:spMkLst>
            <pc:docMk/>
            <pc:sldMk cId="2599147183" sldId="281"/>
            <ac:spMk id="51" creationId="{60690A1F-C078-436C-A450-22BB10663459}"/>
          </ac:spMkLst>
        </pc:spChg>
        <pc:spChg chg="add del mod">
          <ac:chgData name="동민" userId="1c7f01a43537a167" providerId="LiveId" clId="{DB7B5A25-BEEE-4A71-90F0-3B15F8895D16}" dt="2022-03-16T06:20:27.439" v="5311"/>
          <ac:spMkLst>
            <pc:docMk/>
            <pc:sldMk cId="2599147183" sldId="281"/>
            <ac:spMk id="54" creationId="{419E9CF1-AFE6-45BD-BB1C-176878AEF1A4}"/>
          </ac:spMkLst>
        </pc:spChg>
        <pc:spChg chg="add del mod">
          <ac:chgData name="동민" userId="1c7f01a43537a167" providerId="LiveId" clId="{DB7B5A25-BEEE-4A71-90F0-3B15F8895D16}" dt="2022-03-16T06:20:29.994" v="5313"/>
          <ac:spMkLst>
            <pc:docMk/>
            <pc:sldMk cId="2599147183" sldId="281"/>
            <ac:spMk id="55" creationId="{84C91485-9003-441B-B97E-6D7BECC3C8E8}"/>
          </ac:spMkLst>
        </pc:spChg>
        <pc:spChg chg="add mod">
          <ac:chgData name="동민" userId="1c7f01a43537a167" providerId="LiveId" clId="{DB7B5A25-BEEE-4A71-90F0-3B15F8895D16}" dt="2022-03-16T07:40:29.815" v="5543" actId="14100"/>
          <ac:spMkLst>
            <pc:docMk/>
            <pc:sldMk cId="2599147183" sldId="281"/>
            <ac:spMk id="66" creationId="{9B048E23-FDF4-44ED-8775-C99E1CF77CA5}"/>
          </ac:spMkLst>
        </pc:spChg>
        <pc:spChg chg="add mod">
          <ac:chgData name="동민" userId="1c7f01a43537a167" providerId="LiveId" clId="{DB7B5A25-BEEE-4A71-90F0-3B15F8895D16}" dt="2022-03-16T07:49:41.295" v="5586" actId="20577"/>
          <ac:spMkLst>
            <pc:docMk/>
            <pc:sldMk cId="2599147183" sldId="281"/>
            <ac:spMk id="76" creationId="{25E81BB9-8ED4-4319-80AD-BFABCF324498}"/>
          </ac:spMkLst>
        </pc:spChg>
        <pc:spChg chg="add mod">
          <ac:chgData name="동민" userId="1c7f01a43537a167" providerId="LiveId" clId="{DB7B5A25-BEEE-4A71-90F0-3B15F8895D16}" dt="2022-03-16T07:55:35.720" v="5658" actId="20577"/>
          <ac:spMkLst>
            <pc:docMk/>
            <pc:sldMk cId="2599147183" sldId="281"/>
            <ac:spMk id="102" creationId="{F770023C-0293-4F54-8FAB-8D2E9F47CCAE}"/>
          </ac:spMkLst>
        </pc:spChg>
        <pc:picChg chg="del">
          <ac:chgData name="동민" userId="1c7f01a43537a167" providerId="LiveId" clId="{DB7B5A25-BEEE-4A71-90F0-3B15F8895D16}" dt="2022-03-15T16:00:13.372" v="4928" actId="478"/>
          <ac:picMkLst>
            <pc:docMk/>
            <pc:sldMk cId="2599147183" sldId="281"/>
            <ac:picMk id="11" creationId="{B96873A7-E0A0-427C-8F67-95F2B05EA020}"/>
          </ac:picMkLst>
        </pc:picChg>
        <pc:picChg chg="del">
          <ac:chgData name="동민" userId="1c7f01a43537a167" providerId="LiveId" clId="{DB7B5A25-BEEE-4A71-90F0-3B15F8895D16}" dt="2022-03-15T16:00:13.727" v="4929" actId="478"/>
          <ac:picMkLst>
            <pc:docMk/>
            <pc:sldMk cId="2599147183" sldId="281"/>
            <ac:picMk id="13" creationId="{AA65F2D8-5A2B-49E9-A181-C775C16E6EA9}"/>
          </ac:picMkLst>
        </pc:picChg>
        <pc:picChg chg="add mod">
          <ac:chgData name="동민" userId="1c7f01a43537a167" providerId="LiveId" clId="{DB7B5A25-BEEE-4A71-90F0-3B15F8895D16}" dt="2022-03-16T06:27:57.330" v="5328" actId="1076"/>
          <ac:picMkLst>
            <pc:docMk/>
            <pc:sldMk cId="2599147183" sldId="281"/>
            <ac:picMk id="63" creationId="{6E06684A-D677-4226-AAD4-2D63538A40F2}"/>
          </ac:picMkLst>
        </pc:picChg>
        <pc:picChg chg="add mod">
          <ac:chgData name="동민" userId="1c7f01a43537a167" providerId="LiveId" clId="{DB7B5A25-BEEE-4A71-90F0-3B15F8895D16}" dt="2022-03-16T07:20:42.479" v="5347" actId="1076"/>
          <ac:picMkLst>
            <pc:docMk/>
            <pc:sldMk cId="2599147183" sldId="281"/>
            <ac:picMk id="65" creationId="{14AE6478-D16D-4839-A77A-ADA77755B01A}"/>
          </ac:picMkLst>
        </pc:picChg>
        <pc:picChg chg="add mod">
          <ac:chgData name="동민" userId="1c7f01a43537a167" providerId="LiveId" clId="{DB7B5A25-BEEE-4A71-90F0-3B15F8895D16}" dt="2022-03-16T07:53:17.774" v="5606" actId="1076"/>
          <ac:picMkLst>
            <pc:docMk/>
            <pc:sldMk cId="2599147183" sldId="281"/>
            <ac:picMk id="74" creationId="{C7334788-08DD-442B-955F-C80AF7609E24}"/>
          </ac:picMkLst>
        </pc:picChg>
        <pc:picChg chg="add mod">
          <ac:chgData name="동민" userId="1c7f01a43537a167" providerId="LiveId" clId="{DB7B5A25-BEEE-4A71-90F0-3B15F8895D16}" dt="2022-03-16T07:53:05.078" v="5604" actId="1076"/>
          <ac:picMkLst>
            <pc:docMk/>
            <pc:sldMk cId="2599147183" sldId="281"/>
            <ac:picMk id="75" creationId="{BC2FD56B-5F3A-488B-823C-ED2C95441FD1}"/>
          </ac:picMkLst>
        </pc:picChg>
        <pc:picChg chg="add mod">
          <ac:chgData name="동민" userId="1c7f01a43537a167" providerId="LiveId" clId="{DB7B5A25-BEEE-4A71-90F0-3B15F8895D16}" dt="2022-03-16T07:55:15.278" v="5631" actId="1076"/>
          <ac:picMkLst>
            <pc:docMk/>
            <pc:sldMk cId="2599147183" sldId="281"/>
            <ac:picMk id="97" creationId="{AC2F63AB-5679-4C73-8ED1-7F827F57F1D0}"/>
          </ac:picMkLst>
        </pc:picChg>
        <pc:picChg chg="add del mod">
          <ac:chgData name="동민" userId="1c7f01a43537a167" providerId="LiveId" clId="{DB7B5A25-BEEE-4A71-90F0-3B15F8895D16}" dt="2022-03-16T08:21:04.357" v="5729" actId="478"/>
          <ac:picMkLst>
            <pc:docMk/>
            <pc:sldMk cId="2599147183" sldId="281"/>
            <ac:picMk id="99" creationId="{2F6B3D43-75DA-4F0E-A5F1-1AD003CA8140}"/>
          </ac:picMkLst>
        </pc:picChg>
        <pc:picChg chg="add del mod">
          <ac:chgData name="동민" userId="1c7f01a43537a167" providerId="LiveId" clId="{DB7B5A25-BEEE-4A71-90F0-3B15F8895D16}" dt="2022-03-16T07:54:47.785" v="5609"/>
          <ac:picMkLst>
            <pc:docMk/>
            <pc:sldMk cId="2599147183" sldId="281"/>
            <ac:picMk id="101" creationId="{653CE302-DDF2-4820-8FEB-645FD937312B}"/>
          </ac:picMkLst>
        </pc:picChg>
        <pc:picChg chg="add del mod">
          <ac:chgData name="동민" userId="1c7f01a43537a167" providerId="LiveId" clId="{DB7B5A25-BEEE-4A71-90F0-3B15F8895D16}" dt="2022-03-16T08:21:00.004" v="5727" actId="478"/>
          <ac:picMkLst>
            <pc:docMk/>
            <pc:sldMk cId="2599147183" sldId="281"/>
            <ac:picMk id="106" creationId="{ABFDEAFE-F7D1-4101-AAB5-6078DBA8D01A}"/>
          </ac:picMkLst>
        </pc:picChg>
        <pc:picChg chg="add mod">
          <ac:chgData name="동민" userId="1c7f01a43537a167" providerId="LiveId" clId="{DB7B5A25-BEEE-4A71-90F0-3B15F8895D16}" dt="2022-03-16T08:21:50.732" v="5746" actId="1035"/>
          <ac:picMkLst>
            <pc:docMk/>
            <pc:sldMk cId="2599147183" sldId="281"/>
            <ac:picMk id="108" creationId="{EF99E4C2-D008-41FD-9994-C1C987E6978E}"/>
          </ac:picMkLst>
        </pc:picChg>
        <pc:picChg chg="add mod">
          <ac:chgData name="동민" userId="1c7f01a43537a167" providerId="LiveId" clId="{DB7B5A25-BEEE-4A71-90F0-3B15F8895D16}" dt="2022-03-16T08:21:51.527" v="5747" actId="1035"/>
          <ac:picMkLst>
            <pc:docMk/>
            <pc:sldMk cId="2599147183" sldId="281"/>
            <ac:picMk id="109" creationId="{D7CDEDED-746B-4996-9438-7B8B3AA0123B}"/>
          </ac:picMkLst>
        </pc:picChg>
        <pc:picChg chg="add mod">
          <ac:chgData name="동민" userId="1c7f01a43537a167" providerId="LiveId" clId="{DB7B5A25-BEEE-4A71-90F0-3B15F8895D16}" dt="2022-03-16T08:21:52.225" v="5748" actId="1035"/>
          <ac:picMkLst>
            <pc:docMk/>
            <pc:sldMk cId="2599147183" sldId="281"/>
            <ac:picMk id="110" creationId="{8C0E3782-0901-4EDD-9B3B-3D4D1E729450}"/>
          </ac:picMkLst>
        </pc:picChg>
        <pc:cxnChg chg="add mod">
          <ac:chgData name="동민" userId="1c7f01a43537a167" providerId="LiveId" clId="{DB7B5A25-BEEE-4A71-90F0-3B15F8895D16}" dt="2022-03-16T06:01:44.491" v="5071" actId="1076"/>
          <ac:cxnSpMkLst>
            <pc:docMk/>
            <pc:sldMk cId="2599147183" sldId="281"/>
            <ac:cxnSpMk id="4" creationId="{BBEABF5B-17E5-4FE2-BDF4-8F887B093D0C}"/>
          </ac:cxnSpMkLst>
        </pc:cxnChg>
        <pc:cxnChg chg="add mod">
          <ac:chgData name="동민" userId="1c7f01a43537a167" providerId="LiveId" clId="{DB7B5A25-BEEE-4A71-90F0-3B15F8895D16}" dt="2022-03-16T06:01:46.723" v="5072" actId="1076"/>
          <ac:cxnSpMkLst>
            <pc:docMk/>
            <pc:sldMk cId="2599147183" sldId="281"/>
            <ac:cxnSpMk id="10" creationId="{8A91DF52-5935-4025-8106-3D56FD553B42}"/>
          </ac:cxnSpMkLst>
        </pc:cxnChg>
        <pc:cxnChg chg="add del mod">
          <ac:chgData name="동민" userId="1c7f01a43537a167" providerId="LiveId" clId="{DB7B5A25-BEEE-4A71-90F0-3B15F8895D16}" dt="2022-03-16T06:14:24.425" v="5287" actId="478"/>
          <ac:cxnSpMkLst>
            <pc:docMk/>
            <pc:sldMk cId="2599147183" sldId="281"/>
            <ac:cxnSpMk id="20" creationId="{2A5FF83E-35D2-4B89-9E69-D37B929EAEA5}"/>
          </ac:cxnSpMkLst>
        </pc:cxnChg>
        <pc:cxnChg chg="add del mod">
          <ac:chgData name="동민" userId="1c7f01a43537a167" providerId="LiveId" clId="{DB7B5A25-BEEE-4A71-90F0-3B15F8895D16}" dt="2022-03-16T06:13:51.076" v="5280" actId="478"/>
          <ac:cxnSpMkLst>
            <pc:docMk/>
            <pc:sldMk cId="2599147183" sldId="281"/>
            <ac:cxnSpMk id="25" creationId="{B70D13FB-CE38-4C51-A189-78397EEC2AAE}"/>
          </ac:cxnSpMkLst>
        </pc:cxnChg>
        <pc:cxnChg chg="add del mod">
          <ac:chgData name="동민" userId="1c7f01a43537a167" providerId="LiveId" clId="{DB7B5A25-BEEE-4A71-90F0-3B15F8895D16}" dt="2022-03-16T06:17:55.430" v="5294" actId="478"/>
          <ac:cxnSpMkLst>
            <pc:docMk/>
            <pc:sldMk cId="2599147183" sldId="281"/>
            <ac:cxnSpMk id="26" creationId="{F2C166E5-C6B1-4500-8951-CCE9D79FDE46}"/>
          </ac:cxnSpMkLst>
        </pc:cxnChg>
        <pc:cxnChg chg="add del mod">
          <ac:chgData name="동민" userId="1c7f01a43537a167" providerId="LiveId" clId="{DB7B5A25-BEEE-4A71-90F0-3B15F8895D16}" dt="2022-03-16T06:13:41.915" v="5276"/>
          <ac:cxnSpMkLst>
            <pc:docMk/>
            <pc:sldMk cId="2599147183" sldId="281"/>
            <ac:cxnSpMk id="35" creationId="{6139CE0C-E7BE-433D-8958-0780B50C156F}"/>
          </ac:cxnSpMkLst>
        </pc:cxnChg>
        <pc:cxnChg chg="add mod">
          <ac:chgData name="동민" userId="1c7f01a43537a167" providerId="LiveId" clId="{DB7B5A25-BEEE-4A71-90F0-3B15F8895D16}" dt="2022-03-16T07:23:14.679" v="5361" actId="1076"/>
          <ac:cxnSpMkLst>
            <pc:docMk/>
            <pc:sldMk cId="2599147183" sldId="281"/>
            <ac:cxnSpMk id="38" creationId="{0CFF4FC4-2EFE-4E91-BE92-F3C387EE4CA3}"/>
          </ac:cxnSpMkLst>
        </pc:cxnChg>
        <pc:cxnChg chg="add mod">
          <ac:chgData name="동민" userId="1c7f01a43537a167" providerId="LiveId" clId="{DB7B5A25-BEEE-4A71-90F0-3B15F8895D16}" dt="2022-03-16T07:42:05.559" v="5568" actId="14100"/>
          <ac:cxnSpMkLst>
            <pc:docMk/>
            <pc:sldMk cId="2599147183" sldId="281"/>
            <ac:cxnSpMk id="39" creationId="{6DC2D5A5-F15A-43CF-BFB1-7EECEAE40D4A}"/>
          </ac:cxnSpMkLst>
        </pc:cxnChg>
        <pc:cxnChg chg="add mod">
          <ac:chgData name="동민" userId="1c7f01a43537a167" providerId="LiveId" clId="{DB7B5A25-BEEE-4A71-90F0-3B15F8895D16}" dt="2022-03-16T07:24:06.807" v="5399" actId="1076"/>
          <ac:cxnSpMkLst>
            <pc:docMk/>
            <pc:sldMk cId="2599147183" sldId="281"/>
            <ac:cxnSpMk id="43" creationId="{CF25C36D-C3DA-47DE-8449-EE16EB6A73E2}"/>
          </ac:cxnSpMkLst>
        </pc:cxnChg>
        <pc:cxnChg chg="add mod">
          <ac:chgData name="동민" userId="1c7f01a43537a167" providerId="LiveId" clId="{DB7B5A25-BEEE-4A71-90F0-3B15F8895D16}" dt="2022-03-16T06:18:08.129" v="5301" actId="571"/>
          <ac:cxnSpMkLst>
            <pc:docMk/>
            <pc:sldMk cId="2599147183" sldId="281"/>
            <ac:cxnSpMk id="48" creationId="{8F780F6E-B353-4595-8F05-C4E2F5E777E3}"/>
          </ac:cxnSpMkLst>
        </pc:cxnChg>
        <pc:cxnChg chg="add mod">
          <ac:chgData name="동민" userId="1c7f01a43537a167" providerId="LiveId" clId="{DB7B5A25-BEEE-4A71-90F0-3B15F8895D16}" dt="2022-03-16T07:24:28.319" v="5400" actId="1076"/>
          <ac:cxnSpMkLst>
            <pc:docMk/>
            <pc:sldMk cId="2599147183" sldId="281"/>
            <ac:cxnSpMk id="52" creationId="{AD4D750D-6274-48BD-BF93-6C9F9F2223B8}"/>
          </ac:cxnSpMkLst>
        </pc:cxnChg>
        <pc:cxnChg chg="add mod">
          <ac:chgData name="동민" userId="1c7f01a43537a167" providerId="LiveId" clId="{DB7B5A25-BEEE-4A71-90F0-3B15F8895D16}" dt="2022-03-16T07:41:49.079" v="5566" actId="1076"/>
          <ac:cxnSpMkLst>
            <pc:docMk/>
            <pc:sldMk cId="2599147183" sldId="281"/>
            <ac:cxnSpMk id="56" creationId="{93B69B17-A533-4C9B-ACBA-A1EC9005905F}"/>
          </ac:cxnSpMkLst>
        </pc:cxnChg>
        <pc:cxnChg chg="add mod">
          <ac:chgData name="동민" userId="1c7f01a43537a167" providerId="LiveId" clId="{DB7B5A25-BEEE-4A71-90F0-3B15F8895D16}" dt="2022-03-16T07:42:24.671" v="5571" actId="14100"/>
          <ac:cxnSpMkLst>
            <pc:docMk/>
            <pc:sldMk cId="2599147183" sldId="281"/>
            <ac:cxnSpMk id="59" creationId="{453B9AF0-C976-48CC-A12F-AF966ED336E8}"/>
          </ac:cxnSpMkLst>
        </pc:cxnChg>
        <pc:cxnChg chg="add mod">
          <ac:chgData name="동민" userId="1c7f01a43537a167" providerId="LiveId" clId="{DB7B5A25-BEEE-4A71-90F0-3B15F8895D16}" dt="2022-03-16T07:31:25.479" v="5467" actId="14100"/>
          <ac:cxnSpMkLst>
            <pc:docMk/>
            <pc:sldMk cId="2599147183" sldId="281"/>
            <ac:cxnSpMk id="67" creationId="{604F0E93-6FF2-4A32-B367-48DAC073EC64}"/>
          </ac:cxnSpMkLst>
        </pc:cxnChg>
        <pc:cxnChg chg="add mod">
          <ac:chgData name="동민" userId="1c7f01a43537a167" providerId="LiveId" clId="{DB7B5A25-BEEE-4A71-90F0-3B15F8895D16}" dt="2022-03-16T07:31:31.295" v="5468" actId="1076"/>
          <ac:cxnSpMkLst>
            <pc:docMk/>
            <pc:sldMk cId="2599147183" sldId="281"/>
            <ac:cxnSpMk id="69" creationId="{FADE1E45-C2E8-4685-92E0-8F52A00E8D4E}"/>
          </ac:cxnSpMkLst>
        </pc:cxnChg>
        <pc:cxnChg chg="add mod">
          <ac:chgData name="동민" userId="1c7f01a43537a167" providerId="LiveId" clId="{DB7B5A25-BEEE-4A71-90F0-3B15F8895D16}" dt="2022-03-16T07:41:13.550" v="5556" actId="1076"/>
          <ac:cxnSpMkLst>
            <pc:docMk/>
            <pc:sldMk cId="2599147183" sldId="281"/>
            <ac:cxnSpMk id="77" creationId="{8EF78EA3-E310-4E6D-961A-4A96CBAA3F5C}"/>
          </ac:cxnSpMkLst>
        </pc:cxnChg>
        <pc:cxnChg chg="add mod">
          <ac:chgData name="동민" userId="1c7f01a43537a167" providerId="LiveId" clId="{DB7B5A25-BEEE-4A71-90F0-3B15F8895D16}" dt="2022-03-16T07:41:45.015" v="5564" actId="1076"/>
          <ac:cxnSpMkLst>
            <pc:docMk/>
            <pc:sldMk cId="2599147183" sldId="281"/>
            <ac:cxnSpMk id="80" creationId="{07B60511-4E86-44B6-A618-07EC79810527}"/>
          </ac:cxnSpMkLst>
        </pc:cxnChg>
        <pc:cxnChg chg="add mod">
          <ac:chgData name="동민" userId="1c7f01a43537a167" providerId="LiveId" clId="{DB7B5A25-BEEE-4A71-90F0-3B15F8895D16}" dt="2022-03-16T07:42:51.350" v="5579" actId="14100"/>
          <ac:cxnSpMkLst>
            <pc:docMk/>
            <pc:sldMk cId="2599147183" sldId="281"/>
            <ac:cxnSpMk id="91" creationId="{00FF3F4A-1CE4-4306-89CA-EFBB34FF3D88}"/>
          </ac:cxnSpMkLst>
        </pc:cxnChg>
        <pc:cxnChg chg="add del mod">
          <ac:chgData name="동민" userId="1c7f01a43537a167" providerId="LiveId" clId="{DB7B5A25-BEEE-4A71-90F0-3B15F8895D16}" dt="2022-03-16T07:58:01.410" v="5663" actId="478"/>
          <ac:cxnSpMkLst>
            <pc:docMk/>
            <pc:sldMk cId="2599147183" sldId="281"/>
            <ac:cxnSpMk id="103" creationId="{1379E47A-A71D-42B1-9FF7-EBD2167FB923}"/>
          </ac:cxnSpMkLst>
        </pc:cxnChg>
      </pc:sldChg>
      <pc:sldChg chg="modSp add mod ord">
        <pc:chgData name="동민" userId="1c7f01a43537a167" providerId="LiveId" clId="{DB7B5A25-BEEE-4A71-90F0-3B15F8895D16}" dt="2022-03-15T16:00:51.900" v="4936" actId="20577"/>
        <pc:sldMkLst>
          <pc:docMk/>
          <pc:sldMk cId="3984359409" sldId="282"/>
        </pc:sldMkLst>
        <pc:spChg chg="mod">
          <ac:chgData name="동민" userId="1c7f01a43537a167" providerId="LiveId" clId="{DB7B5A25-BEEE-4A71-90F0-3B15F8895D16}" dt="2022-03-15T16:00:51.900" v="4936" actId="20577"/>
          <ac:spMkLst>
            <pc:docMk/>
            <pc:sldMk cId="3984359409" sldId="282"/>
            <ac:spMk id="2" creationId="{696F4D51-C866-44EA-B151-C7C5A7C19919}"/>
          </ac:spMkLst>
        </pc:spChg>
      </pc:sldChg>
      <pc:sldChg chg="addSp delSp modSp add mod ord">
        <pc:chgData name="동민" userId="1c7f01a43537a167" providerId="LiveId" clId="{DB7B5A25-BEEE-4A71-90F0-3B15F8895D16}" dt="2022-04-04T04:18:18.109" v="6634"/>
        <pc:sldMkLst>
          <pc:docMk/>
          <pc:sldMk cId="1411684563" sldId="283"/>
        </pc:sldMkLst>
        <pc:spChg chg="mod">
          <ac:chgData name="동민" userId="1c7f01a43537a167" providerId="LiveId" clId="{DB7B5A25-BEEE-4A71-90F0-3B15F8895D16}" dt="2022-03-16T06:07:13.443" v="5204"/>
          <ac:spMkLst>
            <pc:docMk/>
            <pc:sldMk cId="1411684563" sldId="283"/>
            <ac:spMk id="2" creationId="{696F4D51-C866-44EA-B151-C7C5A7C19919}"/>
          </ac:spMkLst>
        </pc:spChg>
        <pc:spChg chg="add mod">
          <ac:chgData name="동민" userId="1c7f01a43537a167" providerId="LiveId" clId="{DB7B5A25-BEEE-4A71-90F0-3B15F8895D16}" dt="2022-03-16T08:23:38.051" v="5758" actId="13822"/>
          <ac:spMkLst>
            <pc:docMk/>
            <pc:sldMk cId="1411684563" sldId="283"/>
            <ac:spMk id="3" creationId="{1C28C482-4624-4FED-8726-68C951888424}"/>
          </ac:spMkLst>
        </pc:spChg>
        <pc:spChg chg="add mod">
          <ac:chgData name="동민" userId="1c7f01a43537a167" providerId="LiveId" clId="{DB7B5A25-BEEE-4A71-90F0-3B15F8895D16}" dt="2022-03-16T08:34:52.932" v="5893" actId="1076"/>
          <ac:spMkLst>
            <pc:docMk/>
            <pc:sldMk cId="1411684563" sldId="283"/>
            <ac:spMk id="7" creationId="{5D02DC6B-EEBF-4602-B316-9D90A7D46442}"/>
          </ac:spMkLst>
        </pc:spChg>
        <pc:spChg chg="mod">
          <ac:chgData name="동민" userId="1c7f01a43537a167" providerId="LiveId" clId="{DB7B5A25-BEEE-4A71-90F0-3B15F8895D16}" dt="2022-03-16T12:39:37.202" v="6486" actId="1036"/>
          <ac:spMkLst>
            <pc:docMk/>
            <pc:sldMk cId="1411684563" sldId="283"/>
            <ac:spMk id="9" creationId="{B7A4A957-CA4C-4FC6-AAB1-7B44C65015AE}"/>
          </ac:spMkLst>
        </pc:spChg>
        <pc:spChg chg="add mod">
          <ac:chgData name="동민" userId="1c7f01a43537a167" providerId="LiveId" clId="{DB7B5A25-BEEE-4A71-90F0-3B15F8895D16}" dt="2022-03-16T08:37:19.973" v="5947" actId="1076"/>
          <ac:spMkLst>
            <pc:docMk/>
            <pc:sldMk cId="1411684563" sldId="283"/>
            <ac:spMk id="10" creationId="{20051D99-F296-48D0-976F-45ED20BD6AEA}"/>
          </ac:spMkLst>
        </pc:spChg>
        <pc:spChg chg="add del mod">
          <ac:chgData name="동민" userId="1c7f01a43537a167" providerId="LiveId" clId="{DB7B5A25-BEEE-4A71-90F0-3B15F8895D16}" dt="2022-03-16T08:45:23.861" v="6114" actId="478"/>
          <ac:spMkLst>
            <pc:docMk/>
            <pc:sldMk cId="1411684563" sldId="283"/>
            <ac:spMk id="11" creationId="{C4F49743-080E-4FF8-8AF3-4B0F63796721}"/>
          </ac:spMkLst>
        </pc:spChg>
        <pc:spChg chg="add del mod">
          <ac:chgData name="동민" userId="1c7f01a43537a167" providerId="LiveId" clId="{DB7B5A25-BEEE-4A71-90F0-3B15F8895D16}" dt="2022-03-16T08:45:25.363" v="6115" actId="478"/>
          <ac:spMkLst>
            <pc:docMk/>
            <pc:sldMk cId="1411684563" sldId="283"/>
            <ac:spMk id="13" creationId="{B86789C1-5B13-49E6-90FA-E4A96765C027}"/>
          </ac:spMkLst>
        </pc:spChg>
        <pc:spChg chg="add mod">
          <ac:chgData name="동민" userId="1c7f01a43537a167" providerId="LiveId" clId="{DB7B5A25-BEEE-4A71-90F0-3B15F8895D16}" dt="2022-03-16T08:43:44.996" v="6113"/>
          <ac:spMkLst>
            <pc:docMk/>
            <pc:sldMk cId="1411684563" sldId="283"/>
            <ac:spMk id="14" creationId="{1C947DB7-9DA7-4CA3-B042-103C31F5B044}"/>
          </ac:spMkLst>
        </pc:spChg>
        <pc:spChg chg="add mod">
          <ac:chgData name="동민" userId="1c7f01a43537a167" providerId="LiveId" clId="{DB7B5A25-BEEE-4A71-90F0-3B15F8895D16}" dt="2022-03-16T08:27:46.484" v="5803" actId="1076"/>
          <ac:spMkLst>
            <pc:docMk/>
            <pc:sldMk cId="1411684563" sldId="283"/>
            <ac:spMk id="20" creationId="{4FBE3678-306F-4B82-9850-D37E84898454}"/>
          </ac:spMkLst>
        </pc:spChg>
        <pc:spChg chg="add mod">
          <ac:chgData name="동민" userId="1c7f01a43537a167" providerId="LiveId" clId="{DB7B5A25-BEEE-4A71-90F0-3B15F8895D16}" dt="2022-03-16T08:30:46.844" v="5837" actId="1076"/>
          <ac:spMkLst>
            <pc:docMk/>
            <pc:sldMk cId="1411684563" sldId="283"/>
            <ac:spMk id="24" creationId="{5439C729-282A-4DB7-97CF-2744709F1767}"/>
          </ac:spMkLst>
        </pc:spChg>
        <pc:spChg chg="add mod">
          <ac:chgData name="동민" userId="1c7f01a43537a167" providerId="LiveId" clId="{DB7B5A25-BEEE-4A71-90F0-3B15F8895D16}" dt="2022-03-16T08:35:31.677" v="5914"/>
          <ac:spMkLst>
            <pc:docMk/>
            <pc:sldMk cId="1411684563" sldId="283"/>
            <ac:spMk id="25" creationId="{B0722F87-800A-4FED-8E61-CA248EB6CF3B}"/>
          </ac:spMkLst>
        </pc:spChg>
        <pc:spChg chg="add mod">
          <ac:chgData name="동민" userId="1c7f01a43537a167" providerId="LiveId" clId="{DB7B5A25-BEEE-4A71-90F0-3B15F8895D16}" dt="2022-03-16T08:52:57.028" v="6322"/>
          <ac:spMkLst>
            <pc:docMk/>
            <pc:sldMk cId="1411684563" sldId="283"/>
            <ac:spMk id="28" creationId="{AE497B9B-719E-4AFC-8F71-04C6070FE224}"/>
          </ac:spMkLst>
        </pc:spChg>
        <pc:picChg chg="add del mod">
          <ac:chgData name="동민" userId="1c7f01a43537a167" providerId="LiveId" clId="{DB7B5A25-BEEE-4A71-90F0-3B15F8895D16}" dt="2022-03-16T09:01:05.370" v="6446" actId="478"/>
          <ac:picMkLst>
            <pc:docMk/>
            <pc:sldMk cId="1411684563" sldId="283"/>
            <ac:picMk id="26" creationId="{F70F30E7-D288-47F6-A86D-58EBC9C14D89}"/>
          </ac:picMkLst>
        </pc:picChg>
        <pc:picChg chg="add del mod">
          <ac:chgData name="동민" userId="1c7f01a43537a167" providerId="LiveId" clId="{DB7B5A25-BEEE-4A71-90F0-3B15F8895D16}" dt="2022-03-16T09:07:58.125" v="6469" actId="478"/>
          <ac:picMkLst>
            <pc:docMk/>
            <pc:sldMk cId="1411684563" sldId="283"/>
            <ac:picMk id="29" creationId="{8CA885A7-7266-47CC-9066-6027087CCF50}"/>
          </ac:picMkLst>
        </pc:picChg>
        <pc:picChg chg="add del mod">
          <ac:chgData name="동민" userId="1c7f01a43537a167" providerId="LiveId" clId="{DB7B5A25-BEEE-4A71-90F0-3B15F8895D16}" dt="2022-03-16T09:08:15.816" v="6472" actId="478"/>
          <ac:picMkLst>
            <pc:docMk/>
            <pc:sldMk cId="1411684563" sldId="283"/>
            <ac:picMk id="30" creationId="{EC778501-E55C-4C5C-A9C4-14D5B18089B7}"/>
          </ac:picMkLst>
        </pc:picChg>
        <pc:picChg chg="add del mod">
          <ac:chgData name="동민" userId="1c7f01a43537a167" providerId="LiveId" clId="{DB7B5A25-BEEE-4A71-90F0-3B15F8895D16}" dt="2022-03-16T09:05:20.973" v="6459" actId="478"/>
          <ac:picMkLst>
            <pc:docMk/>
            <pc:sldMk cId="1411684563" sldId="283"/>
            <ac:picMk id="31" creationId="{00BF78C5-9EF6-498C-B4B7-28F7190FFD2E}"/>
          </ac:picMkLst>
        </pc:picChg>
        <pc:picChg chg="add mod">
          <ac:chgData name="동민" userId="1c7f01a43537a167" providerId="LiveId" clId="{DB7B5A25-BEEE-4A71-90F0-3B15F8895D16}" dt="2022-03-16T09:01:11.099" v="6447" actId="1076"/>
          <ac:picMkLst>
            <pc:docMk/>
            <pc:sldMk cId="1411684563" sldId="283"/>
            <ac:picMk id="69" creationId="{CEB8B0E3-5847-4C94-94FE-B51B7C0F5DE6}"/>
          </ac:picMkLst>
        </pc:picChg>
        <pc:picChg chg="add mod">
          <ac:chgData name="동민" userId="1c7f01a43537a167" providerId="LiveId" clId="{DB7B5A25-BEEE-4A71-90F0-3B15F8895D16}" dt="2022-03-16T09:05:38.251" v="6460" actId="1076"/>
          <ac:picMkLst>
            <pc:docMk/>
            <pc:sldMk cId="1411684563" sldId="283"/>
            <ac:picMk id="71" creationId="{9F0E6DD0-678F-49E2-8DCC-07991B5455CB}"/>
          </ac:picMkLst>
        </pc:picChg>
        <pc:picChg chg="add mod">
          <ac:chgData name="동민" userId="1c7f01a43537a167" providerId="LiveId" clId="{DB7B5A25-BEEE-4A71-90F0-3B15F8895D16}" dt="2022-03-16T09:08:04.163" v="6471" actId="1076"/>
          <ac:picMkLst>
            <pc:docMk/>
            <pc:sldMk cId="1411684563" sldId="283"/>
            <ac:picMk id="73" creationId="{888BAF4E-560A-48E2-A9BF-7867AFDF7CB6}"/>
          </ac:picMkLst>
        </pc:picChg>
        <pc:picChg chg="add mod">
          <ac:chgData name="동민" userId="1c7f01a43537a167" providerId="LiveId" clId="{DB7B5A25-BEEE-4A71-90F0-3B15F8895D16}" dt="2022-03-16T09:09:57.987" v="6485" actId="1076"/>
          <ac:picMkLst>
            <pc:docMk/>
            <pc:sldMk cId="1411684563" sldId="283"/>
            <ac:picMk id="75" creationId="{E03B083C-90DF-4027-ADBE-7B61F832FD68}"/>
          </ac:picMkLst>
        </pc:picChg>
        <pc:cxnChg chg="add mod">
          <ac:chgData name="동민" userId="1c7f01a43537a167" providerId="LiveId" clId="{DB7B5A25-BEEE-4A71-90F0-3B15F8895D16}" dt="2022-03-16T08:24:43.252" v="5766" actId="14100"/>
          <ac:cxnSpMkLst>
            <pc:docMk/>
            <pc:sldMk cId="1411684563" sldId="283"/>
            <ac:cxnSpMk id="5" creationId="{4A62D894-FE27-4F31-A398-9D1F44F8D338}"/>
          </ac:cxnSpMkLst>
        </pc:cxnChg>
        <pc:cxnChg chg="add mod">
          <ac:chgData name="동민" userId="1c7f01a43537a167" providerId="LiveId" clId="{DB7B5A25-BEEE-4A71-90F0-3B15F8895D16}" dt="2022-03-16T08:40:37.412" v="6069" actId="14100"/>
          <ac:cxnSpMkLst>
            <pc:docMk/>
            <pc:sldMk cId="1411684563" sldId="283"/>
            <ac:cxnSpMk id="8" creationId="{551FED33-0747-4446-8461-F4E1BBB84067}"/>
          </ac:cxnSpMkLst>
        </pc:cxnChg>
        <pc:cxnChg chg="add mod">
          <ac:chgData name="동민" userId="1c7f01a43537a167" providerId="LiveId" clId="{DB7B5A25-BEEE-4A71-90F0-3B15F8895D16}" dt="2022-03-16T08:36:21.156" v="5940" actId="1076"/>
          <ac:cxnSpMkLst>
            <pc:docMk/>
            <pc:sldMk cId="1411684563" sldId="283"/>
            <ac:cxnSpMk id="12" creationId="{45B18DF7-F911-4A24-BFC8-0C3A7B25ADCD}"/>
          </ac:cxnSpMkLst>
        </pc:cxnChg>
        <pc:cxnChg chg="add mod">
          <ac:chgData name="동민" userId="1c7f01a43537a167" providerId="LiveId" clId="{DB7B5A25-BEEE-4A71-90F0-3B15F8895D16}" dt="2022-03-16T08:34:47.492" v="5892" actId="1076"/>
          <ac:cxnSpMkLst>
            <pc:docMk/>
            <pc:sldMk cId="1411684563" sldId="283"/>
            <ac:cxnSpMk id="15" creationId="{691CACAE-C7BE-4742-A387-C953A574D269}"/>
          </ac:cxnSpMkLst>
        </pc:cxnChg>
        <pc:cxnChg chg="add mod">
          <ac:chgData name="동민" userId="1c7f01a43537a167" providerId="LiveId" clId="{DB7B5A25-BEEE-4A71-90F0-3B15F8895D16}" dt="2022-03-16T08:40:43.428" v="6070" actId="14100"/>
          <ac:cxnSpMkLst>
            <pc:docMk/>
            <pc:sldMk cId="1411684563" sldId="283"/>
            <ac:cxnSpMk id="16" creationId="{EF407114-2E33-423E-958C-E039ADB3F293}"/>
          </ac:cxnSpMkLst>
        </pc:cxnChg>
        <pc:cxnChg chg="add del mod">
          <ac:chgData name="동민" userId="1c7f01a43537a167" providerId="LiveId" clId="{DB7B5A25-BEEE-4A71-90F0-3B15F8895D16}" dt="2022-03-16T08:29:44.452" v="5820" actId="478"/>
          <ac:cxnSpMkLst>
            <pc:docMk/>
            <pc:sldMk cId="1411684563" sldId="283"/>
            <ac:cxnSpMk id="18" creationId="{6352FDED-E329-489B-8C88-566121A4F553}"/>
          </ac:cxnSpMkLst>
        </pc:cxnChg>
        <pc:cxnChg chg="add del mod">
          <ac:chgData name="동민" userId="1c7f01a43537a167" providerId="LiveId" clId="{DB7B5A25-BEEE-4A71-90F0-3B15F8895D16}" dt="2022-03-16T08:33:06.327" v="5869" actId="478"/>
          <ac:cxnSpMkLst>
            <pc:docMk/>
            <pc:sldMk cId="1411684563" sldId="283"/>
            <ac:cxnSpMk id="22" creationId="{DE76E406-8F8F-473E-B0CE-F113BB0EEBA0}"/>
          </ac:cxnSpMkLst>
        </pc:cxnChg>
        <pc:cxnChg chg="add mod">
          <ac:chgData name="동민" userId="1c7f01a43537a167" providerId="LiveId" clId="{DB7B5A25-BEEE-4A71-90F0-3B15F8895D16}" dt="2022-03-16T08:41:55.572" v="6073" actId="14100"/>
          <ac:cxnSpMkLst>
            <pc:docMk/>
            <pc:sldMk cId="1411684563" sldId="283"/>
            <ac:cxnSpMk id="23" creationId="{A73EA024-D908-4569-86F2-39756269C9D7}"/>
          </ac:cxnSpMkLst>
        </pc:cxnChg>
        <pc:cxnChg chg="add del mod">
          <ac:chgData name="동민" userId="1c7f01a43537a167" providerId="LiveId" clId="{DB7B5A25-BEEE-4A71-90F0-3B15F8895D16}" dt="2022-03-16T08:32:15.114" v="5861" actId="478"/>
          <ac:cxnSpMkLst>
            <pc:docMk/>
            <pc:sldMk cId="1411684563" sldId="283"/>
            <ac:cxnSpMk id="27" creationId="{FD5FF7AB-9DF7-4E22-83AC-C9C1EC9A6EA1}"/>
          </ac:cxnSpMkLst>
        </pc:cxnChg>
        <pc:cxnChg chg="add mod">
          <ac:chgData name="동민" userId="1c7f01a43537a167" providerId="LiveId" clId="{DB7B5A25-BEEE-4A71-90F0-3B15F8895D16}" dt="2022-03-16T08:24:59.985" v="5769" actId="13822"/>
          <ac:cxnSpMkLst>
            <pc:docMk/>
            <pc:sldMk cId="1411684563" sldId="283"/>
            <ac:cxnSpMk id="33" creationId="{369E783C-3D15-4C63-8636-B437926F39E5}"/>
          </ac:cxnSpMkLst>
        </pc:cxnChg>
        <pc:cxnChg chg="add mod">
          <ac:chgData name="동민" userId="1c7f01a43537a167" providerId="LiveId" clId="{DB7B5A25-BEEE-4A71-90F0-3B15F8895D16}" dt="2022-03-16T08:25:06.062" v="5771" actId="1076"/>
          <ac:cxnSpMkLst>
            <pc:docMk/>
            <pc:sldMk cId="1411684563" sldId="283"/>
            <ac:cxnSpMk id="34" creationId="{5FBE4275-B983-4DBD-9C84-218266205636}"/>
          </ac:cxnSpMkLst>
        </pc:cxnChg>
        <pc:cxnChg chg="add mod">
          <ac:chgData name="동민" userId="1c7f01a43537a167" providerId="LiveId" clId="{DB7B5A25-BEEE-4A71-90F0-3B15F8895D16}" dt="2022-03-16T08:25:30.293" v="5777" actId="14100"/>
          <ac:cxnSpMkLst>
            <pc:docMk/>
            <pc:sldMk cId="1411684563" sldId="283"/>
            <ac:cxnSpMk id="35" creationId="{C3FBB1CB-CCE2-4879-ACD7-1ED57D90F08B}"/>
          </ac:cxnSpMkLst>
        </pc:cxnChg>
        <pc:cxnChg chg="add mod">
          <ac:chgData name="동민" userId="1c7f01a43537a167" providerId="LiveId" clId="{DB7B5A25-BEEE-4A71-90F0-3B15F8895D16}" dt="2022-03-16T08:25:52.989" v="5784" actId="14100"/>
          <ac:cxnSpMkLst>
            <pc:docMk/>
            <pc:sldMk cId="1411684563" sldId="283"/>
            <ac:cxnSpMk id="39" creationId="{970696B6-4ABE-460A-BFCD-781AA9DB7B6F}"/>
          </ac:cxnSpMkLst>
        </pc:cxnChg>
        <pc:cxnChg chg="add mod">
          <ac:chgData name="동민" userId="1c7f01a43537a167" providerId="LiveId" clId="{DB7B5A25-BEEE-4A71-90F0-3B15F8895D16}" dt="2022-03-16T08:35:01.724" v="5895" actId="1076"/>
          <ac:cxnSpMkLst>
            <pc:docMk/>
            <pc:sldMk cId="1411684563" sldId="283"/>
            <ac:cxnSpMk id="44" creationId="{E3870D65-15EC-4DE9-852E-70F345323F86}"/>
          </ac:cxnSpMkLst>
        </pc:cxnChg>
        <pc:cxnChg chg="add mod">
          <ac:chgData name="동민" userId="1c7f01a43537a167" providerId="LiveId" clId="{DB7B5A25-BEEE-4A71-90F0-3B15F8895D16}" dt="2022-03-16T08:36:36.148" v="5943" actId="14100"/>
          <ac:cxnSpMkLst>
            <pc:docMk/>
            <pc:sldMk cId="1411684563" sldId="283"/>
            <ac:cxnSpMk id="46" creationId="{E779EA57-B952-4613-808E-09ACBB7A2B82}"/>
          </ac:cxnSpMkLst>
        </pc:cxnChg>
        <pc:cxnChg chg="add mod">
          <ac:chgData name="동민" userId="1c7f01a43537a167" providerId="LiveId" clId="{DB7B5A25-BEEE-4A71-90F0-3B15F8895D16}" dt="2022-03-16T08:40:34.764" v="6068" actId="1076"/>
          <ac:cxnSpMkLst>
            <pc:docMk/>
            <pc:sldMk cId="1411684563" sldId="283"/>
            <ac:cxnSpMk id="58" creationId="{460741D4-D725-405D-ABAF-4AF8C00BFAE1}"/>
          </ac:cxnSpMkLst>
        </pc:cxnChg>
        <pc:cxnChg chg="add mod">
          <ac:chgData name="동민" userId="1c7f01a43537a167" providerId="LiveId" clId="{DB7B5A25-BEEE-4A71-90F0-3B15F8895D16}" dt="2022-03-16T08:40:23.836" v="6066" actId="1076"/>
          <ac:cxnSpMkLst>
            <pc:docMk/>
            <pc:sldMk cId="1411684563" sldId="283"/>
            <ac:cxnSpMk id="59" creationId="{05BCFFCA-2160-4BB7-A66F-83F112A67550}"/>
          </ac:cxnSpMkLst>
        </pc:cxnChg>
      </pc:sldChg>
      <pc:sldChg chg="addSp delSp modSp add del mod setBg delDesignElem">
        <pc:chgData name="동민" userId="1c7f01a43537a167" providerId="LiveId" clId="{DB7B5A25-BEEE-4A71-90F0-3B15F8895D16}" dt="2022-03-16T09:02:07.034" v="6448" actId="47"/>
        <pc:sldMkLst>
          <pc:docMk/>
          <pc:sldMk cId="932623591" sldId="284"/>
        </pc:sldMkLst>
        <pc:spChg chg="del">
          <ac:chgData name="동민" userId="1c7f01a43537a167" providerId="LiveId" clId="{DB7B5A25-BEEE-4A71-90F0-3B15F8895D16}" dt="2022-03-16T08:42:54.846" v="6079" actId="478"/>
          <ac:spMkLst>
            <pc:docMk/>
            <pc:sldMk cId="932623591" sldId="284"/>
            <ac:spMk id="2" creationId="{696F4D51-C866-44EA-B151-C7C5A7C19919}"/>
          </ac:spMkLst>
        </pc:spChg>
        <pc:spChg chg="add del mod">
          <ac:chgData name="동민" userId="1c7f01a43537a167" providerId="LiveId" clId="{DB7B5A25-BEEE-4A71-90F0-3B15F8895D16}" dt="2022-03-16T08:42:57.023" v="6080" actId="478"/>
          <ac:spMkLst>
            <pc:docMk/>
            <pc:sldMk cId="932623591" sldId="284"/>
            <ac:spMk id="4" creationId="{ABAD99C7-8055-4E99-ABE3-05598AE0C614}"/>
          </ac:spMkLst>
        </pc:spChg>
        <pc:spChg chg="add mod">
          <ac:chgData name="동민" userId="1c7f01a43537a167" providerId="LiveId" clId="{DB7B5A25-BEEE-4A71-90F0-3B15F8895D16}" dt="2022-03-16T08:53:08.433" v="6346" actId="1076"/>
          <ac:spMkLst>
            <pc:docMk/>
            <pc:sldMk cId="932623591" sldId="284"/>
            <ac:spMk id="5" creationId="{5B6650B7-6723-4450-B7D2-C4D05F4EA7C1}"/>
          </ac:spMkLst>
        </pc:spChg>
        <pc:spChg chg="add del mod">
          <ac:chgData name="동민" userId="1c7f01a43537a167" providerId="LiveId" clId="{DB7B5A25-BEEE-4A71-90F0-3B15F8895D16}" dt="2022-03-16T08:46:30.151" v="6121" actId="478"/>
          <ac:spMkLst>
            <pc:docMk/>
            <pc:sldMk cId="932623591" sldId="284"/>
            <ac:spMk id="6" creationId="{7F6732CA-52ED-4675-AF2F-587BF1CA4186}"/>
          </ac:spMkLst>
        </pc:spChg>
        <pc:spChg chg="add mod">
          <ac:chgData name="동민" userId="1c7f01a43537a167" providerId="LiveId" clId="{DB7B5A25-BEEE-4A71-90F0-3B15F8895D16}" dt="2022-03-16T08:49:08.070" v="6151" actId="1076"/>
          <ac:spMkLst>
            <pc:docMk/>
            <pc:sldMk cId="932623591" sldId="284"/>
            <ac:spMk id="7" creationId="{430F5B53-44CA-4935-BE3E-601854DFDFBC}"/>
          </ac:spMkLst>
        </pc:spChg>
        <pc:spChg chg="add mod">
          <ac:chgData name="동민" userId="1c7f01a43537a167" providerId="LiveId" clId="{DB7B5A25-BEEE-4A71-90F0-3B15F8895D16}" dt="2022-03-16T08:47:05.824" v="6125" actId="13822"/>
          <ac:spMkLst>
            <pc:docMk/>
            <pc:sldMk cId="932623591" sldId="284"/>
            <ac:spMk id="8" creationId="{7F4421C3-12A5-40F1-8BFC-7CABF776DD4C}"/>
          </ac:spMkLst>
        </pc:spChg>
        <pc:spChg chg="add mod">
          <ac:chgData name="동민" userId="1c7f01a43537a167" providerId="LiveId" clId="{DB7B5A25-BEEE-4A71-90F0-3B15F8895D16}" dt="2022-03-16T08:58:40.539" v="6404" actId="1076"/>
          <ac:spMkLst>
            <pc:docMk/>
            <pc:sldMk cId="932623591" sldId="284"/>
            <ac:spMk id="9" creationId="{F548A136-95CB-4C6E-AADC-4412F62F39E8}"/>
          </ac:spMkLst>
        </pc:spChg>
        <pc:spChg chg="add mod">
          <ac:chgData name="동민" userId="1c7f01a43537a167" providerId="LiveId" clId="{DB7B5A25-BEEE-4A71-90F0-3B15F8895D16}" dt="2022-03-16T08:52:14.948" v="6262" actId="1076"/>
          <ac:spMkLst>
            <pc:docMk/>
            <pc:sldMk cId="932623591" sldId="284"/>
            <ac:spMk id="12" creationId="{FA291D14-64FD-40F7-8315-1472FE3AD91D}"/>
          </ac:spMkLst>
        </pc:spChg>
        <pc:spChg chg="add mod">
          <ac:chgData name="동민" userId="1c7f01a43537a167" providerId="LiveId" clId="{DB7B5A25-BEEE-4A71-90F0-3B15F8895D16}" dt="2022-03-16T08:49:45.140" v="6182" actId="14100"/>
          <ac:spMkLst>
            <pc:docMk/>
            <pc:sldMk cId="932623591" sldId="284"/>
            <ac:spMk id="13" creationId="{80035195-988F-4572-840E-2A4F135066CE}"/>
          </ac:spMkLst>
        </pc:spChg>
        <pc:spChg chg="add mod">
          <ac:chgData name="동민" userId="1c7f01a43537a167" providerId="LiveId" clId="{DB7B5A25-BEEE-4A71-90F0-3B15F8895D16}" dt="2022-03-16T08:51:05.396" v="6255" actId="20577"/>
          <ac:spMkLst>
            <pc:docMk/>
            <pc:sldMk cId="932623591" sldId="284"/>
            <ac:spMk id="14" creationId="{0E5421D1-3F11-4D1F-B7E6-012C980AEDA0}"/>
          </ac:spMkLst>
        </pc:spChg>
        <pc:spChg chg="add mod">
          <ac:chgData name="동민" userId="1c7f01a43537a167" providerId="LiveId" clId="{DB7B5A25-BEEE-4A71-90F0-3B15F8895D16}" dt="2022-03-16T08:58:19.419" v="6378" actId="1076"/>
          <ac:spMkLst>
            <pc:docMk/>
            <pc:sldMk cId="932623591" sldId="284"/>
            <ac:spMk id="16" creationId="{A2F482CA-6ED8-4143-BD2C-A2EF07CCC8E3}"/>
          </ac:spMkLst>
        </pc:spChg>
        <pc:spChg chg="add del mod">
          <ac:chgData name="동민" userId="1c7f01a43537a167" providerId="LiveId" clId="{DB7B5A25-BEEE-4A71-90F0-3B15F8895D16}" dt="2022-03-16T08:58:36.551" v="6401" actId="478"/>
          <ac:spMkLst>
            <pc:docMk/>
            <pc:sldMk cId="932623591" sldId="284"/>
            <ac:spMk id="17" creationId="{BCB8DAD4-1822-4035-B54F-3FA01A14F232}"/>
          </ac:spMkLst>
        </pc:spChg>
        <pc:spChg chg="del">
          <ac:chgData name="동민" userId="1c7f01a43537a167" providerId="LiveId" clId="{DB7B5A25-BEEE-4A71-90F0-3B15F8895D16}" dt="2022-03-16T08:42:52.106" v="6078"/>
          <ac:spMkLst>
            <pc:docMk/>
            <pc:sldMk cId="932623591" sldId="284"/>
            <ac:spMk id="18" creationId="{E8A8EAB8-D2FF-444D-B34B-7D32F106AD0E}"/>
          </ac:spMkLst>
        </pc:spChg>
        <pc:spChg chg="add del mod">
          <ac:chgData name="동민" userId="1c7f01a43537a167" providerId="LiveId" clId="{DB7B5A25-BEEE-4A71-90F0-3B15F8895D16}" dt="2022-03-16T08:58:46.476" v="6406" actId="478"/>
          <ac:spMkLst>
            <pc:docMk/>
            <pc:sldMk cId="932623591" sldId="284"/>
            <ac:spMk id="19" creationId="{D67A1BCD-CB33-4821-9EEA-31AE446F09B7}"/>
          </ac:spMkLst>
        </pc:spChg>
        <pc:spChg chg="add mod">
          <ac:chgData name="동민" userId="1c7f01a43537a167" providerId="LiveId" clId="{DB7B5A25-BEEE-4A71-90F0-3B15F8895D16}" dt="2022-03-16T08:58:34.900" v="6400"/>
          <ac:spMkLst>
            <pc:docMk/>
            <pc:sldMk cId="932623591" sldId="284"/>
            <ac:spMk id="25" creationId="{BC71C63C-2419-42E2-B6C3-152D728D5BBD}"/>
          </ac:spMkLst>
        </pc:spChg>
        <pc:spChg chg="add mod">
          <ac:chgData name="동민" userId="1c7f01a43537a167" providerId="LiveId" clId="{DB7B5A25-BEEE-4A71-90F0-3B15F8895D16}" dt="2022-03-16T08:58:53.988" v="6426" actId="1076"/>
          <ac:spMkLst>
            <pc:docMk/>
            <pc:sldMk cId="932623591" sldId="284"/>
            <ac:spMk id="26" creationId="{884F2F14-73C3-40B5-80E6-B3CB0CEEF057}"/>
          </ac:spMkLst>
        </pc:spChg>
        <pc:spChg chg="add mod">
          <ac:chgData name="동민" userId="1c7f01a43537a167" providerId="LiveId" clId="{DB7B5A25-BEEE-4A71-90F0-3B15F8895D16}" dt="2022-03-16T09:00:23.029" v="6437" actId="207"/>
          <ac:spMkLst>
            <pc:docMk/>
            <pc:sldMk cId="932623591" sldId="284"/>
            <ac:spMk id="27" creationId="{4A63A683-F12E-4D4E-A366-845FE80F78C5}"/>
          </ac:spMkLst>
        </pc:spChg>
        <pc:picChg chg="add mod">
          <ac:chgData name="동민" userId="1c7f01a43537a167" providerId="LiveId" clId="{DB7B5A25-BEEE-4A71-90F0-3B15F8895D16}" dt="2022-03-16T08:57:09.139" v="6359" actId="1076"/>
          <ac:picMkLst>
            <pc:docMk/>
            <pc:sldMk cId="932623591" sldId="284"/>
            <ac:picMk id="11" creationId="{FCB54F25-3349-48A4-A9C0-9758287A5A1D}"/>
          </ac:picMkLst>
        </pc:picChg>
        <pc:picChg chg="add mod">
          <ac:chgData name="동민" userId="1c7f01a43537a167" providerId="LiveId" clId="{DB7B5A25-BEEE-4A71-90F0-3B15F8895D16}" dt="2022-03-16T08:57:04.555" v="6358" actId="1076"/>
          <ac:picMkLst>
            <pc:docMk/>
            <pc:sldMk cId="932623591" sldId="284"/>
            <ac:picMk id="21" creationId="{63383C41-BCCA-4E15-9E14-B4BC752C6644}"/>
          </ac:picMkLst>
        </pc:picChg>
        <pc:picChg chg="add mod">
          <ac:chgData name="동민" userId="1c7f01a43537a167" providerId="LiveId" clId="{DB7B5A25-BEEE-4A71-90F0-3B15F8895D16}" dt="2022-03-16T08:57:18.827" v="6363" actId="1076"/>
          <ac:picMkLst>
            <pc:docMk/>
            <pc:sldMk cId="932623591" sldId="284"/>
            <ac:picMk id="24" creationId="{3EB6D5AF-D1D3-49AC-A7D8-944547AA55FB}"/>
          </ac:picMkLst>
        </pc:picChg>
        <pc:cxnChg chg="del">
          <ac:chgData name="동민" userId="1c7f01a43537a167" providerId="LiveId" clId="{DB7B5A25-BEEE-4A71-90F0-3B15F8895D16}" dt="2022-03-16T08:42:52.106" v="6078"/>
          <ac:cxnSpMkLst>
            <pc:docMk/>
            <pc:sldMk cId="932623591" sldId="284"/>
            <ac:cxnSpMk id="20" creationId="{067633D1-6EE6-4118-B9F0-B363477BEE7A}"/>
          </ac:cxnSpMkLst>
        </pc:cxnChg>
        <pc:cxnChg chg="del">
          <ac:chgData name="동민" userId="1c7f01a43537a167" providerId="LiveId" clId="{DB7B5A25-BEEE-4A71-90F0-3B15F8895D16}" dt="2022-03-16T08:42:52.106" v="6078"/>
          <ac:cxnSpMkLst>
            <pc:docMk/>
            <pc:sldMk cId="932623591" sldId="284"/>
            <ac:cxnSpMk id="22" creationId="{4AD7FFC6-42A9-49CB-B5E9-B3F6B038331B}"/>
          </ac:cxnSpMkLst>
        </pc:cxnChg>
      </pc:sldChg>
      <pc:sldChg chg="modSp add mod ord">
        <pc:chgData name="동민" userId="1c7f01a43537a167" providerId="LiveId" clId="{DB7B5A25-BEEE-4A71-90F0-3B15F8895D16}" dt="2022-03-16T12:40:12.097" v="6515" actId="20577"/>
        <pc:sldMkLst>
          <pc:docMk/>
          <pc:sldMk cId="2697272311" sldId="284"/>
        </pc:sldMkLst>
        <pc:spChg chg="mod">
          <ac:chgData name="동민" userId="1c7f01a43537a167" providerId="LiveId" clId="{DB7B5A25-BEEE-4A71-90F0-3B15F8895D16}" dt="2022-03-16T12:40:12.097" v="6515" actId="20577"/>
          <ac:spMkLst>
            <pc:docMk/>
            <pc:sldMk cId="2697272311" sldId="284"/>
            <ac:spMk id="2" creationId="{696F4D51-C866-44EA-B151-C7C5A7C19919}"/>
          </ac:spMkLst>
        </pc:spChg>
        <pc:spChg chg="mod">
          <ac:chgData name="동민" userId="1c7f01a43537a167" providerId="LiveId" clId="{DB7B5A25-BEEE-4A71-90F0-3B15F8895D16}" dt="2022-03-16T12:39:59.807" v="6494" actId="20577"/>
          <ac:spMkLst>
            <pc:docMk/>
            <pc:sldMk cId="2697272311" sldId="284"/>
            <ac:spMk id="383" creationId="{5FF0D6A9-506B-4B5F-A260-E9455B6DD5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8D446-48B3-4974-87FE-5CA3D0EA6EDB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EB3D-9425-4400-BB3F-AD35CF5D0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9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8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6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87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3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87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89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09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40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8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25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03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56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02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66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1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2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65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8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8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9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9EB3D-9425-4400-BB3F-AD35CF5D03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7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F7FF3-3531-42EC-A77A-057514D51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84119-96A7-45D0-82C9-AFF3F5FC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43029-DB6C-4672-84A0-8E95C21E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01E04-AE0F-4FAA-91D9-06FA26B8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090F3-9B86-4D7E-84CC-82E32ED7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8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20E67-3EC6-4CC9-9535-E3FECB1A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41E4E-7864-46BF-891D-0C8FD5E4E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7EDA1-C07B-4493-80D9-AABFECAC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86E75-7219-447C-82DC-59B9B2AA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7771C-87E1-49D1-9174-063533B5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5ACB0D-E59C-45E7-A8BE-727461FA7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5DDB8-7FE9-4ADD-828F-DB4FE767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2020D-DDEE-47D1-BECA-75AAA198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1C250-0623-42E5-9429-755E6959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F2AF7-0A31-4F45-AFAE-48C37633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EBD85-1DCA-45A8-B247-3D5EA7B3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31770-08D9-4845-9E77-7EF4BEF9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372F5-BECF-4A51-86F1-F7886EC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80F6E-56E8-4E9C-A824-7513C108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E9B90-CCBA-4853-AEE8-4B6E3BE0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3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C878-961F-4CAC-8BCB-EA337032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993FA-A26A-41FD-A9B3-20CCD5A6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FC14D-3E01-4A74-8A4F-1C689D6D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78857-ABAC-45A3-9D52-95D3BB8C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32785-C625-4F6C-81C8-91345DC2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10914-0310-4B1E-B9FE-270B3F6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8527F-ED8D-4B0B-9224-EE380DE20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226EF-0F1C-480F-A296-6BEDDD76E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8B0F0-14A0-4F79-B287-6968FBAE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E3384-9F20-47FF-B83A-129461B1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5444F-1AF9-4782-A994-AE3F7A55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B4B64-F260-4B5D-8452-D38A59F5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A7F28-E531-4645-90B7-5C1216B6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E46AF-CE53-4A0E-8895-5A4BD5BC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702E8-0F4F-4694-9600-C1CEDC411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7CF526-C19D-42B5-941A-7DFEA2F1B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2FC79C-DFF3-49EF-8F4F-956313C3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E45097-AB12-4843-87B8-D457C249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CD7A6-D1B3-487D-A51A-C1E34796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2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1E675-CAF5-4BA9-BB48-5B176FF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4600A-9B4C-44B6-BC23-60BD828C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4C046-611B-41D0-8F75-85A111BB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64CF2-E119-4934-8BF6-CDB917DD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AA659-9E25-460C-BDBC-47E53392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1F7B8-9ABB-46D6-8D82-7371089F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850BF-F745-4744-A3BB-EBBCCC11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5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6DF2-2F46-4F71-A97F-5117F85C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2E1D5-A226-45F5-A22F-4B7B9DF2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9D38-0A27-45EC-A7C2-C7B480D5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0AED9-A04A-4DE9-A2E2-461E1C19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0A901-116A-4BFC-A45D-00A461D0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615F0-6436-4A1C-B0E0-1B48F25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3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A09CF-F362-4901-81E6-2135B2AA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EB859B-1476-4186-9C21-852D6F43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CCF0A8-70DB-49FF-8850-4E693F8F6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8210C-1A0C-4083-BDF6-26ABAFC7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4ED8F1-CCE4-4ADC-AB79-8215DA8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EE75B-D4E4-43B5-8078-57AF2E94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6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C1B3FC-1BC3-4191-BAF2-BBA41E37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3E5DA-3714-49BB-A8F3-0DAEFF4A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DFEB7-09CE-4B66-B914-5464DCDFB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5671-BD2A-4344-8C21-1E5237E981ED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8DF56-EA09-4DFB-8FFD-638D3CAF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BA57D-C004-4335-BFF2-47AD6F91C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6C7A-E05A-43B2-BF7B-A0F8B3A1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0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졸업 작품</a:t>
            </a:r>
            <a:br>
              <a:rPr lang="en-US" altLang="ko-KR" sz="5000" dirty="0">
                <a:solidFill>
                  <a:schemeClr val="bg1"/>
                </a:solidFill>
              </a:rPr>
            </a:br>
            <a:r>
              <a:rPr lang="ko-KR" altLang="en-US" sz="5000" dirty="0">
                <a:solidFill>
                  <a:schemeClr val="bg1"/>
                </a:solidFill>
              </a:rPr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D691CF-3280-4580-80C6-2CC0EE8C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2017305039 </a:t>
            </a:r>
            <a:r>
              <a:rPr lang="ko-KR" altLang="en-US" sz="2000" dirty="0">
                <a:solidFill>
                  <a:schemeClr val="bg1"/>
                </a:solidFill>
              </a:rPr>
              <a:t>신동민</a:t>
            </a:r>
          </a:p>
        </p:txBody>
      </p:sp>
      <p:pic>
        <p:nvPicPr>
          <p:cNvPr id="5" name="Picture 4" descr="모자를 쓴 졸업생 뒷모습 사진">
            <a:extLst>
              <a:ext uri="{FF2B5EF4-FFF2-40B4-BE49-F238E27FC236}">
                <a16:creationId xmlns:a16="http://schemas.microsoft.com/office/drawing/2014/main" id="{C34FA52D-46C1-58CE-F996-B6338F97F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94" r="16338" b="2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dirty="0">
                <a:solidFill>
                  <a:schemeClr val="bg1"/>
                </a:solidFill>
              </a:rPr>
              <a:t>비교</a:t>
            </a:r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582E6C2-5F05-4481-9153-A02BEC571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22270"/>
              </p:ext>
            </p:extLst>
          </p:nvPr>
        </p:nvGraphicFramePr>
        <p:xfrm>
          <a:off x="4788910" y="3276068"/>
          <a:ext cx="7064940" cy="216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988">
                  <a:extLst>
                    <a:ext uri="{9D8B030D-6E8A-4147-A177-3AD203B41FA5}">
                      <a16:colId xmlns:a16="http://schemas.microsoft.com/office/drawing/2014/main" val="1231744085"/>
                    </a:ext>
                  </a:extLst>
                </a:gridCol>
                <a:gridCol w="1412988">
                  <a:extLst>
                    <a:ext uri="{9D8B030D-6E8A-4147-A177-3AD203B41FA5}">
                      <a16:colId xmlns:a16="http://schemas.microsoft.com/office/drawing/2014/main" val="314069422"/>
                    </a:ext>
                  </a:extLst>
                </a:gridCol>
                <a:gridCol w="1412988">
                  <a:extLst>
                    <a:ext uri="{9D8B030D-6E8A-4147-A177-3AD203B41FA5}">
                      <a16:colId xmlns:a16="http://schemas.microsoft.com/office/drawing/2014/main" val="2299014068"/>
                    </a:ext>
                  </a:extLst>
                </a:gridCol>
                <a:gridCol w="1412988">
                  <a:extLst>
                    <a:ext uri="{9D8B030D-6E8A-4147-A177-3AD203B41FA5}">
                      <a16:colId xmlns:a16="http://schemas.microsoft.com/office/drawing/2014/main" val="3027690122"/>
                    </a:ext>
                  </a:extLst>
                </a:gridCol>
                <a:gridCol w="1412988">
                  <a:extLst>
                    <a:ext uri="{9D8B030D-6E8A-4147-A177-3AD203B41FA5}">
                      <a16:colId xmlns:a16="http://schemas.microsoft.com/office/drawing/2014/main" val="522939281"/>
                    </a:ext>
                  </a:extLst>
                </a:gridCol>
              </a:tblGrid>
              <a:tr h="4324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상담소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챗봇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75248"/>
                  </a:ext>
                </a:extLst>
              </a:tr>
              <a:tr h="432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졸업 작품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95631"/>
                  </a:ext>
                </a:extLst>
              </a:tr>
              <a:tr h="432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구석구석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13263"/>
                  </a:ext>
                </a:extLst>
              </a:tr>
              <a:tr h="4324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5039"/>
                  </a:ext>
                </a:extLst>
              </a:tr>
              <a:tr h="432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마음 소풍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6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웹 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9E45A-2CEA-4A61-9CAA-624606F4F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3" y="829825"/>
            <a:ext cx="3650692" cy="100576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19F5CB3-E8F6-440F-9F6F-B1781A9F4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2296324"/>
            <a:ext cx="4872482" cy="38917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CAA100-7C86-40A1-8AE9-C056A7CB7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96324"/>
            <a:ext cx="5621336" cy="38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웹 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9E45A-2CEA-4A61-9CAA-624606F4F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3" y="829825"/>
            <a:ext cx="3650692" cy="1005762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0409585C-EA68-4D82-A327-A8D94D3EB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908" y="4246653"/>
            <a:ext cx="5884427" cy="193628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동적인 웹을 개발하기 위한 여러 가지 서비스와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대한민국 공공기관의 웹 서비스 개발 시 권장하는 전자정부 표준 프레임워크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chemeClr val="bg1"/>
                </a:solidFill>
              </a:rPr>
              <a:t>AOP, EJB</a:t>
            </a:r>
            <a:r>
              <a:rPr lang="ko-KR" altLang="en-US" sz="2000" dirty="0">
                <a:solidFill>
                  <a:schemeClr val="bg1"/>
                </a:solidFill>
              </a:rPr>
              <a:t>으로 유지보수와 테스트방향으로 발전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59D3C1-D7F8-4998-8911-FCAAB28D8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08" y="2294090"/>
            <a:ext cx="5884426" cy="19362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B3B8A2-5298-4CCF-AE2E-F1D3A86EE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5" y="4230377"/>
            <a:ext cx="4872480" cy="194554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6BE363F-2B69-457F-90E0-0602218E0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5" y="2294089"/>
            <a:ext cx="4872480" cy="19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6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400" dirty="0" err="1">
                <a:solidFill>
                  <a:schemeClr val="bg1"/>
                </a:solidFill>
              </a:rPr>
              <a:t>챗봇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8E6217-3E82-42EB-803D-F8184393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74" y="829825"/>
            <a:ext cx="3109272" cy="100576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2AAF2C6-2A54-4FD2-BC54-50368D57E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4" y="2296324"/>
            <a:ext cx="4872482" cy="38917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DC79E5-D392-420B-A6AC-176DA9013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9695"/>
            <a:ext cx="5621336" cy="39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2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400" dirty="0" err="1">
                <a:solidFill>
                  <a:schemeClr val="bg1"/>
                </a:solidFill>
              </a:rPr>
              <a:t>챗봇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8E6217-3E82-42EB-803D-F8184393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74" y="829825"/>
            <a:ext cx="3109272" cy="1005762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D6CD25BE-D986-4B42-B6A5-08A805D3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908" y="2296322"/>
            <a:ext cx="5884427" cy="3886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2000" dirty="0">
                <a:solidFill>
                  <a:schemeClr val="bg1"/>
                </a:solidFill>
              </a:rPr>
              <a:t>Google</a:t>
            </a:r>
            <a:r>
              <a:rPr lang="ko-KR" altLang="en-US" sz="2000" dirty="0">
                <a:solidFill>
                  <a:schemeClr val="bg1"/>
                </a:solidFill>
              </a:rPr>
              <a:t>에서 인수하여 </a:t>
            </a:r>
            <a:r>
              <a:rPr lang="ko-KR" altLang="en-US" sz="2000" dirty="0" err="1">
                <a:solidFill>
                  <a:schemeClr val="bg1"/>
                </a:solidFill>
              </a:rPr>
              <a:t>챗봇에</a:t>
            </a:r>
            <a:r>
              <a:rPr lang="ko-KR" altLang="en-US" sz="2000" dirty="0">
                <a:solidFill>
                  <a:schemeClr val="bg1"/>
                </a:solidFill>
              </a:rPr>
              <a:t> 가장 중요한 부분인 자연어 처리</a:t>
            </a:r>
            <a:r>
              <a:rPr lang="en-US" altLang="ko-KR" sz="2000" dirty="0">
                <a:solidFill>
                  <a:schemeClr val="bg1"/>
                </a:solidFill>
              </a:rPr>
              <a:t>(NLP)</a:t>
            </a:r>
            <a:r>
              <a:rPr lang="ko-KR" altLang="en-US" sz="2000" dirty="0">
                <a:solidFill>
                  <a:schemeClr val="bg1"/>
                </a:solidFill>
              </a:rPr>
              <a:t>나 버튼형이 아닌 </a:t>
            </a:r>
            <a:r>
              <a:rPr lang="en-US" altLang="ko-KR" sz="2000" dirty="0">
                <a:solidFill>
                  <a:schemeClr val="bg1"/>
                </a:solidFill>
              </a:rPr>
              <a:t>Intent</a:t>
            </a:r>
            <a:r>
              <a:rPr lang="ko-KR" altLang="en-US" sz="2000" dirty="0" err="1">
                <a:solidFill>
                  <a:schemeClr val="bg1"/>
                </a:solidFill>
              </a:rPr>
              <a:t>매칭과</a:t>
            </a:r>
            <a:r>
              <a:rPr lang="ko-KR" altLang="en-US" sz="2000" dirty="0">
                <a:solidFill>
                  <a:schemeClr val="bg1"/>
                </a:solidFill>
              </a:rPr>
              <a:t> 같은 대화식 인터페이스 제공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한국어를 가장 잘 인식할 뿐만 아니라 다양한 언어 지원하고 지속적으로 발전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단순 업무 지원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상담 자동화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 업무 처리 자동화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73F1CF-349C-426B-9D94-0D3B103C0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5" y="2296324"/>
            <a:ext cx="4872482" cy="38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D84977-9C8C-4B87-A038-08A056929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95" y="821861"/>
            <a:ext cx="3482251" cy="1005761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ABFDF708-16E7-4A69-B748-E2F301B15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3" y="2260070"/>
            <a:ext cx="11248581" cy="3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400" dirty="0">
                <a:solidFill>
                  <a:schemeClr val="bg1"/>
                </a:solidFill>
              </a:rPr>
              <a:t>클라우드 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AD691CF-3280-4580-80C6-2CC0EE8C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9369" y="2629011"/>
            <a:ext cx="4439963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4B42AA83-8541-43C3-86B4-DE9E15FF176D}"/>
              </a:ext>
            </a:extLst>
          </p:cNvPr>
          <p:cNvSpPr txBox="1">
            <a:spLocks/>
          </p:cNvSpPr>
          <p:nvPr/>
        </p:nvSpPr>
        <p:spPr>
          <a:xfrm>
            <a:off x="6202019" y="2408271"/>
            <a:ext cx="5008901" cy="399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7CBF8F-E42C-44B3-8D03-BE236CE7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4" y="2260070"/>
            <a:ext cx="11248582" cy="39280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007948-29B3-4817-B588-EB0BB6BB7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14" y="829825"/>
            <a:ext cx="1987532" cy="10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9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400" dirty="0">
                <a:solidFill>
                  <a:schemeClr val="bg1"/>
                </a:solidFill>
              </a:rPr>
              <a:t>공공 </a:t>
            </a:r>
            <a:r>
              <a:rPr lang="en-US" altLang="ko-KR" sz="4400" dirty="0">
                <a:solidFill>
                  <a:schemeClr val="bg1"/>
                </a:solidFill>
              </a:rPr>
              <a:t>API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DD00F3-6ABA-41F9-9964-768D602A3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4" y="2290993"/>
            <a:ext cx="4872482" cy="3891749"/>
          </a:xfrm>
          <a:prstGeom prst="rect">
            <a:avLst/>
          </a:prstGeom>
        </p:spPr>
      </p:pic>
      <p:pic>
        <p:nvPicPr>
          <p:cNvPr id="14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id="{9DD4D5DA-4E8C-454C-BB57-21281FE0A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0993"/>
            <a:ext cx="5621336" cy="389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372" y="1460673"/>
            <a:ext cx="4667568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000" dirty="0">
                <a:solidFill>
                  <a:schemeClr val="bg1"/>
                </a:solidFill>
              </a:rPr>
              <a:t>시장</a:t>
            </a:r>
            <a:br>
              <a:rPr lang="en-US" altLang="ko-KR" sz="8000" dirty="0">
                <a:solidFill>
                  <a:schemeClr val="bg1"/>
                </a:solidFill>
              </a:rPr>
            </a:br>
            <a:r>
              <a:rPr lang="ko-KR" alt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동향</a:t>
            </a:r>
            <a:endParaRPr lang="en-US" altLang="ko-KR" sz="8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9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동향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14506C5-9DFE-4A0F-8095-B25EDF94F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1" y="2282541"/>
            <a:ext cx="4884285" cy="390553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C770D54-5267-43AA-8FBB-92AA4A21A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1269"/>
            <a:ext cx="5621336" cy="217740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5F91475-A349-4225-A9DE-E53A488F0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58674"/>
            <a:ext cx="562133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ctangle 13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121" y="1932478"/>
            <a:ext cx="6935759" cy="3134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ts val="1000"/>
              </a:spcBef>
            </a:pPr>
            <a:r>
              <a:rPr lang="ko-KR" altLang="en-US" sz="4000" dirty="0">
                <a:solidFill>
                  <a:schemeClr val="bg1"/>
                </a:solidFill>
              </a:rPr>
              <a:t>스프링 기술을 이용한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 여행지 서비스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사용자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웹 개발</a:t>
            </a:r>
          </a:p>
        </p:txBody>
      </p:sp>
      <p:sp>
        <p:nvSpPr>
          <p:cNvPr id="383" name="제목 1">
            <a:extLst>
              <a:ext uri="{FF2B5EF4-FFF2-40B4-BE49-F238E27FC236}">
                <a16:creationId xmlns:a16="http://schemas.microsoft.com/office/drawing/2014/main" id="{5FF0D6A9-506B-4B5F-A260-E9455B6DD551}"/>
              </a:ext>
            </a:extLst>
          </p:cNvPr>
          <p:cNvSpPr txBox="1">
            <a:spLocks/>
          </p:cNvSpPr>
          <p:nvPr/>
        </p:nvSpPr>
        <p:spPr>
          <a:xfrm>
            <a:off x="3581400" y="1369078"/>
            <a:ext cx="5029200" cy="33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작품 주제</a:t>
            </a:r>
            <a:endParaRPr lang="ko-KR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3" name="Straight Connector 14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142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3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동향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6873A7-E0A0-427C-8F67-95F2B05EA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1" y="2281268"/>
            <a:ext cx="4884286" cy="39055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65F2D8-5A2B-49E9-A181-C775C16E6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81269"/>
            <a:ext cx="5621336" cy="39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372" y="1460673"/>
            <a:ext cx="4667568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000" dirty="0">
                <a:solidFill>
                  <a:schemeClr val="bg1"/>
                </a:solidFill>
              </a:rPr>
              <a:t>전체</a:t>
            </a:r>
            <a:br>
              <a:rPr lang="en-US" altLang="ko-KR" sz="8000" dirty="0">
                <a:solidFill>
                  <a:schemeClr val="bg1"/>
                </a:solidFill>
              </a:rPr>
            </a:br>
            <a:r>
              <a:rPr lang="ko-KR" altLang="en-US" sz="8000" dirty="0">
                <a:solidFill>
                  <a:schemeClr val="bg1"/>
                </a:solidFill>
              </a:rPr>
              <a:t>시스템</a:t>
            </a:r>
            <a:br>
              <a:rPr lang="en-US" altLang="ko-KR" sz="8000" dirty="0">
                <a:solidFill>
                  <a:schemeClr val="bg1"/>
                </a:solidFill>
              </a:rPr>
            </a:br>
            <a:r>
              <a:rPr lang="ko-KR" altLang="en-US" sz="8000" dirty="0">
                <a:solidFill>
                  <a:schemeClr val="bg1"/>
                </a:solidFill>
              </a:rPr>
              <a:t>구성</a:t>
            </a:r>
            <a:endParaRPr lang="en-US" altLang="ko-KR" sz="8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6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dirty="0">
                <a:solidFill>
                  <a:schemeClr val="bg1"/>
                </a:solidFill>
              </a:rPr>
              <a:t>시스템 구성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4A957-CA4C-4FC6-AAB1-7B44C65015AE}"/>
              </a:ext>
            </a:extLst>
          </p:cNvPr>
          <p:cNvSpPr/>
          <p:nvPr/>
        </p:nvSpPr>
        <p:spPr>
          <a:xfrm>
            <a:off x="468762" y="2282545"/>
            <a:ext cx="11254476" cy="3905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BEABF5B-17E5-4FE2-BDF4-8F887B093D0C}"/>
              </a:ext>
            </a:extLst>
          </p:cNvPr>
          <p:cNvCxnSpPr/>
          <p:nvPr/>
        </p:nvCxnSpPr>
        <p:spPr>
          <a:xfrm>
            <a:off x="3092673" y="4004109"/>
            <a:ext cx="94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91DF52-5935-4025-8106-3D56FD553B42}"/>
              </a:ext>
            </a:extLst>
          </p:cNvPr>
          <p:cNvCxnSpPr>
            <a:cxnSpLocks/>
          </p:cNvCxnSpPr>
          <p:nvPr/>
        </p:nvCxnSpPr>
        <p:spPr>
          <a:xfrm flipH="1">
            <a:off x="3034921" y="4397335"/>
            <a:ext cx="94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D9A91B-7B29-4774-92E9-55F92C595768}"/>
              </a:ext>
            </a:extLst>
          </p:cNvPr>
          <p:cNvSpPr/>
          <p:nvPr/>
        </p:nvSpPr>
        <p:spPr>
          <a:xfrm>
            <a:off x="1694046" y="3676851"/>
            <a:ext cx="1202081" cy="933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클라이언트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8492D5-7851-4998-9992-B7D777260727}"/>
              </a:ext>
            </a:extLst>
          </p:cNvPr>
          <p:cNvSpPr/>
          <p:nvPr/>
        </p:nvSpPr>
        <p:spPr>
          <a:xfrm>
            <a:off x="4417996" y="2442266"/>
            <a:ext cx="6776185" cy="360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웹 서버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E69C61-C098-4895-8278-FE2C118319A8}"/>
              </a:ext>
            </a:extLst>
          </p:cNvPr>
          <p:cNvSpPr/>
          <p:nvPr/>
        </p:nvSpPr>
        <p:spPr>
          <a:xfrm>
            <a:off x="4616236" y="3852322"/>
            <a:ext cx="1202081" cy="785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696702-8B83-41FD-8A19-19466FBA3CAA}"/>
              </a:ext>
            </a:extLst>
          </p:cNvPr>
          <p:cNvSpPr/>
          <p:nvPr/>
        </p:nvSpPr>
        <p:spPr>
          <a:xfrm>
            <a:off x="2967548" y="3592405"/>
            <a:ext cx="1143316" cy="2965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요청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A71717-A36B-43F0-B3C2-015C4CE2F437}"/>
              </a:ext>
            </a:extLst>
          </p:cNvPr>
          <p:cNvSpPr/>
          <p:nvPr/>
        </p:nvSpPr>
        <p:spPr>
          <a:xfrm>
            <a:off x="1735802" y="3937488"/>
            <a:ext cx="1118568" cy="567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70CB3B-94F2-4984-9E4D-10925E4E0137}"/>
              </a:ext>
            </a:extLst>
          </p:cNvPr>
          <p:cNvSpPr/>
          <p:nvPr/>
        </p:nvSpPr>
        <p:spPr>
          <a:xfrm>
            <a:off x="2974928" y="4540428"/>
            <a:ext cx="1143316" cy="2965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응답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7A4811-1C07-4479-8D66-1221F9CBA654}"/>
              </a:ext>
            </a:extLst>
          </p:cNvPr>
          <p:cNvSpPr/>
          <p:nvPr/>
        </p:nvSpPr>
        <p:spPr>
          <a:xfrm>
            <a:off x="1695389" y="2348307"/>
            <a:ext cx="1202081" cy="933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DNS </a:t>
            </a:r>
            <a:r>
              <a:rPr lang="ko-KR" altLang="en-US" sz="1000" dirty="0"/>
              <a:t>서버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ABA637-009E-4484-84C6-5F8035D3606F}"/>
              </a:ext>
            </a:extLst>
          </p:cNvPr>
          <p:cNvSpPr/>
          <p:nvPr/>
        </p:nvSpPr>
        <p:spPr>
          <a:xfrm>
            <a:off x="1735802" y="2570245"/>
            <a:ext cx="1118568" cy="567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592AAA-40D9-415A-9FFB-BA170942DF7B}"/>
              </a:ext>
            </a:extLst>
          </p:cNvPr>
          <p:cNvSpPr/>
          <p:nvPr/>
        </p:nvSpPr>
        <p:spPr>
          <a:xfrm>
            <a:off x="6497054" y="2570245"/>
            <a:ext cx="4536646" cy="949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그</a:t>
            </a:r>
            <a:endParaRPr lang="en-US" altLang="ko-KR" dirty="0"/>
          </a:p>
          <a:p>
            <a:r>
              <a:rPr lang="ko-KR" altLang="en-US" dirty="0"/>
              <a:t>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E0448B1-A96C-4B7A-92A6-FA23426F8E30}"/>
              </a:ext>
            </a:extLst>
          </p:cNvPr>
          <p:cNvSpPr/>
          <p:nvPr/>
        </p:nvSpPr>
        <p:spPr>
          <a:xfrm>
            <a:off x="6941221" y="2643546"/>
            <a:ext cx="1202081" cy="785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1CBE94-E7B8-4522-AC0D-9055E8C651E5}"/>
              </a:ext>
            </a:extLst>
          </p:cNvPr>
          <p:cNvSpPr/>
          <p:nvPr/>
        </p:nvSpPr>
        <p:spPr>
          <a:xfrm>
            <a:off x="9634536" y="2643546"/>
            <a:ext cx="1273910" cy="785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CFF4FC4-2EFE-4E91-BE92-F3C387EE4CA3}"/>
              </a:ext>
            </a:extLst>
          </p:cNvPr>
          <p:cNvCxnSpPr>
            <a:cxnSpLocks/>
          </p:cNvCxnSpPr>
          <p:nvPr/>
        </p:nvCxnSpPr>
        <p:spPr>
          <a:xfrm>
            <a:off x="8454526" y="3041293"/>
            <a:ext cx="87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C2D5A5-F15A-43CF-BFB1-7EECEAE40D4A}"/>
              </a:ext>
            </a:extLst>
          </p:cNvPr>
          <p:cNvCxnSpPr>
            <a:cxnSpLocks/>
          </p:cNvCxnSpPr>
          <p:nvPr/>
        </p:nvCxnSpPr>
        <p:spPr>
          <a:xfrm flipV="1">
            <a:off x="5824898" y="3504075"/>
            <a:ext cx="626155" cy="30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7B0D3D-D66A-4F26-982B-C548C3CE86CB}"/>
              </a:ext>
            </a:extLst>
          </p:cNvPr>
          <p:cNvSpPr/>
          <p:nvPr/>
        </p:nvSpPr>
        <p:spPr>
          <a:xfrm>
            <a:off x="6497054" y="3768819"/>
            <a:ext cx="4536646" cy="949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게</a:t>
            </a:r>
            <a:endParaRPr lang="en-US" altLang="ko-KR" dirty="0"/>
          </a:p>
          <a:p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F468CF-9B3F-4F31-878B-BFBA62032B69}"/>
              </a:ext>
            </a:extLst>
          </p:cNvPr>
          <p:cNvSpPr/>
          <p:nvPr/>
        </p:nvSpPr>
        <p:spPr>
          <a:xfrm>
            <a:off x="6941221" y="3846099"/>
            <a:ext cx="1202081" cy="785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CBCF12-D970-4385-866D-B8BCBEE51AEA}"/>
              </a:ext>
            </a:extLst>
          </p:cNvPr>
          <p:cNvSpPr/>
          <p:nvPr/>
        </p:nvSpPr>
        <p:spPr>
          <a:xfrm>
            <a:off x="9634536" y="3846099"/>
            <a:ext cx="1273910" cy="785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F25C36D-C3DA-47DE-8449-EE16EB6A73E2}"/>
              </a:ext>
            </a:extLst>
          </p:cNvPr>
          <p:cNvCxnSpPr>
            <a:cxnSpLocks/>
          </p:cNvCxnSpPr>
          <p:nvPr/>
        </p:nvCxnSpPr>
        <p:spPr>
          <a:xfrm>
            <a:off x="8454526" y="4243846"/>
            <a:ext cx="87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FDC5F7-764A-4F03-BFED-AC8AFDC053E7}"/>
              </a:ext>
            </a:extLst>
          </p:cNvPr>
          <p:cNvSpPr/>
          <p:nvPr/>
        </p:nvSpPr>
        <p:spPr>
          <a:xfrm>
            <a:off x="6505203" y="4966869"/>
            <a:ext cx="4536646" cy="949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콘</a:t>
            </a:r>
            <a:endParaRPr lang="en-US" altLang="ko-KR" dirty="0"/>
          </a:p>
          <a:p>
            <a:r>
              <a:rPr lang="ko-KR" altLang="en-US" dirty="0"/>
              <a:t>텐</a:t>
            </a:r>
            <a:endParaRPr lang="en-US" altLang="ko-KR" dirty="0"/>
          </a:p>
          <a:p>
            <a:r>
              <a:rPr lang="ko-KR" altLang="en-US" dirty="0" err="1"/>
              <a:t>츠</a:t>
            </a:r>
            <a:endParaRPr lang="en-US" altLang="ko-KR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2773CE-90D0-441A-BF6A-CEA5898FD515}"/>
              </a:ext>
            </a:extLst>
          </p:cNvPr>
          <p:cNvSpPr/>
          <p:nvPr/>
        </p:nvSpPr>
        <p:spPr>
          <a:xfrm>
            <a:off x="6941221" y="5053171"/>
            <a:ext cx="1202081" cy="785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690A1F-C078-436C-A450-22BB10663459}"/>
              </a:ext>
            </a:extLst>
          </p:cNvPr>
          <p:cNvSpPr/>
          <p:nvPr/>
        </p:nvSpPr>
        <p:spPr>
          <a:xfrm>
            <a:off x="9634536" y="5053171"/>
            <a:ext cx="1273910" cy="785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공공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D4D750D-6274-48BD-BF93-6C9F9F2223B8}"/>
              </a:ext>
            </a:extLst>
          </p:cNvPr>
          <p:cNvCxnSpPr>
            <a:cxnSpLocks/>
          </p:cNvCxnSpPr>
          <p:nvPr/>
        </p:nvCxnSpPr>
        <p:spPr>
          <a:xfrm>
            <a:off x="8454526" y="5450918"/>
            <a:ext cx="87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B69B17-A533-4C9B-ACBA-A1EC9005905F}"/>
              </a:ext>
            </a:extLst>
          </p:cNvPr>
          <p:cNvCxnSpPr>
            <a:cxnSpLocks/>
          </p:cNvCxnSpPr>
          <p:nvPr/>
        </p:nvCxnSpPr>
        <p:spPr>
          <a:xfrm>
            <a:off x="5824898" y="4220531"/>
            <a:ext cx="67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53B9AF0-C976-48CC-A12F-AF966ED336E8}"/>
              </a:ext>
            </a:extLst>
          </p:cNvPr>
          <p:cNvCxnSpPr>
            <a:cxnSpLocks/>
          </p:cNvCxnSpPr>
          <p:nvPr/>
        </p:nvCxnSpPr>
        <p:spPr>
          <a:xfrm>
            <a:off x="5852805" y="4662712"/>
            <a:ext cx="644092" cy="29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그림 6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E06684A-D677-4226-AAD4-2D63538A4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73" y="4883166"/>
            <a:ext cx="1400370" cy="590632"/>
          </a:xfrm>
          <a:prstGeom prst="rect">
            <a:avLst/>
          </a:prstGeom>
        </p:spPr>
      </p:pic>
      <p:pic>
        <p:nvPicPr>
          <p:cNvPr id="65" name="그림 64" descr="텍스트이(가) 표시된 사진&#10;&#10;자동 생성된 설명">
            <a:extLst>
              <a:ext uri="{FF2B5EF4-FFF2-40B4-BE49-F238E27FC236}">
                <a16:creationId xmlns:a16="http://schemas.microsoft.com/office/drawing/2014/main" id="{14AE6478-D16D-4839-A77A-ADA77755B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3077379"/>
            <a:ext cx="449284" cy="511764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048E23-FDF4-44ED-8775-C99E1CF77CA5}"/>
              </a:ext>
            </a:extLst>
          </p:cNvPr>
          <p:cNvSpPr/>
          <p:nvPr/>
        </p:nvSpPr>
        <p:spPr>
          <a:xfrm>
            <a:off x="4616236" y="3475950"/>
            <a:ext cx="1208662" cy="2965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매핑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4F0E93-6FF2-4A32-B367-48DAC073EC64}"/>
              </a:ext>
            </a:extLst>
          </p:cNvPr>
          <p:cNvCxnSpPr>
            <a:cxnSpLocks/>
          </p:cNvCxnSpPr>
          <p:nvPr/>
        </p:nvCxnSpPr>
        <p:spPr>
          <a:xfrm flipV="1">
            <a:off x="2175309" y="3041293"/>
            <a:ext cx="0" cy="63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DE1E45-C2E8-4685-92E0-8F52A00E8D4E}"/>
              </a:ext>
            </a:extLst>
          </p:cNvPr>
          <p:cNvCxnSpPr>
            <a:cxnSpLocks/>
          </p:cNvCxnSpPr>
          <p:nvPr/>
        </p:nvCxnSpPr>
        <p:spPr>
          <a:xfrm>
            <a:off x="2443740" y="3031406"/>
            <a:ext cx="0" cy="63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C7334788-08DD-442B-955F-C80AF7609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39" y="2441738"/>
            <a:ext cx="798567" cy="55745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C2FD56B-5F3A-488B-823C-ED2C95441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34" y="3567370"/>
            <a:ext cx="798567" cy="557457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E81BB9-8ED4-4319-80AD-BFABCF324498}"/>
              </a:ext>
            </a:extLst>
          </p:cNvPr>
          <p:cNvSpPr/>
          <p:nvPr/>
        </p:nvSpPr>
        <p:spPr>
          <a:xfrm>
            <a:off x="4620830" y="4715225"/>
            <a:ext cx="1179660" cy="2965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처리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EF78EA3-E310-4E6D-961A-4A96CBAA3F5C}"/>
              </a:ext>
            </a:extLst>
          </p:cNvPr>
          <p:cNvCxnSpPr>
            <a:cxnSpLocks/>
          </p:cNvCxnSpPr>
          <p:nvPr/>
        </p:nvCxnSpPr>
        <p:spPr>
          <a:xfrm flipH="1">
            <a:off x="5825013" y="3590869"/>
            <a:ext cx="697973" cy="33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B60511-4E86-44B6-A618-07EC79810527}"/>
              </a:ext>
            </a:extLst>
          </p:cNvPr>
          <p:cNvCxnSpPr>
            <a:cxnSpLocks/>
          </p:cNvCxnSpPr>
          <p:nvPr/>
        </p:nvCxnSpPr>
        <p:spPr>
          <a:xfrm flipH="1">
            <a:off x="5805811" y="4329505"/>
            <a:ext cx="67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0FF3F4A-1CE4-4306-89CA-EFBB34FF3D88}"/>
              </a:ext>
            </a:extLst>
          </p:cNvPr>
          <p:cNvCxnSpPr>
            <a:cxnSpLocks/>
          </p:cNvCxnSpPr>
          <p:nvPr/>
        </p:nvCxnSpPr>
        <p:spPr>
          <a:xfrm flipH="1" flipV="1">
            <a:off x="5776249" y="4743912"/>
            <a:ext cx="668927" cy="30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7" name="그림 96">
            <a:extLst>
              <a:ext uri="{FF2B5EF4-FFF2-40B4-BE49-F238E27FC236}">
                <a16:creationId xmlns:a16="http://schemas.microsoft.com/office/drawing/2014/main" id="{AC2F63AB-5679-4C73-8ED1-7F827F57F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42" y="1078367"/>
            <a:ext cx="1352739" cy="924054"/>
          </a:xfrm>
          <a:prstGeom prst="rect">
            <a:avLst/>
          </a:prstGeom>
        </p:spPr>
      </p:pic>
      <p:sp>
        <p:nvSpPr>
          <p:cNvPr id="102" name="제목 1">
            <a:extLst>
              <a:ext uri="{FF2B5EF4-FFF2-40B4-BE49-F238E27FC236}">
                <a16:creationId xmlns:a16="http://schemas.microsoft.com/office/drawing/2014/main" id="{F770023C-0293-4F54-8FAB-8D2E9F47CCAE}"/>
              </a:ext>
            </a:extLst>
          </p:cNvPr>
          <p:cNvSpPr txBox="1">
            <a:spLocks/>
          </p:cNvSpPr>
          <p:nvPr/>
        </p:nvSpPr>
        <p:spPr>
          <a:xfrm>
            <a:off x="5946251" y="66810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4400" dirty="0">
                <a:solidFill>
                  <a:schemeClr val="bg1"/>
                </a:solidFill>
              </a:rPr>
              <a:t>개발 환경 </a:t>
            </a:r>
            <a:r>
              <a:rPr lang="en-US" altLang="ko-KR" sz="4400" dirty="0">
                <a:solidFill>
                  <a:schemeClr val="bg1"/>
                </a:solidFill>
              </a:rPr>
              <a:t>- 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EF99E4C2-D008-41FD-9994-C1C987E69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84" y="4765362"/>
            <a:ext cx="782639" cy="643231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7CDEDED-746B-4996-9438-7B8B3AA012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72" y="4771449"/>
            <a:ext cx="798567" cy="650305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8C0E3782-0901-4EDD-9B3B-3D4D1E7294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54" y="4761535"/>
            <a:ext cx="800491" cy="6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4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372" y="1460673"/>
            <a:ext cx="4667568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서비스</a:t>
            </a:r>
            <a:br>
              <a:rPr lang="en-US" altLang="ko-KR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시</a:t>
            </a:r>
            <a:r>
              <a:rPr lang="ko-KR" altLang="en-US" sz="8000" dirty="0">
                <a:solidFill>
                  <a:schemeClr val="bg1"/>
                </a:solidFill>
              </a:rPr>
              <a:t>나리오</a:t>
            </a:r>
            <a:endParaRPr lang="en-US" altLang="ko-KR" sz="8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5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시나리오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4A957-CA4C-4FC6-AAB1-7B44C65015AE}"/>
              </a:ext>
            </a:extLst>
          </p:cNvPr>
          <p:cNvSpPr/>
          <p:nvPr/>
        </p:nvSpPr>
        <p:spPr>
          <a:xfrm>
            <a:off x="468762" y="2290934"/>
            <a:ext cx="11254476" cy="39055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D02DC6B-EEBF-4602-B316-9D90A7D46442}"/>
              </a:ext>
            </a:extLst>
          </p:cNvPr>
          <p:cNvSpPr/>
          <p:nvPr/>
        </p:nvSpPr>
        <p:spPr>
          <a:xfrm>
            <a:off x="2333145" y="3945744"/>
            <a:ext cx="1538526" cy="553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1FED33-0747-4446-8461-F4E1BBB84067}"/>
              </a:ext>
            </a:extLst>
          </p:cNvPr>
          <p:cNvCxnSpPr>
            <a:cxnSpLocks/>
          </p:cNvCxnSpPr>
          <p:nvPr/>
        </p:nvCxnSpPr>
        <p:spPr>
          <a:xfrm flipV="1">
            <a:off x="2865087" y="2962750"/>
            <a:ext cx="395015" cy="88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051D99-F296-48D0-976F-45ED20BD6AEA}"/>
              </a:ext>
            </a:extLst>
          </p:cNvPr>
          <p:cNvSpPr/>
          <p:nvPr/>
        </p:nvSpPr>
        <p:spPr>
          <a:xfrm>
            <a:off x="2718300" y="2345776"/>
            <a:ext cx="1534175" cy="553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B18DF7-F911-4A24-BFC8-0C3A7B25ADCD}"/>
              </a:ext>
            </a:extLst>
          </p:cNvPr>
          <p:cNvCxnSpPr>
            <a:cxnSpLocks/>
          </p:cNvCxnSpPr>
          <p:nvPr/>
        </p:nvCxnSpPr>
        <p:spPr>
          <a:xfrm flipV="1">
            <a:off x="6414402" y="2911152"/>
            <a:ext cx="1296013" cy="87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947DB7-9DA7-4CA3-B042-103C31F5B044}"/>
              </a:ext>
            </a:extLst>
          </p:cNvPr>
          <p:cNvSpPr/>
          <p:nvPr/>
        </p:nvSpPr>
        <p:spPr>
          <a:xfrm>
            <a:off x="2712960" y="5547337"/>
            <a:ext cx="1534173" cy="5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회원 수정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1CACAE-C7BE-4742-A387-C953A574D269}"/>
              </a:ext>
            </a:extLst>
          </p:cNvPr>
          <p:cNvCxnSpPr>
            <a:cxnSpLocks/>
          </p:cNvCxnSpPr>
          <p:nvPr/>
        </p:nvCxnSpPr>
        <p:spPr>
          <a:xfrm>
            <a:off x="1351435" y="4230785"/>
            <a:ext cx="971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407114-2E33-423E-958C-E039ADB3F293}"/>
              </a:ext>
            </a:extLst>
          </p:cNvPr>
          <p:cNvCxnSpPr>
            <a:cxnSpLocks/>
          </p:cNvCxnSpPr>
          <p:nvPr/>
        </p:nvCxnSpPr>
        <p:spPr>
          <a:xfrm flipH="1">
            <a:off x="3206506" y="2974206"/>
            <a:ext cx="422218" cy="92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FBE3678-306F-4B82-9850-D37E84898454}"/>
              </a:ext>
            </a:extLst>
          </p:cNvPr>
          <p:cNvSpPr/>
          <p:nvPr/>
        </p:nvSpPr>
        <p:spPr>
          <a:xfrm>
            <a:off x="4887385" y="3977813"/>
            <a:ext cx="1510019" cy="55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메인 페이지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3EA024-D908-4569-86F2-39756269C9D7}"/>
              </a:ext>
            </a:extLst>
          </p:cNvPr>
          <p:cNvCxnSpPr>
            <a:cxnSpLocks/>
          </p:cNvCxnSpPr>
          <p:nvPr/>
        </p:nvCxnSpPr>
        <p:spPr>
          <a:xfrm>
            <a:off x="6411622" y="4622008"/>
            <a:ext cx="1298793" cy="95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39C729-282A-4DB7-97CF-2744709F1767}"/>
              </a:ext>
            </a:extLst>
          </p:cNvPr>
          <p:cNvSpPr/>
          <p:nvPr/>
        </p:nvSpPr>
        <p:spPr>
          <a:xfrm>
            <a:off x="7795681" y="5304561"/>
            <a:ext cx="1669508" cy="543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722F87-800A-4FED-8E61-CA248EB6CF3B}"/>
              </a:ext>
            </a:extLst>
          </p:cNvPr>
          <p:cNvSpPr/>
          <p:nvPr/>
        </p:nvSpPr>
        <p:spPr>
          <a:xfrm>
            <a:off x="7795681" y="2639213"/>
            <a:ext cx="1669507" cy="543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E497B9B-719E-4AFC-8F71-04C6070FE224}"/>
              </a:ext>
            </a:extLst>
          </p:cNvPr>
          <p:cNvSpPr/>
          <p:nvPr/>
        </p:nvSpPr>
        <p:spPr>
          <a:xfrm>
            <a:off x="7795681" y="3971780"/>
            <a:ext cx="1669508" cy="55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상담소 찾기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C28C482-4624-4FED-8726-68C951888424}"/>
              </a:ext>
            </a:extLst>
          </p:cNvPr>
          <p:cNvSpPr/>
          <p:nvPr/>
        </p:nvSpPr>
        <p:spPr>
          <a:xfrm>
            <a:off x="708399" y="3335692"/>
            <a:ext cx="817891" cy="724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62D894-FE27-4F31-A398-9D1F44F8D338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117345" y="4060283"/>
            <a:ext cx="0" cy="724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69E783C-3D15-4C63-8636-B437926F39E5}"/>
              </a:ext>
            </a:extLst>
          </p:cNvPr>
          <p:cNvCxnSpPr/>
          <p:nvPr/>
        </p:nvCxnSpPr>
        <p:spPr>
          <a:xfrm>
            <a:off x="1117345" y="4078879"/>
            <a:ext cx="468183" cy="54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FBE4275-B983-4DBD-9C84-218266205636}"/>
              </a:ext>
            </a:extLst>
          </p:cNvPr>
          <p:cNvCxnSpPr/>
          <p:nvPr/>
        </p:nvCxnSpPr>
        <p:spPr>
          <a:xfrm>
            <a:off x="1117344" y="4778801"/>
            <a:ext cx="468183" cy="54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3FBB1CB-CCE2-4879-ACD7-1ED57D90F08B}"/>
              </a:ext>
            </a:extLst>
          </p:cNvPr>
          <p:cNvCxnSpPr>
            <a:cxnSpLocks/>
          </p:cNvCxnSpPr>
          <p:nvPr/>
        </p:nvCxnSpPr>
        <p:spPr>
          <a:xfrm flipH="1">
            <a:off x="708399" y="4068264"/>
            <a:ext cx="419934" cy="553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0696B6-4ABE-460A-BFCD-781AA9DB7B6F}"/>
              </a:ext>
            </a:extLst>
          </p:cNvPr>
          <p:cNvCxnSpPr>
            <a:cxnSpLocks/>
          </p:cNvCxnSpPr>
          <p:nvPr/>
        </p:nvCxnSpPr>
        <p:spPr>
          <a:xfrm flipH="1">
            <a:off x="732722" y="4786169"/>
            <a:ext cx="375289" cy="535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870D65-15EC-4DE9-852E-70F345323F86}"/>
              </a:ext>
            </a:extLst>
          </p:cNvPr>
          <p:cNvCxnSpPr>
            <a:cxnSpLocks/>
          </p:cNvCxnSpPr>
          <p:nvPr/>
        </p:nvCxnSpPr>
        <p:spPr>
          <a:xfrm>
            <a:off x="3916121" y="4230785"/>
            <a:ext cx="971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779EA57-B952-4613-808E-09ACBB7A2B82}"/>
              </a:ext>
            </a:extLst>
          </p:cNvPr>
          <p:cNvCxnSpPr>
            <a:cxnSpLocks/>
          </p:cNvCxnSpPr>
          <p:nvPr/>
        </p:nvCxnSpPr>
        <p:spPr>
          <a:xfrm>
            <a:off x="6515162" y="4222615"/>
            <a:ext cx="1213564" cy="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60741D4-D725-405D-ABAF-4AF8C00BFAE1}"/>
              </a:ext>
            </a:extLst>
          </p:cNvPr>
          <p:cNvCxnSpPr>
            <a:cxnSpLocks/>
          </p:cNvCxnSpPr>
          <p:nvPr/>
        </p:nvCxnSpPr>
        <p:spPr>
          <a:xfrm flipH="1" flipV="1">
            <a:off x="3206506" y="4525524"/>
            <a:ext cx="406003" cy="94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5BCFFCA-2160-4BB7-A66F-83F112A67550}"/>
              </a:ext>
            </a:extLst>
          </p:cNvPr>
          <p:cNvCxnSpPr>
            <a:cxnSpLocks/>
          </p:cNvCxnSpPr>
          <p:nvPr/>
        </p:nvCxnSpPr>
        <p:spPr>
          <a:xfrm>
            <a:off x="2834492" y="4554967"/>
            <a:ext cx="361080" cy="89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CEB8B0E3-5847-4C94-94FE-B51B7C0F5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08" y="2426335"/>
            <a:ext cx="1914984" cy="1295274"/>
          </a:xfrm>
          <a:prstGeom prst="rect">
            <a:avLst/>
          </a:prstGeom>
        </p:spPr>
      </p:pic>
      <p:pic>
        <p:nvPicPr>
          <p:cNvPr id="71" name="그림 70" descr="지도이(가) 표시된 사진&#10;&#10;자동 생성된 설명">
            <a:extLst>
              <a:ext uri="{FF2B5EF4-FFF2-40B4-BE49-F238E27FC236}">
                <a16:creationId xmlns:a16="http://schemas.microsoft.com/office/drawing/2014/main" id="{9F0E6DD0-678F-49E2-8DCC-07991B545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16" y="3574285"/>
            <a:ext cx="1914984" cy="1295274"/>
          </a:xfrm>
          <a:prstGeom prst="rect">
            <a:avLst/>
          </a:prstGeom>
        </p:spPr>
      </p:pic>
      <p:pic>
        <p:nvPicPr>
          <p:cNvPr id="73" name="그림 72" descr="텍스트이(가) 표시된 사진&#10;&#10;자동 생성된 설명">
            <a:extLst>
              <a:ext uri="{FF2B5EF4-FFF2-40B4-BE49-F238E27FC236}">
                <a16:creationId xmlns:a16="http://schemas.microsoft.com/office/drawing/2014/main" id="{888BAF4E-560A-48E2-A9BF-7867AFDF7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93" y="2253301"/>
            <a:ext cx="1913030" cy="1295274"/>
          </a:xfrm>
          <a:prstGeom prst="rect">
            <a:avLst/>
          </a:prstGeom>
        </p:spPr>
      </p:pic>
      <p:pic>
        <p:nvPicPr>
          <p:cNvPr id="75" name="그림 74" descr="테이블이(가) 표시된 사진&#10;&#10;자동 생성된 설명">
            <a:extLst>
              <a:ext uri="{FF2B5EF4-FFF2-40B4-BE49-F238E27FC236}">
                <a16:creationId xmlns:a16="http://schemas.microsoft.com/office/drawing/2014/main" id="{E03B083C-90DF-4027-ADBE-7B61F832F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93" y="4899700"/>
            <a:ext cx="1920908" cy="12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84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ctangle 13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121" y="1932478"/>
            <a:ext cx="6935759" cy="3134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ts val="1000"/>
              </a:spcBef>
            </a:pPr>
            <a:r>
              <a:rPr lang="en-US" altLang="ko-KR" sz="4000" dirty="0">
                <a:solidFill>
                  <a:schemeClr val="bg1"/>
                </a:solidFill>
              </a:rPr>
              <a:t>Thank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Y</a:t>
            </a:r>
            <a:r>
              <a:rPr lang="en-US" altLang="ko-KR" sz="4000">
                <a:solidFill>
                  <a:schemeClr val="bg1"/>
                </a:solidFill>
              </a:rPr>
              <a:t>ou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83" name="제목 1">
            <a:extLst>
              <a:ext uri="{FF2B5EF4-FFF2-40B4-BE49-F238E27FC236}">
                <a16:creationId xmlns:a16="http://schemas.microsoft.com/office/drawing/2014/main" id="{5FF0D6A9-506B-4B5F-A260-E9455B6DD551}"/>
              </a:ext>
            </a:extLst>
          </p:cNvPr>
          <p:cNvSpPr txBox="1">
            <a:spLocks/>
          </p:cNvSpPr>
          <p:nvPr/>
        </p:nvSpPr>
        <p:spPr>
          <a:xfrm>
            <a:off x="3581400" y="1369078"/>
            <a:ext cx="5029200" cy="33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endParaRPr lang="ko-KR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3" name="Straight Connector 14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142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AD691CF-3280-4580-80C6-2CC0EE8C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667" y="2661931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r>
              <a:rPr lang="en-US" altLang="ko-KR" sz="2000" dirty="0">
                <a:solidFill>
                  <a:schemeClr val="bg1"/>
                </a:solidFill>
              </a:rPr>
              <a:t>Ⅰ </a:t>
            </a:r>
            <a:r>
              <a:rPr lang="ko-KR" altLang="en-US" sz="2000" dirty="0">
                <a:solidFill>
                  <a:schemeClr val="bg1"/>
                </a:solidFill>
              </a:rPr>
              <a:t>프로젝트 개요 및 필요성          </a:t>
            </a:r>
            <a:r>
              <a:rPr lang="en-US" altLang="ko-KR" sz="2000" dirty="0">
                <a:solidFill>
                  <a:schemeClr val="bg1"/>
                </a:solidFill>
              </a:rPr>
              <a:t>	    Ⅲ </a:t>
            </a:r>
            <a:r>
              <a:rPr lang="ko-KR" altLang="en-US" sz="2000" dirty="0">
                <a:solidFill>
                  <a:schemeClr val="bg1"/>
                </a:solidFill>
              </a:rPr>
              <a:t>전체 시스템 구성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chemeClr val="bg1"/>
                </a:solidFill>
              </a:rPr>
              <a:t>    1.1 </a:t>
            </a:r>
            <a:r>
              <a:rPr lang="ko-KR" altLang="en-US" sz="2000" dirty="0">
                <a:solidFill>
                  <a:schemeClr val="bg1"/>
                </a:solidFill>
              </a:rPr>
              <a:t>개요                                          </a:t>
            </a:r>
            <a:r>
              <a:rPr lang="en-US" altLang="ko-KR" sz="2000" dirty="0">
                <a:solidFill>
                  <a:schemeClr val="bg1"/>
                </a:solidFill>
              </a:rPr>
              <a:t>   3.1 </a:t>
            </a:r>
            <a:r>
              <a:rPr lang="ko-KR" altLang="en-US" sz="2000" dirty="0">
                <a:solidFill>
                  <a:schemeClr val="bg1"/>
                </a:solidFill>
              </a:rPr>
              <a:t>전체 시스템 구성 및 환경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chemeClr val="bg1"/>
                </a:solidFill>
              </a:rPr>
              <a:t>    1.2 </a:t>
            </a:r>
            <a:r>
              <a:rPr lang="ko-KR" altLang="en-US" sz="2000" dirty="0">
                <a:solidFill>
                  <a:schemeClr val="bg1"/>
                </a:solidFill>
              </a:rPr>
              <a:t>필요성                                         </a:t>
            </a:r>
            <a:r>
              <a:rPr lang="en-US" altLang="ko-KR" sz="2000" dirty="0">
                <a:solidFill>
                  <a:schemeClr val="bg1"/>
                </a:solidFill>
              </a:rPr>
              <a:t> 3.2 </a:t>
            </a:r>
            <a:r>
              <a:rPr lang="ko-KR" altLang="en-US" sz="2000" dirty="0">
                <a:solidFill>
                  <a:schemeClr val="bg1"/>
                </a:solidFill>
              </a:rPr>
              <a:t>핵심 기술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chemeClr val="bg1"/>
                </a:solidFill>
              </a:rPr>
              <a:t>Ⅱ </a:t>
            </a:r>
            <a:r>
              <a:rPr lang="ko-KR" altLang="en-US" sz="2000" dirty="0">
                <a:solidFill>
                  <a:schemeClr val="bg1"/>
                </a:solidFill>
              </a:rPr>
              <a:t>국내 및 해외 관련 기술</a:t>
            </a:r>
            <a:r>
              <a:rPr lang="en-US" altLang="ko-KR" sz="2000" dirty="0">
                <a:solidFill>
                  <a:schemeClr val="bg1"/>
                </a:solidFill>
              </a:rPr>
              <a:t>/</a:t>
            </a:r>
            <a:r>
              <a:rPr lang="ko-KR" altLang="en-US" sz="2000" dirty="0">
                <a:solidFill>
                  <a:schemeClr val="bg1"/>
                </a:solidFill>
              </a:rPr>
              <a:t>시장 동향         </a:t>
            </a:r>
            <a:r>
              <a:rPr lang="en-US" altLang="ko-KR" sz="2000" dirty="0">
                <a:solidFill>
                  <a:schemeClr val="bg1"/>
                </a:solidFill>
              </a:rPr>
              <a:t>Ⅳ </a:t>
            </a:r>
            <a:r>
              <a:rPr lang="ko-KR" altLang="en-US" sz="2000" dirty="0">
                <a:solidFill>
                  <a:schemeClr val="bg1"/>
                </a:solidFill>
              </a:rPr>
              <a:t>서비스 시나리오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chemeClr val="bg1"/>
                </a:solidFill>
              </a:rPr>
              <a:t>    2.1 </a:t>
            </a:r>
            <a:r>
              <a:rPr lang="ko-KR" altLang="en-US" sz="2000" dirty="0">
                <a:solidFill>
                  <a:schemeClr val="bg1"/>
                </a:solidFill>
              </a:rPr>
              <a:t>관련 기술</a:t>
            </a:r>
            <a:r>
              <a:rPr lang="en-US" altLang="ko-KR" sz="2000" dirty="0">
                <a:solidFill>
                  <a:schemeClr val="bg1"/>
                </a:solidFill>
              </a:rPr>
              <a:t>/</a:t>
            </a:r>
            <a:r>
              <a:rPr lang="ko-KR" altLang="en-US" sz="2000" dirty="0">
                <a:solidFill>
                  <a:schemeClr val="bg1"/>
                </a:solidFill>
              </a:rPr>
              <a:t>제품 동향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  <a:p>
            <a:pPr algn="l" latinLnBrk="0"/>
            <a:r>
              <a:rPr lang="en-US" altLang="ko-KR" sz="2000" dirty="0">
                <a:solidFill>
                  <a:schemeClr val="bg1"/>
                </a:solidFill>
              </a:rPr>
              <a:t>    2.2 </a:t>
            </a:r>
            <a:r>
              <a:rPr lang="ko-KR" altLang="en-US" sz="2000" dirty="0">
                <a:solidFill>
                  <a:schemeClr val="bg1"/>
                </a:solidFill>
              </a:rPr>
              <a:t>관련 시장 동향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개요</a:t>
            </a:r>
            <a:endParaRPr lang="en-US" altLang="ko-KR" sz="8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AD691CF-3280-4580-80C6-2CC0EE8C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웹페이지를 통해서 심리 테스트를 하여 사용자가 필요하다면 내 주변 상담소를 찾아줍니다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33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개요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AD691CF-3280-4580-80C6-2CC0EE8C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196532"/>
            <a:ext cx="4439963" cy="991537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심리 테스트를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1A5C96-3F69-4E1E-BDEC-011C8A0C6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8916"/>
            <a:ext cx="4439962" cy="254504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20C13D-A366-4079-B05E-274FA4D0A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40" y="2338915"/>
            <a:ext cx="4439963" cy="2545041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B920A053-DC0C-45FF-B410-10AD06ADC440}"/>
              </a:ext>
            </a:extLst>
          </p:cNvPr>
          <p:cNvSpPr txBox="1">
            <a:spLocks/>
          </p:cNvSpPr>
          <p:nvPr/>
        </p:nvSpPr>
        <p:spPr>
          <a:xfrm>
            <a:off x="6913839" y="5196532"/>
            <a:ext cx="4439963" cy="99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결과를 확인한다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16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개요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AD691CF-3280-4580-80C6-2CC0EE8C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196532"/>
            <a:ext cx="4439963" cy="991537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주변 상담소를 찾아준다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920A053-DC0C-45FF-B410-10AD06ADC440}"/>
              </a:ext>
            </a:extLst>
          </p:cNvPr>
          <p:cNvSpPr txBox="1">
            <a:spLocks/>
          </p:cNvSpPr>
          <p:nvPr/>
        </p:nvSpPr>
        <p:spPr>
          <a:xfrm>
            <a:off x="6913839" y="5196532"/>
            <a:ext cx="4439963" cy="99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게시판을 통해 정보를 공유한다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9BC83817-9558-48A1-8B58-856D9A30D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338915"/>
            <a:ext cx="4439963" cy="2545040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51F62CB0-FF66-4276-9CDA-534DB3F4D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72" y="2338915"/>
            <a:ext cx="4439963" cy="25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개요</a:t>
            </a:r>
            <a:endParaRPr lang="en-US" altLang="ko-KR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AD691CF-3280-4580-80C6-2CC0EE8C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9369" y="2629011"/>
            <a:ext cx="4439963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1AB122-67E1-48F2-A99F-5F9F02E0E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036"/>
            <a:ext cx="4508946" cy="4036763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4B42AA83-8541-43C3-86B4-DE9E15FF176D}"/>
              </a:ext>
            </a:extLst>
          </p:cNvPr>
          <p:cNvSpPr txBox="1">
            <a:spLocks/>
          </p:cNvSpPr>
          <p:nvPr/>
        </p:nvSpPr>
        <p:spPr>
          <a:xfrm>
            <a:off x="6202019" y="2408271"/>
            <a:ext cx="5008901" cy="399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그 밖에도 </a:t>
            </a:r>
            <a:r>
              <a:rPr lang="ko-KR" altLang="en-US" sz="2000" dirty="0" err="1">
                <a:solidFill>
                  <a:schemeClr val="bg1"/>
                </a:solidFill>
              </a:rPr>
              <a:t>챗봇으로</a:t>
            </a:r>
            <a:r>
              <a:rPr lang="ko-KR" altLang="en-US" sz="2000" dirty="0">
                <a:solidFill>
                  <a:schemeClr val="bg1"/>
                </a:solidFill>
              </a:rPr>
              <a:t> 웹페이지에 대한 접근성을 높인다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000" dirty="0">
                <a:solidFill>
                  <a:schemeClr val="bg1"/>
                </a:solidFill>
              </a:rPr>
              <a:t>필요성</a:t>
            </a:r>
            <a:endParaRPr lang="en-US" altLang="ko-KR" sz="8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AD691CF-3280-4580-80C6-2CC0EE8C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테스트 사이트는 있지만 가벼운 의견을 나누거나 상담소를 찾아주는 사이트는 없다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그러므로 이 시기에 조금이나마 사람들에게 도움이 되는 사이트 개발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4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6F4D51-C866-44EA-B151-C7C5A7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372" y="1460673"/>
            <a:ext cx="4667568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기술</a:t>
            </a:r>
            <a:r>
              <a:rPr lang="en-US" altLang="ko-KR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제품 동향</a:t>
            </a:r>
            <a:endParaRPr lang="en-US" altLang="ko-KR" sz="8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AD691CF-3280-4580-80C6-2CC0EE8C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웹 </a:t>
            </a:r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자바스프링 프레임워크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ko-KR" altLang="en-US" sz="2000" dirty="0" err="1">
                <a:solidFill>
                  <a:schemeClr val="bg1"/>
                </a:solidFill>
              </a:rPr>
              <a:t>챗봇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다이얼로그 플로우 플랫폼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클라우드 </a:t>
            </a:r>
            <a:r>
              <a:rPr lang="en-US" altLang="ko-KR" sz="2000" dirty="0">
                <a:solidFill>
                  <a:schemeClr val="bg1"/>
                </a:solidFill>
              </a:rPr>
              <a:t>- GCP</a:t>
            </a: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chemeClr val="bg1"/>
                </a:solidFill>
              </a:rPr>
              <a:t>DB - MySQL</a:t>
            </a:r>
          </a:p>
          <a:p>
            <a:pPr algn="l" latinLnBrk="0"/>
            <a:endParaRPr lang="en-US" altLang="ko-KR" sz="2000" dirty="0">
              <a:solidFill>
                <a:schemeClr val="bg1"/>
              </a:solidFill>
            </a:endParaRPr>
          </a:p>
          <a:p>
            <a:pPr algn="l" latinLnBrk="0"/>
            <a:r>
              <a:rPr lang="ko-KR" altLang="en-US" sz="2000" dirty="0">
                <a:solidFill>
                  <a:schemeClr val="bg1"/>
                </a:solidFill>
              </a:rPr>
              <a:t>공공 </a:t>
            </a:r>
            <a:r>
              <a:rPr lang="en-US" altLang="ko-KR" sz="2000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51083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346</Words>
  <Application>Microsoft Office PowerPoint</Application>
  <PresentationFormat>와이드스크린</PresentationFormat>
  <Paragraphs>162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졸업 작품 기획서</vt:lpstr>
      <vt:lpstr>스프링 기술을 이용한  여행지 서비스(사용자) 웹 개발</vt:lpstr>
      <vt:lpstr>목차</vt:lpstr>
      <vt:lpstr>개요</vt:lpstr>
      <vt:lpstr>개요</vt:lpstr>
      <vt:lpstr>개요</vt:lpstr>
      <vt:lpstr>개요</vt:lpstr>
      <vt:lpstr>필요성</vt:lpstr>
      <vt:lpstr>기술/제품 동향</vt:lpstr>
      <vt:lpstr>비교 </vt:lpstr>
      <vt:lpstr>웹 </vt:lpstr>
      <vt:lpstr>웹 </vt:lpstr>
      <vt:lpstr>챗봇 </vt:lpstr>
      <vt:lpstr>챗봇 </vt:lpstr>
      <vt:lpstr>DB </vt:lpstr>
      <vt:lpstr>클라우드 </vt:lpstr>
      <vt:lpstr>공공 API</vt:lpstr>
      <vt:lpstr>시장 동향</vt:lpstr>
      <vt:lpstr>동향</vt:lpstr>
      <vt:lpstr>동향</vt:lpstr>
      <vt:lpstr>전체 시스템 구성</vt:lpstr>
      <vt:lpstr>시스템 구성</vt:lpstr>
      <vt:lpstr>서비스 시나리오</vt:lpstr>
      <vt:lpstr>시나리오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작품 기획서</dc:title>
  <dc:creator>동민</dc:creator>
  <cp:lastModifiedBy>동민</cp:lastModifiedBy>
  <cp:revision>1</cp:revision>
  <dcterms:created xsi:type="dcterms:W3CDTF">2022-03-07T12:52:04Z</dcterms:created>
  <dcterms:modified xsi:type="dcterms:W3CDTF">2022-04-04T04:18:34Z</dcterms:modified>
</cp:coreProperties>
</file>