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7"/>
  </p:notesMasterIdLst>
  <p:sldIdLst>
    <p:sldId id="256" r:id="rId2"/>
    <p:sldId id="261" r:id="rId3"/>
    <p:sldId id="257" r:id="rId4"/>
    <p:sldId id="297" r:id="rId5"/>
    <p:sldId id="298" r:id="rId6"/>
    <p:sldId id="299" r:id="rId7"/>
    <p:sldId id="262" r:id="rId8"/>
    <p:sldId id="300" r:id="rId9"/>
    <p:sldId id="294" r:id="rId10"/>
    <p:sldId id="293" r:id="rId11"/>
    <p:sldId id="279" r:id="rId12"/>
    <p:sldId id="278" r:id="rId13"/>
    <p:sldId id="287" r:id="rId14"/>
    <p:sldId id="295" r:id="rId15"/>
    <p:sldId id="301" r:id="rId16"/>
    <p:sldId id="306" r:id="rId17"/>
    <p:sldId id="302" r:id="rId18"/>
    <p:sldId id="303" r:id="rId19"/>
    <p:sldId id="304" r:id="rId20"/>
    <p:sldId id="305" r:id="rId21"/>
    <p:sldId id="307" r:id="rId22"/>
    <p:sldId id="309" r:id="rId23"/>
    <p:sldId id="308" r:id="rId24"/>
    <p:sldId id="310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4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5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10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68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95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73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64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16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27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1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0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29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95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46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09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2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9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1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0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5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3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8623-12B7-4019-A6FC-F7FE1BD0D138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AA46-BF7F-4C05-80DD-573396DEB4C8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9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C385-CF68-44CD-89EC-C1BF8B1FE6D0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7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F9B-E46D-4ABA-909C-30AAC9B2D95D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0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47DB-BA74-47B6-9012-EF15EAB8DC31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73A0-E72A-42F0-ACE4-99878725B277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1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65F4-D4D4-4FDE-8C8C-DF72F404F1AC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C50C-1045-4593-BB94-35048977C102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7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FE98-3312-4388-B9EF-F31D71AD9B64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8BB-AB2C-4456-8F27-1BE8898C5B26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9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D6DC-4CD1-467D-94DC-AB99D17270C9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3E97-7FCD-4A55-80C7-68933AFD8EF1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7335" y="1065125"/>
            <a:ext cx="9239552" cy="2136625"/>
          </a:xfrm>
        </p:spPr>
        <p:txBody>
          <a:bodyPr/>
          <a:lstStyle/>
          <a:p>
            <a:pPr algn="l"/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Chapter 6.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클래스 추가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            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프로그램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516087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클래스 추가 프로그램 작성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-1</a:t>
            </a:r>
          </a:p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클래스 추가 프로그램 작성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-2 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35403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.2.1.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4" y="1128914"/>
            <a:ext cx="7527054" cy="46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.2.2.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클래스 구성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5" y="1382425"/>
            <a:ext cx="3128180" cy="366700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221" y="1496407"/>
            <a:ext cx="6683882" cy="171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.2.3. Dialog Design 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IDD_CLASSADD1_DIALOG </a:t>
            </a:r>
            <a:r>
              <a:rPr lang="ko-KR" altLang="en-US" sz="1800" dirty="0" smtClean="0"/>
              <a:t>다이얼 로그 생성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435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1779911"/>
            <a:ext cx="3229528" cy="29721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231" y="1436915"/>
            <a:ext cx="5809744" cy="16634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990" y="3173332"/>
            <a:ext cx="5868315" cy="31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4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.2.4.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Dialog Design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675920" y="114327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IDD_DIALOG_IN_NAME </a:t>
            </a:r>
            <a:r>
              <a:rPr lang="ko-KR" altLang="en-US" sz="1800" dirty="0" smtClean="0"/>
              <a:t>다이얼 로그 생성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435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36" y="1774642"/>
            <a:ext cx="4194582" cy="304674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162" y="1813464"/>
            <a:ext cx="6056197" cy="30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2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.2.5.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Dialog Design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IDD_DIALOG_IN_CONTACT </a:t>
            </a:r>
            <a:r>
              <a:rPr lang="ko-KR" altLang="en-US" sz="1800" dirty="0" smtClean="0"/>
              <a:t>다이얼로그 생성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816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6" y="1996732"/>
            <a:ext cx="3999963" cy="2837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360" y="1945967"/>
            <a:ext cx="5740896" cy="28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8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6.2.6.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Dialog Design 4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IDD_DIALOG_OUT_ALL </a:t>
            </a:r>
            <a:r>
              <a:rPr lang="ko-KR" altLang="en-US" sz="1800" dirty="0" smtClean="0"/>
              <a:t>다이얼로그 생성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672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9" y="2281681"/>
            <a:ext cx="3735162" cy="31380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459" y="1515673"/>
            <a:ext cx="4771591" cy="44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9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6.2.7.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클래스 추가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IDD_DIALOG_IN_NAME </a:t>
            </a:r>
            <a:r>
              <a:rPr lang="ko-KR" altLang="en-US" sz="1800" dirty="0" smtClean="0"/>
              <a:t>다이얼로그 클래스 추가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IDD_DIALOG_IN_CONTACT </a:t>
            </a:r>
            <a:r>
              <a:rPr lang="ko-KR" altLang="en-US" sz="1800" dirty="0"/>
              <a:t>다이얼로그 클래스 추가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IDD_DIALOG_OUT_ALL </a:t>
            </a:r>
            <a:r>
              <a:rPr lang="ko-KR" altLang="en-US" sz="1800" dirty="0"/>
              <a:t>다이얼로그 클래스 추가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768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18019"/>
              </p:ext>
            </p:extLst>
          </p:nvPr>
        </p:nvGraphicFramePr>
        <p:xfrm>
          <a:off x="914982" y="1691939"/>
          <a:ext cx="54395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94"/>
                <a:gridCol w="389842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Dialog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IDD_DIALOG_IN_NAME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 이름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CInName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30735"/>
              </p:ext>
            </p:extLst>
          </p:nvPr>
        </p:nvGraphicFramePr>
        <p:xfrm>
          <a:off x="905336" y="3181033"/>
          <a:ext cx="54395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94"/>
                <a:gridCol w="389842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Dialog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IDD_DIALOG_IN_CONTACT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 이름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CInContact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67126"/>
              </p:ext>
            </p:extLst>
          </p:nvPr>
        </p:nvGraphicFramePr>
        <p:xfrm>
          <a:off x="928486" y="4749585"/>
          <a:ext cx="54395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94"/>
                <a:gridCol w="389842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Dialog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IDD_DIALOG_IN_ALL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 이름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COutAll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31" y="1569215"/>
            <a:ext cx="2944552" cy="39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2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6.2.8.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함수 선언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3" y="1114991"/>
            <a:ext cx="2804911" cy="37812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602" y="1142584"/>
            <a:ext cx="5790262" cy="415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7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6.2.9.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함수 선언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sz="2900" dirty="0" smtClean="0"/>
          </a:p>
          <a:p>
            <a:pPr marL="0" indent="0">
              <a:buNone/>
            </a:pPr>
            <a:r>
              <a:rPr lang="en-US" altLang="ko-KR" sz="2900" dirty="0" smtClean="0"/>
              <a:t>// </a:t>
            </a:r>
            <a:r>
              <a:rPr lang="en-US" altLang="ko-KR" sz="2900" dirty="0"/>
              <a:t>ClassAdd2Dlg.h : </a:t>
            </a:r>
            <a:r>
              <a:rPr lang="ko-KR" altLang="en-US" sz="2900" dirty="0"/>
              <a:t>헤더 파일</a:t>
            </a:r>
          </a:p>
          <a:p>
            <a:pPr marL="0" indent="0">
              <a:buNone/>
            </a:pPr>
            <a:r>
              <a:rPr lang="en-US" altLang="ko-KR" sz="2900" dirty="0"/>
              <a:t>//</a:t>
            </a:r>
          </a:p>
          <a:p>
            <a:pPr marL="0" indent="0">
              <a:buNone/>
            </a:pPr>
            <a:r>
              <a:rPr lang="en-US" altLang="ko-KR" sz="2900" dirty="0" smtClean="0"/>
              <a:t>	#</a:t>
            </a:r>
            <a:r>
              <a:rPr lang="en-US" altLang="ko-KR" sz="2900" dirty="0"/>
              <a:t>pragma once</a:t>
            </a:r>
          </a:p>
          <a:p>
            <a:pPr marL="0" indent="0">
              <a:buNone/>
            </a:pPr>
            <a:r>
              <a:rPr lang="en-US" altLang="ko-KR" sz="2900" dirty="0" smtClean="0"/>
              <a:t>	#</a:t>
            </a:r>
            <a:r>
              <a:rPr lang="en-US" altLang="ko-KR" sz="2900" dirty="0"/>
              <a:t>include "</a:t>
            </a:r>
            <a:r>
              <a:rPr lang="en-US" altLang="ko-KR" sz="2900" dirty="0" err="1"/>
              <a:t>InName.h</a:t>
            </a:r>
            <a:r>
              <a:rPr lang="en-US" altLang="ko-KR" sz="2900" dirty="0"/>
              <a:t>"</a:t>
            </a:r>
          </a:p>
          <a:p>
            <a:pPr marL="0" indent="0">
              <a:buNone/>
            </a:pPr>
            <a:r>
              <a:rPr lang="en-US" altLang="ko-KR" sz="2900" dirty="0" smtClean="0"/>
              <a:t>	#</a:t>
            </a:r>
            <a:r>
              <a:rPr lang="en-US" altLang="ko-KR" sz="2900" dirty="0"/>
              <a:t>include "</a:t>
            </a:r>
            <a:r>
              <a:rPr lang="en-US" altLang="ko-KR" sz="2900" dirty="0" err="1"/>
              <a:t>InContact.h</a:t>
            </a:r>
            <a:r>
              <a:rPr lang="en-US" altLang="ko-KR" sz="2900" dirty="0"/>
              <a:t>"</a:t>
            </a:r>
          </a:p>
          <a:p>
            <a:pPr marL="0" indent="0">
              <a:buNone/>
            </a:pPr>
            <a:r>
              <a:rPr lang="en-US" altLang="ko-KR" sz="2900" dirty="0" smtClean="0"/>
              <a:t>	#</a:t>
            </a:r>
            <a:r>
              <a:rPr lang="en-US" altLang="ko-KR" sz="2900" dirty="0"/>
              <a:t>include "</a:t>
            </a:r>
            <a:r>
              <a:rPr lang="en-US" altLang="ko-KR" sz="2900" dirty="0" err="1"/>
              <a:t>OutAll.h</a:t>
            </a:r>
            <a:r>
              <a:rPr lang="en-US" altLang="ko-KR" sz="2900" dirty="0"/>
              <a:t>"</a:t>
            </a:r>
          </a:p>
          <a:p>
            <a:pPr marL="0" indent="0">
              <a:buNone/>
            </a:pPr>
            <a:r>
              <a:rPr lang="en-US" altLang="ko-KR" sz="2900" dirty="0" smtClean="0"/>
              <a:t>	// </a:t>
            </a:r>
            <a:r>
              <a:rPr lang="en-US" altLang="ko-KR" sz="2900" dirty="0"/>
              <a:t>CClassAdd2Dlg </a:t>
            </a:r>
            <a:r>
              <a:rPr lang="ko-KR" altLang="en-US" sz="2900" dirty="0"/>
              <a:t>대화 상자</a:t>
            </a:r>
            <a:endParaRPr lang="en-US" altLang="ko-KR" sz="2900" dirty="0" smtClean="0"/>
          </a:p>
          <a:p>
            <a:pPr marL="0" indent="0">
              <a:buNone/>
            </a:pPr>
            <a:r>
              <a:rPr lang="en-US" altLang="ko-KR" sz="2900" dirty="0" smtClean="0"/>
              <a:t>	class </a:t>
            </a:r>
            <a:r>
              <a:rPr lang="en-US" altLang="ko-KR" sz="2900" dirty="0"/>
              <a:t>CClassAdd2Dlg : public </a:t>
            </a:r>
            <a:r>
              <a:rPr lang="en-US" altLang="ko-KR" sz="2900" dirty="0" err="1"/>
              <a:t>CDialogEx</a:t>
            </a:r>
            <a:endParaRPr lang="en-US" altLang="ko-KR" sz="2900" dirty="0"/>
          </a:p>
          <a:p>
            <a:pPr marL="0" indent="0">
              <a:buNone/>
            </a:pPr>
            <a:r>
              <a:rPr lang="en-US" altLang="ko-KR" sz="2900" dirty="0" smtClean="0"/>
              <a:t>	{</a:t>
            </a:r>
            <a:endParaRPr lang="en-US" altLang="ko-KR" sz="2900" dirty="0"/>
          </a:p>
          <a:p>
            <a:pPr marL="0" indent="0">
              <a:buNone/>
            </a:pPr>
            <a:r>
              <a:rPr lang="en-US" altLang="ko-KR" sz="2900" dirty="0" smtClean="0"/>
              <a:t>		// </a:t>
            </a:r>
            <a:r>
              <a:rPr lang="ko-KR" altLang="en-US" sz="2900" dirty="0"/>
              <a:t>생성입니다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r>
              <a:rPr lang="en-US" altLang="ko-KR" sz="2900" dirty="0" smtClean="0"/>
              <a:t>		public</a:t>
            </a:r>
            <a:r>
              <a:rPr lang="en-US" altLang="ko-KR" sz="2900" dirty="0"/>
              <a:t>:</a:t>
            </a:r>
          </a:p>
          <a:p>
            <a:pPr marL="0" indent="0">
              <a:buNone/>
            </a:pPr>
            <a:r>
              <a:rPr lang="en-US" altLang="ko-KR" sz="2900" dirty="0" smtClean="0"/>
              <a:t>		CClassAdd2Dlg(</a:t>
            </a:r>
            <a:r>
              <a:rPr lang="en-US" altLang="ko-KR" sz="2900" dirty="0" err="1" smtClean="0"/>
              <a:t>CWnd</a:t>
            </a:r>
            <a:r>
              <a:rPr lang="en-US" altLang="ko-KR" sz="2900" dirty="0"/>
              <a:t>* </a:t>
            </a:r>
            <a:r>
              <a:rPr lang="en-US" altLang="ko-KR" sz="2900" dirty="0" err="1"/>
              <a:t>pParent</a:t>
            </a:r>
            <a:r>
              <a:rPr lang="en-US" altLang="ko-KR" sz="2900" dirty="0"/>
              <a:t> = NULL); // </a:t>
            </a:r>
            <a:r>
              <a:rPr lang="ko-KR" altLang="en-US" sz="2900" dirty="0"/>
              <a:t>표준 </a:t>
            </a:r>
            <a:r>
              <a:rPr lang="ko-KR" altLang="en-US" sz="2900" dirty="0" err="1"/>
              <a:t>생성자입니다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r>
              <a:rPr lang="en-US" altLang="ko-KR" sz="2900" dirty="0" smtClean="0"/>
              <a:t>		</a:t>
            </a:r>
            <a:r>
              <a:rPr lang="en-US" altLang="ko-KR" sz="2900" dirty="0" err="1" smtClean="0"/>
              <a:t>CInName</a:t>
            </a:r>
            <a:r>
              <a:rPr lang="en-US" altLang="ko-KR" sz="2900" dirty="0" smtClean="0"/>
              <a:t> </a:t>
            </a:r>
            <a:r>
              <a:rPr lang="en-US" altLang="ko-KR" sz="2900" dirty="0" err="1"/>
              <a:t>m_InNameDlg</a:t>
            </a:r>
            <a:r>
              <a:rPr lang="en-US" altLang="ko-KR" sz="2900" dirty="0"/>
              <a:t>;</a:t>
            </a:r>
          </a:p>
          <a:p>
            <a:pPr marL="0" indent="0">
              <a:buNone/>
            </a:pPr>
            <a:r>
              <a:rPr lang="en-US" altLang="ko-KR" sz="2900" dirty="0" smtClean="0"/>
              <a:t>		</a:t>
            </a:r>
            <a:r>
              <a:rPr lang="en-US" altLang="ko-KR" sz="2900" dirty="0" err="1" smtClean="0"/>
              <a:t>CInContact</a:t>
            </a:r>
            <a:r>
              <a:rPr lang="en-US" altLang="ko-KR" sz="2900" dirty="0" smtClean="0"/>
              <a:t> </a:t>
            </a:r>
            <a:r>
              <a:rPr lang="en-US" altLang="ko-KR" sz="2900" dirty="0" err="1"/>
              <a:t>m_InContactDlg</a:t>
            </a:r>
            <a:r>
              <a:rPr lang="en-US" altLang="ko-KR" sz="2900" dirty="0"/>
              <a:t>;</a:t>
            </a:r>
          </a:p>
          <a:p>
            <a:pPr marL="0" indent="0">
              <a:buNone/>
            </a:pPr>
            <a:r>
              <a:rPr lang="en-US" altLang="ko-KR" sz="2900" dirty="0" smtClean="0"/>
              <a:t>		</a:t>
            </a:r>
            <a:r>
              <a:rPr lang="en-US" altLang="ko-KR" sz="2900" dirty="0" err="1" smtClean="0"/>
              <a:t>COutAll</a:t>
            </a:r>
            <a:r>
              <a:rPr lang="en-US" altLang="ko-KR" sz="2900" dirty="0" smtClean="0"/>
              <a:t> </a:t>
            </a:r>
            <a:r>
              <a:rPr lang="en-US" altLang="ko-KR" sz="2900" dirty="0" err="1"/>
              <a:t>m_OutAllDlg</a:t>
            </a:r>
            <a:r>
              <a:rPr lang="en-US" altLang="ko-KR" sz="2900" dirty="0"/>
              <a:t>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81600" cy="365125"/>
          </a:xfrm>
        </p:spPr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8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6.2.10.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CInContact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클래스에서 멤버변수 추가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COutAll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클래서에서</a:t>
            </a:r>
            <a:r>
              <a:rPr lang="ko-KR" altLang="en-US" sz="1800" dirty="0" smtClean="0"/>
              <a:t> 멤버변수 추가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292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35696"/>
            <a:ext cx="4759934" cy="1713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922713"/>
            <a:ext cx="6795728" cy="190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0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.1.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클래스 추가 프로그램 작성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-1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434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6.2.11.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IDC_BUTTON_NAME_IN </a:t>
            </a:r>
            <a:r>
              <a:rPr lang="ko-KR" altLang="en-US" sz="1800" dirty="0" smtClean="0"/>
              <a:t>멤버함수를 추가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void </a:t>
            </a:r>
            <a:r>
              <a:rPr lang="en-US" altLang="ko-KR" sz="1800" dirty="0"/>
              <a:t>CClassAdd2Dlg::</a:t>
            </a:r>
            <a:r>
              <a:rPr lang="en-US" altLang="ko-KR" sz="1800" dirty="0" err="1"/>
              <a:t>OnClickedButtonNameIn</a:t>
            </a:r>
            <a:r>
              <a:rPr lang="en-US" altLang="ko-KR" sz="1800" dirty="0"/>
              <a:t>( )</a:t>
            </a:r>
          </a:p>
          <a:p>
            <a:pPr marL="0" indent="0">
              <a:buNone/>
            </a:pPr>
            <a:r>
              <a:rPr lang="en-US" altLang="ko-KR" sz="1800" dirty="0" smtClean="0"/>
              <a:t>	{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	// </a:t>
            </a:r>
            <a:r>
              <a:rPr lang="en-US" altLang="ko-KR" sz="1800" dirty="0"/>
              <a:t>TODO: </a:t>
            </a:r>
            <a:r>
              <a:rPr lang="ko-KR" altLang="en-US" sz="1800" dirty="0"/>
              <a:t>여기에 컨트롤 알림 처리기 코드를 추가합니다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m_InNameDlg.DoModal</a:t>
            </a:r>
            <a:r>
              <a:rPr lang="en-US" altLang="ko-KR" sz="1800" dirty="0"/>
              <a:t>( 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  <a:endParaRPr lang="en-US" altLang="ko-KR" sz="1800" dirty="0"/>
          </a:p>
          <a:p>
            <a:r>
              <a:rPr lang="en-US" altLang="ko-KR" sz="1800" dirty="0" smtClean="0"/>
              <a:t>IDC_BUTTON_CONTACT_IN </a:t>
            </a:r>
            <a:r>
              <a:rPr lang="ko-KR" altLang="en-US" sz="1800" dirty="0"/>
              <a:t>멤버함수를 </a:t>
            </a:r>
            <a:r>
              <a:rPr lang="ko-KR" altLang="en-US" sz="1800" dirty="0" smtClean="0"/>
              <a:t>추가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void </a:t>
            </a:r>
            <a:r>
              <a:rPr lang="en-US" altLang="ko-KR" sz="1800" dirty="0"/>
              <a:t>CClassAdd2Dlg::</a:t>
            </a:r>
            <a:r>
              <a:rPr lang="en-US" altLang="ko-KR" sz="1800" dirty="0" err="1"/>
              <a:t>OnClickedButtonContactIn</a:t>
            </a:r>
            <a:r>
              <a:rPr lang="en-US" altLang="ko-KR" sz="1800" dirty="0"/>
              <a:t>( )</a:t>
            </a:r>
          </a:p>
          <a:p>
            <a:pPr marL="0" indent="0">
              <a:buNone/>
            </a:pPr>
            <a:r>
              <a:rPr lang="en-US" altLang="ko-KR" sz="1800" dirty="0" smtClean="0"/>
              <a:t>	{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	// </a:t>
            </a:r>
            <a:r>
              <a:rPr lang="en-US" altLang="ko-KR" sz="1800" dirty="0"/>
              <a:t>TODO: </a:t>
            </a:r>
            <a:r>
              <a:rPr lang="ko-KR" altLang="en-US" sz="1800" dirty="0"/>
              <a:t>여기에 컨트롤 알림 처리기 코드를 추가합니다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m_InContactDlg.DoModal</a:t>
            </a:r>
            <a:r>
              <a:rPr lang="en-US" altLang="ko-KR" sz="1800" dirty="0"/>
              <a:t>( 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577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9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6.2.12.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IDC_BUTTON_NAME_OUT </a:t>
            </a:r>
            <a:r>
              <a:rPr lang="ko-KR" altLang="en-US" sz="1800" dirty="0" smtClean="0"/>
              <a:t>멤버함수를 추가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/>
              <a:t>void CClassAdd2Dlg::</a:t>
            </a:r>
            <a:r>
              <a:rPr lang="en-US" altLang="ko-KR" sz="1800" dirty="0" err="1"/>
              <a:t>OnClickedButtonNameOut</a:t>
            </a:r>
            <a:r>
              <a:rPr lang="en-US" altLang="ko-KR" sz="1800" dirty="0"/>
              <a:t>( )</a:t>
            </a:r>
          </a:p>
          <a:p>
            <a:pPr marL="0" indent="0">
              <a:buNone/>
            </a:pPr>
            <a:r>
              <a:rPr lang="en-US" altLang="ko-KR" sz="1800" dirty="0" smtClean="0"/>
              <a:t>	{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	// </a:t>
            </a:r>
            <a:r>
              <a:rPr lang="en-US" altLang="ko-KR" sz="1800" dirty="0"/>
              <a:t>TODO: </a:t>
            </a:r>
            <a:r>
              <a:rPr lang="ko-KR" altLang="en-US" sz="1800" dirty="0"/>
              <a:t>여기에 컨트롤 알림 처리기 코드를 추가합니다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   </a:t>
            </a:r>
            <a:r>
              <a:rPr lang="en-US" altLang="ko-KR" sz="1800" dirty="0" err="1" smtClean="0"/>
              <a:t>MessageBox</a:t>
            </a:r>
            <a:r>
              <a:rPr lang="en-US" altLang="ko-KR" sz="1800" dirty="0"/>
              <a:t>(_T("</a:t>
            </a:r>
            <a:r>
              <a:rPr lang="ko-KR" altLang="en-US" sz="1800" dirty="0"/>
              <a:t>한글 이름은 </a:t>
            </a:r>
            <a:r>
              <a:rPr lang="en-US" altLang="ko-KR" sz="1800" dirty="0"/>
              <a:t>")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+ </a:t>
            </a:r>
            <a:r>
              <a:rPr lang="en-US" altLang="ko-KR" sz="1800" dirty="0" err="1"/>
              <a:t>m_InNameDlg.m_strInKorName</a:t>
            </a:r>
            <a:r>
              <a:rPr lang="en-US" altLang="ko-KR" sz="1800" dirty="0"/>
              <a:t> + " ," + _T("</a:t>
            </a:r>
            <a:r>
              <a:rPr lang="ko-KR" altLang="en-US" sz="1800" dirty="0"/>
              <a:t>영문 이름은 </a:t>
            </a:r>
            <a:r>
              <a:rPr lang="en-US" altLang="ko-KR" sz="1800" dirty="0" smtClean="0"/>
              <a:t>")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+ </a:t>
            </a:r>
            <a:r>
              <a:rPr lang="en-US" altLang="ko-KR" sz="1800" dirty="0" err="1" smtClean="0"/>
              <a:t>m_InNameDlg.m_strInEngName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r>
              <a:rPr lang="en-US" altLang="ko-KR" sz="1800" dirty="0"/>
              <a:t>I</a:t>
            </a:r>
            <a:r>
              <a:rPr lang="en-US" altLang="ko-KR" sz="1800" dirty="0" smtClean="0"/>
              <a:t>DC_BUTTON_ALL_OUT </a:t>
            </a:r>
            <a:r>
              <a:rPr lang="ko-KR" altLang="en-US" sz="1800" dirty="0"/>
              <a:t>멤버함수를 추가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45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6.2.13.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 lnSpcReduction="10000"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IDC_BUTTON_ALL_OUT </a:t>
            </a:r>
            <a:r>
              <a:rPr lang="ko-KR" altLang="en-US" sz="1800" dirty="0" smtClean="0"/>
              <a:t>멤버함수를 추가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void </a:t>
            </a:r>
            <a:r>
              <a:rPr lang="en-US" altLang="ko-KR" sz="1800" dirty="0"/>
              <a:t>CClassAdd2Dlg::</a:t>
            </a:r>
            <a:r>
              <a:rPr lang="en-US" altLang="ko-KR" sz="1800" dirty="0" err="1"/>
              <a:t>OnClickedButtonAllOut</a:t>
            </a:r>
            <a:r>
              <a:rPr lang="en-US" altLang="ko-KR" sz="1800" dirty="0"/>
              <a:t>( )</a:t>
            </a:r>
          </a:p>
          <a:p>
            <a:pPr marL="0" indent="0">
              <a:buNone/>
            </a:pPr>
            <a:r>
              <a:rPr lang="en-US" altLang="ko-KR" sz="1800" dirty="0" smtClean="0"/>
              <a:t>	{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// </a:t>
            </a:r>
            <a:r>
              <a:rPr lang="en-US" altLang="ko-KR" sz="1800" dirty="0"/>
              <a:t>TODO: </a:t>
            </a:r>
            <a:r>
              <a:rPr lang="ko-KR" altLang="en-US" sz="1800" dirty="0"/>
              <a:t>여기에 컨트롤 알림 처리기 코드를 추가합니다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UpdateData</a:t>
            </a:r>
            <a:r>
              <a:rPr lang="en-US" altLang="ko-KR" sz="1800" dirty="0" smtClean="0"/>
              <a:t>(TRUE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m_OutAllDlg.m_strOutKorName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m_InNameDlg.m_strInKorName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m_OutAllDlg.m_strOutEngName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m_InNameDlg.m_strInEngName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m_OutAllDlg.m_strOutEmail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m_InContactDlg.m_strInEmail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m_OutAllDlg.m_strOutCell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m_InContactDlg.m_strInCell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UpdateData</a:t>
            </a:r>
            <a:r>
              <a:rPr lang="en-US" altLang="ko-KR" sz="1800" dirty="0" smtClean="0"/>
              <a:t>(FALSE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m_OutAllDlg.DoModal</a:t>
            </a:r>
            <a:r>
              <a:rPr lang="en-US" altLang="ko-KR" sz="1800" dirty="0"/>
              <a:t>( 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625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1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6.2.14.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816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98714" y="1240972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UpdateData</a:t>
            </a:r>
            <a:r>
              <a:rPr lang="en-US" altLang="ko-KR" dirty="0" smtClean="0"/>
              <a:t>(TRUE/FALSE)</a:t>
            </a:r>
          </a:p>
          <a:p>
            <a:pPr marL="0" indent="0">
              <a:buNone/>
            </a:pPr>
            <a:r>
              <a:rPr lang="en-US" altLang="ko-KR" dirty="0"/>
              <a:t> 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데이터를 </a:t>
            </a:r>
            <a:r>
              <a:rPr lang="en-US" altLang="ko-KR" dirty="0"/>
              <a:t>Update </a:t>
            </a:r>
            <a:r>
              <a:rPr lang="ko-KR" altLang="en-US" dirty="0"/>
              <a:t>할 때 사용하는 함수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컨트롤에 </a:t>
            </a:r>
            <a:r>
              <a:rPr lang="ko-KR" altLang="en-US" dirty="0"/>
              <a:t>있는 값을 변수로 </a:t>
            </a:r>
            <a:r>
              <a:rPr lang="en-US" altLang="ko-KR" dirty="0"/>
              <a:t>Update</a:t>
            </a:r>
            <a:r>
              <a:rPr lang="ko-KR" altLang="en-US" dirty="0"/>
              <a:t>할 때 </a:t>
            </a:r>
            <a:r>
              <a:rPr lang="en-US" altLang="ko-KR" dirty="0"/>
              <a:t>TRUE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변수에 </a:t>
            </a:r>
            <a:r>
              <a:rPr lang="ko-KR" altLang="en-US" dirty="0"/>
              <a:t>있는 값을 컨트롤에 </a:t>
            </a:r>
            <a:r>
              <a:rPr lang="en-US" altLang="ko-KR" dirty="0"/>
              <a:t>Update</a:t>
            </a:r>
            <a:r>
              <a:rPr lang="ko-KR" altLang="en-US" dirty="0"/>
              <a:t>할 때 </a:t>
            </a:r>
            <a:r>
              <a:rPr lang="en-US" altLang="ko-KR" dirty="0"/>
              <a:t>FALSE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PostQuitMessage</a:t>
            </a:r>
            <a:r>
              <a:rPr lang="en-US" altLang="ko-KR" dirty="0" smtClean="0"/>
              <a:t>(0)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프로그램 종료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IDOK/IDCANCEL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 </a:t>
            </a:r>
            <a:r>
              <a:rPr lang="ko-KR" altLang="en-US" dirty="0"/>
              <a:t>기본적으로 </a:t>
            </a:r>
            <a:r>
              <a:rPr lang="en-US" altLang="ko-KR" dirty="0"/>
              <a:t>MFC </a:t>
            </a:r>
            <a:r>
              <a:rPr lang="ko-KR" altLang="en-US" dirty="0"/>
              <a:t>내부에서 구현되는 기본적인 버튼 </a:t>
            </a:r>
            <a:r>
              <a:rPr lang="ko-KR" altLang="en-US" dirty="0" err="1" smtClean="0"/>
              <a:t>핸들러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135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6.2.15.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실행결과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1720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31" y="1245002"/>
            <a:ext cx="5691249" cy="232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172" y="3572278"/>
            <a:ext cx="5142649" cy="24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9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6.2.16.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실행결과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4959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3" y="1153781"/>
            <a:ext cx="5584097" cy="256472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575" y="3642954"/>
            <a:ext cx="5219028" cy="24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.1.1.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새로운 </a:t>
            </a:r>
            <a:r>
              <a:rPr lang="ko-KR" altLang="en-US" sz="1800" dirty="0"/>
              <a:t>다이얼로그를 </a:t>
            </a:r>
            <a:r>
              <a:rPr lang="ko-KR" altLang="en-US" sz="1800" dirty="0" err="1"/>
              <a:t>삽입함으로서</a:t>
            </a:r>
            <a:r>
              <a:rPr lang="ko-KR" altLang="en-US" sz="1800" dirty="0"/>
              <a:t> 클래스를 새로 </a:t>
            </a:r>
            <a:r>
              <a:rPr lang="ko-KR" altLang="en-US" sz="1800" dirty="0" smtClean="0"/>
              <a:t>생성</a:t>
            </a:r>
            <a:endParaRPr lang="en-US" altLang="ko-KR" sz="1800" dirty="0" smtClean="0"/>
          </a:p>
          <a:p>
            <a:r>
              <a:rPr lang="ko-KR" altLang="en-US" sz="1800" dirty="0" smtClean="0"/>
              <a:t>서로 </a:t>
            </a:r>
            <a:r>
              <a:rPr lang="ko-KR" altLang="en-US" sz="1800" dirty="0"/>
              <a:t>다른 클래스에서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데이터를 </a:t>
            </a:r>
            <a:r>
              <a:rPr lang="ko-KR" altLang="en-US" sz="1800" dirty="0"/>
              <a:t>입</a:t>
            </a:r>
            <a:r>
              <a:rPr lang="en-US" altLang="ko-KR" sz="1800" dirty="0"/>
              <a:t>/</a:t>
            </a:r>
            <a:r>
              <a:rPr lang="ko-KR" altLang="en-US" sz="1800" dirty="0"/>
              <a:t>출력하는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프로그램을 작성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768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1828801"/>
            <a:ext cx="6507492" cy="43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6.1.2. Dialog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Design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IDD_DIALOG_INPUT </a:t>
            </a:r>
            <a:r>
              <a:rPr lang="ko-KR" altLang="en-US" sz="1800" dirty="0" smtClean="0"/>
              <a:t>다이얼 로그 생성</a:t>
            </a: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1530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내용 개체 틀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93" y="1828801"/>
            <a:ext cx="2564353" cy="27581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753" y="2310430"/>
            <a:ext cx="4572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6.1.3. Dialog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Design 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IDD_DIALOG_INPUT </a:t>
            </a:r>
            <a:r>
              <a:rPr lang="ko-KR" altLang="en-US" sz="1800" dirty="0"/>
              <a:t>다이얼 로그 생성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816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2" y="1828801"/>
            <a:ext cx="3937594" cy="31051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456" y="2409825"/>
            <a:ext cx="4723231" cy="242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8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6.1.4.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IDD_DIALOG_INPUT </a:t>
            </a:r>
            <a:r>
              <a:rPr lang="ko-KR" altLang="en-US" sz="1800" dirty="0" smtClean="0"/>
              <a:t>의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새로운 클래스 생성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	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 smtClean="0"/>
              <a:t> #include “</a:t>
            </a:r>
            <a:r>
              <a:rPr lang="en-US" altLang="ko-KR" sz="1800" dirty="0" err="1" smtClean="0"/>
              <a:t>InputDlg.h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CInputDlg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m_inputDlg</a:t>
            </a:r>
            <a:r>
              <a:rPr lang="en-US" altLang="ko-KR" sz="1800" dirty="0" smtClean="0"/>
              <a:t>;” </a:t>
            </a:r>
            <a:r>
              <a:rPr lang="ko-KR" altLang="en-US" sz="1800" dirty="0" smtClean="0"/>
              <a:t>추가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err="1" smtClean="0"/>
              <a:t>CInputDlg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클래스의 멤버변수 생성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m_strInName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m_strInNum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dirty="0" smtClean="0"/>
              <a:t>멤버함수 생성 </a:t>
            </a:r>
            <a:r>
              <a:rPr lang="en-US" altLang="ko-KR" sz="1800" dirty="0" smtClean="0"/>
              <a:t>:  </a:t>
            </a:r>
            <a:r>
              <a:rPr lang="en-US" altLang="ko-KR" sz="1800" dirty="0" err="1" smtClean="0"/>
              <a:t>OnClickedButtonInput</a:t>
            </a:r>
            <a:r>
              <a:rPr lang="en-US" altLang="ko-KR" sz="1800" dirty="0" smtClean="0"/>
              <a:t>()</a:t>
            </a:r>
          </a:p>
          <a:p>
            <a:pPr marL="0" indent="0">
              <a:buNone/>
            </a:pPr>
            <a:r>
              <a:rPr lang="en-US" altLang="ko-KR" sz="1800" dirty="0" smtClean="0"/>
              <a:t>	void </a:t>
            </a:r>
            <a:r>
              <a:rPr lang="en-US" altLang="ko-KR" sz="1800" dirty="0"/>
              <a:t>CClassAdd1Dlg::</a:t>
            </a:r>
            <a:r>
              <a:rPr lang="en-US" altLang="ko-KR" sz="1800" dirty="0" err="1"/>
              <a:t>OnClickedButtonInput</a:t>
            </a:r>
            <a:r>
              <a:rPr lang="en-US" altLang="ko-KR" sz="1800" dirty="0"/>
              <a:t>( )</a:t>
            </a:r>
          </a:p>
          <a:p>
            <a:pPr marL="0" indent="0">
              <a:buNone/>
            </a:pPr>
            <a:r>
              <a:rPr lang="en-US" altLang="ko-KR" sz="1800" dirty="0" smtClean="0"/>
              <a:t>	{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	// </a:t>
            </a:r>
            <a:r>
              <a:rPr lang="en-US" altLang="ko-KR" sz="1800" dirty="0"/>
              <a:t>TODO: </a:t>
            </a:r>
            <a:r>
              <a:rPr lang="ko-KR" altLang="en-US" sz="1800" dirty="0"/>
              <a:t>여기에 컨트롤 알림 처리기 코드를 추가합니다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m_InputDlg.DoModal</a:t>
            </a:r>
            <a:r>
              <a:rPr lang="en-US" altLang="ko-KR" sz="1800" dirty="0"/>
              <a:t>( 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4578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33277"/>
              </p:ext>
            </p:extLst>
          </p:nvPr>
        </p:nvGraphicFramePr>
        <p:xfrm>
          <a:off x="958688" y="1583825"/>
          <a:ext cx="37941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941"/>
                <a:gridCol w="214324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CInputDlg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InputDlg.h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InputDlg.cpp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83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6.1.5.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677334" y="1195755"/>
            <a:ext cx="10771716" cy="4845608"/>
          </a:xfrm>
        </p:spPr>
        <p:txBody>
          <a:bodyPr>
            <a:noAutofit/>
          </a:bodyPr>
          <a:lstStyle/>
          <a:p>
            <a:r>
              <a:rPr lang="en-US" altLang="ko-KR" sz="1800" dirty="0" err="1" smtClean="0"/>
              <a:t>OnClickedButtonOutput</a:t>
            </a:r>
            <a:r>
              <a:rPr lang="en-US" altLang="ko-KR" sz="1800" dirty="0" smtClean="0"/>
              <a:t>()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멤버함수를 생성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출력함수 생성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void </a:t>
            </a:r>
            <a:r>
              <a:rPr lang="en-US" altLang="ko-KR" sz="1800" dirty="0"/>
              <a:t>CClassAdd1Dlg::</a:t>
            </a:r>
            <a:r>
              <a:rPr lang="en-US" altLang="ko-KR" sz="1800" dirty="0" err="1"/>
              <a:t>OnClickedButtonOutput</a:t>
            </a:r>
            <a:r>
              <a:rPr lang="en-US" altLang="ko-KR" sz="1800" dirty="0"/>
              <a:t>( )</a:t>
            </a:r>
          </a:p>
          <a:p>
            <a:pPr marL="0" indent="0">
              <a:buNone/>
            </a:pPr>
            <a:r>
              <a:rPr lang="en-US" altLang="ko-KR" sz="1800" dirty="0" smtClean="0"/>
              <a:t>	{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	// </a:t>
            </a:r>
            <a:r>
              <a:rPr lang="en-US" altLang="ko-KR" sz="1800" dirty="0"/>
              <a:t>TODO: </a:t>
            </a:r>
            <a:r>
              <a:rPr lang="ko-KR" altLang="en-US" sz="1800" dirty="0"/>
              <a:t>여기에 컨트롤 알림 처리기 코드를 추가합니다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MessageBox</a:t>
            </a:r>
            <a:r>
              <a:rPr lang="en-US" altLang="ko-KR" sz="1800" dirty="0"/>
              <a:t>(_T("</a:t>
            </a:r>
            <a:r>
              <a:rPr lang="ko-KR" altLang="en-US" sz="1800" dirty="0"/>
              <a:t>학번 </a:t>
            </a:r>
            <a:r>
              <a:rPr lang="en-US" altLang="ko-KR" sz="1800" dirty="0"/>
              <a:t>: ") + </a:t>
            </a:r>
            <a:r>
              <a:rPr lang="en-US" altLang="ko-KR" sz="1800" dirty="0" err="1"/>
              <a:t>m_InputDlg.m_strInNum</a:t>
            </a:r>
            <a:r>
              <a:rPr lang="en-US" altLang="ko-KR" sz="1800" dirty="0"/>
              <a:t> +_T(", ") + _T("</a:t>
            </a:r>
            <a:r>
              <a:rPr lang="ko-KR" altLang="en-US" sz="1800" dirty="0"/>
              <a:t>이름 </a:t>
            </a:r>
            <a:r>
              <a:rPr lang="en-US" altLang="ko-KR" sz="1800" dirty="0"/>
              <a:t>: ") +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m_InputDlg.m_strInName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err="1" smtClean="0"/>
              <a:t>OnClickedButtonExit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멤버함수 생성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종료함수 생성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void </a:t>
            </a:r>
            <a:r>
              <a:rPr lang="en-US" altLang="ko-KR" sz="1800" dirty="0"/>
              <a:t>CClassAdd1Dlg::</a:t>
            </a:r>
            <a:r>
              <a:rPr lang="en-US" altLang="ko-KR" sz="1800" dirty="0" err="1"/>
              <a:t>OnClickedButtonExit</a:t>
            </a:r>
            <a:r>
              <a:rPr lang="en-US" altLang="ko-KR" sz="1800" dirty="0"/>
              <a:t>( )</a:t>
            </a:r>
          </a:p>
          <a:p>
            <a:pPr marL="0" indent="0">
              <a:buNone/>
            </a:pPr>
            <a:r>
              <a:rPr lang="en-US" altLang="ko-KR" sz="1800" dirty="0" smtClean="0"/>
              <a:t>	{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	// </a:t>
            </a:r>
            <a:r>
              <a:rPr lang="en-US" altLang="ko-KR" sz="1800" dirty="0"/>
              <a:t>TODO: </a:t>
            </a:r>
            <a:r>
              <a:rPr lang="ko-KR" altLang="en-US" sz="1800" dirty="0"/>
              <a:t>여기에 컨트롤 알림 처리기 코드를 추가합니다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PostQuitMessage</a:t>
            </a:r>
            <a:r>
              <a:rPr lang="en-US" altLang="ko-KR" sz="1800" dirty="0" smtClean="0"/>
              <a:t>(0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149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6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6.1.6.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실행결과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4292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53" y="1319074"/>
            <a:ext cx="4053128" cy="2259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282" y="1306181"/>
            <a:ext cx="5028334" cy="22455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001" y="3680218"/>
            <a:ext cx="6298561" cy="23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1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.2.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클래스</a:t>
            </a:r>
            <a:r>
              <a:rPr lang="ko-KR" altLang="en-US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추가 프로그램 작성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-2 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1720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4161</TotalTime>
  <Words>556</Words>
  <Application>Microsoft Office PowerPoint</Application>
  <PresentationFormat>와이드스크린</PresentationFormat>
  <Paragraphs>245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 3</vt:lpstr>
      <vt:lpstr>Office 테마</vt:lpstr>
      <vt:lpstr>Chapter 6. 클래스 추가               프로그램</vt:lpstr>
      <vt:lpstr>     6.1. 클래스 추가 프로그램 작성-1 </vt:lpstr>
      <vt:lpstr>6.1.1. 프로그램 구성</vt:lpstr>
      <vt:lpstr>6.1.2. Dialog Design 1</vt:lpstr>
      <vt:lpstr>6.1.3. Dialog Design 2</vt:lpstr>
      <vt:lpstr>6.1.4. 프로그램 작성 1</vt:lpstr>
      <vt:lpstr>6.1.5. 프로그램 작성 2</vt:lpstr>
      <vt:lpstr>6.1.6. 실행결과</vt:lpstr>
      <vt:lpstr>  6.2. 클래스 추가 프로그램 작성-2  </vt:lpstr>
      <vt:lpstr>6.2.1. 프로그램 구성 1</vt:lpstr>
      <vt:lpstr>6.2.2. 클래스 구성</vt:lpstr>
      <vt:lpstr>6.2.3. Dialog Design 1</vt:lpstr>
      <vt:lpstr>6.2.4. Dialog Design 2</vt:lpstr>
      <vt:lpstr>6.2.5. Dialog Design 3</vt:lpstr>
      <vt:lpstr>6.2.6. Dialog Design 4</vt:lpstr>
      <vt:lpstr>6.2.7. 클래스 추가</vt:lpstr>
      <vt:lpstr>6.2.8. 함수 선언 1</vt:lpstr>
      <vt:lpstr>6.2.9. 함수 선언 2</vt:lpstr>
      <vt:lpstr>6.2.10. 프로그램 작성 1</vt:lpstr>
      <vt:lpstr>6.2.11. 프로그램 작성 2</vt:lpstr>
      <vt:lpstr>6.2.12. 프로그램 작성 3</vt:lpstr>
      <vt:lpstr>6.2.13. 프로그램 작성 4</vt:lpstr>
      <vt:lpstr>6.2.14. 프로그램 작성 5</vt:lpstr>
      <vt:lpstr>6.2.15. 실행결과 1</vt:lpstr>
      <vt:lpstr>6.2.16. 실행결과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CASA</cp:lastModifiedBy>
  <cp:revision>70</cp:revision>
  <dcterms:created xsi:type="dcterms:W3CDTF">2017-01-27T03:48:54Z</dcterms:created>
  <dcterms:modified xsi:type="dcterms:W3CDTF">2017-07-20T10:25:38Z</dcterms:modified>
</cp:coreProperties>
</file>