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8"/>
  </p:notesMasterIdLst>
  <p:sldIdLst>
    <p:sldId id="256" r:id="rId2"/>
    <p:sldId id="261" r:id="rId3"/>
    <p:sldId id="352" r:id="rId4"/>
    <p:sldId id="353" r:id="rId5"/>
    <p:sldId id="357" r:id="rId6"/>
    <p:sldId id="359" r:id="rId7"/>
    <p:sldId id="361" r:id="rId8"/>
    <p:sldId id="345" r:id="rId9"/>
    <p:sldId id="351" r:id="rId10"/>
    <p:sldId id="354" r:id="rId11"/>
    <p:sldId id="364" r:id="rId12"/>
    <p:sldId id="360" r:id="rId13"/>
    <p:sldId id="362" r:id="rId14"/>
    <p:sldId id="363" r:id="rId15"/>
    <p:sldId id="346" r:id="rId16"/>
    <p:sldId id="348" r:id="rId17"/>
    <p:sldId id="355" r:id="rId18"/>
    <p:sldId id="365" r:id="rId19"/>
    <p:sldId id="366" r:id="rId20"/>
    <p:sldId id="367" r:id="rId21"/>
    <p:sldId id="347" r:id="rId22"/>
    <p:sldId id="350" r:id="rId23"/>
    <p:sldId id="356" r:id="rId24"/>
    <p:sldId id="368" r:id="rId25"/>
    <p:sldId id="369" r:id="rId26"/>
    <p:sldId id="33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9D82A-59EC-4DF4-A4AB-3A5F74D7E613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D667-ADD9-4A93-871A-4CF48A2C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98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976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34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331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92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020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013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15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88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43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91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7402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64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94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36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29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209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240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14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687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892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8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6332-7C39-4446-9868-EE1E1005B465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5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A10F-8E22-4A55-BAB0-3D6AC26D2028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9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CB81-FDE2-4836-828D-12CA8A24F747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4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56B0-B80A-4F03-A819-46800F170CF6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0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D324-0AFF-45CE-9EA2-512C5BE8FFCB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4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A083-6402-4196-B07B-E37BCBAA3BA8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5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A50F-F27C-4D0F-9C15-0B00BC0A0A69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5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5CC0-CDA3-4BE4-A02C-F6DD1F8E7D13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3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A6F-D228-4BC6-AA68-9DA276CDC690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5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D305-2D0C-4E2F-AADD-8D5F54B5322E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1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676E-7B28-4740-BC5E-6696586960AA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8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FB6BD-49BE-4A85-9736-D815B28DA0D0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7335" y="1065125"/>
            <a:ext cx="10979206" cy="2136625"/>
          </a:xfrm>
        </p:spPr>
        <p:txBody>
          <a:bodyPr/>
          <a:lstStyle/>
          <a:p>
            <a:pPr algn="l"/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>Chapter 13. </a:t>
            </a:r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</a:rPr>
              <a:t>다양한 </a:t>
            </a:r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</a:rPr>
              <a:t>컨트롤을</a:t>
            </a:r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      </a:t>
            </a:r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</a:rPr>
              <a:t>       이용한 </a:t>
            </a:r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</a:rPr>
              <a:t>프로그램</a:t>
            </a:r>
            <a:endParaRPr lang="ko-KR" altLang="en-US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3516087"/>
            <a:ext cx="7766936" cy="223157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ko-KR" sz="2000" b="1" dirty="0" smtClean="0">
                <a:solidFill>
                  <a:schemeClr val="accent2">
                    <a:lumMod val="50000"/>
                  </a:schemeClr>
                </a:solidFill>
              </a:rPr>
              <a:t>Animation Control</a:t>
            </a:r>
          </a:p>
          <a:p>
            <a:pPr marL="457200" indent="-457200" algn="l">
              <a:buAutoNum type="arabicPeriod"/>
            </a:pPr>
            <a:r>
              <a:rPr lang="en-US" altLang="ko-KR" sz="2000" b="1" dirty="0" smtClean="0">
                <a:solidFill>
                  <a:schemeClr val="accent2">
                    <a:lumMod val="50000"/>
                  </a:schemeClr>
                </a:solidFill>
              </a:rPr>
              <a:t>Month Calendar Control</a:t>
            </a:r>
          </a:p>
          <a:p>
            <a:pPr marL="457200" indent="-457200" algn="l">
              <a:buAutoNum type="arabicPeriod"/>
            </a:pPr>
            <a:r>
              <a:rPr lang="en-US" altLang="ko-KR" sz="2000" b="1" dirty="0" smtClean="0">
                <a:solidFill>
                  <a:schemeClr val="accent2">
                    <a:lumMod val="50000"/>
                  </a:schemeClr>
                </a:solidFill>
              </a:rPr>
              <a:t>Spin Control</a:t>
            </a:r>
          </a:p>
          <a:p>
            <a:pPr marL="457200" indent="-457200" algn="l">
              <a:buAutoNum type="arabicPeriod"/>
            </a:pPr>
            <a:r>
              <a:rPr lang="en-US" altLang="ko-KR" sz="2000" b="1" dirty="0" smtClean="0">
                <a:solidFill>
                  <a:schemeClr val="accent2">
                    <a:lumMod val="50000"/>
                  </a:schemeClr>
                </a:solidFill>
              </a:rPr>
              <a:t>Date Time Picker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138351" cy="365125"/>
          </a:xfrm>
        </p:spPr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8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13.2.2. </a:t>
            </a:r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</a:rPr>
              <a:t>COleDateTime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 Method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434914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46314" y="1088572"/>
            <a:ext cx="10186244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 smtClean="0"/>
              <a:t> </a:t>
            </a:r>
          </a:p>
          <a:p>
            <a:endParaRPr lang="en-US" altLang="ko-KR" sz="2800" dirty="0" smtClean="0"/>
          </a:p>
          <a:p>
            <a:endParaRPr lang="en-US" altLang="ko-KR" sz="2800" dirty="0" smtClean="0"/>
          </a:p>
          <a:p>
            <a:endParaRPr lang="en-US" altLang="ko-KR" sz="2800" dirty="0" smtClean="0"/>
          </a:p>
          <a:p>
            <a:pPr marL="0" indent="0">
              <a:buFont typeface="Wingdings 3" charset="2"/>
              <a:buNone/>
            </a:pPr>
            <a:r>
              <a:rPr lang="en-US" altLang="ko-KR" sz="2800" dirty="0" smtClean="0"/>
              <a:t>	</a:t>
            </a:r>
          </a:p>
          <a:p>
            <a:pPr marL="0" indent="0">
              <a:buFont typeface="Wingdings 3" charset="2"/>
              <a:buNone/>
            </a:pPr>
            <a:endParaRPr lang="en-US" altLang="ko-KR" sz="2800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461" y="1335825"/>
            <a:ext cx="4480442" cy="389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52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13.2.3.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시간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날짜 구하는 함수 예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907692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4" name="내용 개체 틀 5"/>
          <p:cNvSpPr txBox="1">
            <a:spLocks/>
          </p:cNvSpPr>
          <p:nvPr/>
        </p:nvSpPr>
        <p:spPr>
          <a:xfrm>
            <a:off x="598714" y="1390891"/>
            <a:ext cx="8596668" cy="4548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46314" y="1088572"/>
            <a:ext cx="10186244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현재 시간을 달력에서 구하는 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특정한 </a:t>
            </a:r>
            <a:r>
              <a:rPr lang="ko-KR" altLang="en-US" dirty="0"/>
              <a:t>날짜</a:t>
            </a:r>
            <a:r>
              <a:rPr lang="en-US" altLang="ko-KR" dirty="0"/>
              <a:t>(</a:t>
            </a:r>
            <a:r>
              <a:rPr lang="ko-KR" altLang="en-US" dirty="0" smtClean="0"/>
              <a:t>예</a:t>
            </a:r>
            <a:r>
              <a:rPr lang="en-US" altLang="ko-KR" dirty="0"/>
              <a:t>:</a:t>
            </a:r>
            <a:r>
              <a:rPr lang="en-US" altLang="ko-KR" dirty="0" smtClean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r>
              <a:rPr lang="ko-KR" altLang="en-US" dirty="0"/>
              <a:t>를 구하는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799" y="1679512"/>
            <a:ext cx="7491864" cy="19432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454" y="4571110"/>
            <a:ext cx="6898746" cy="117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2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13.2.4.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- 1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709984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4" name="내용 개체 틀 5"/>
          <p:cNvSpPr txBox="1">
            <a:spLocks/>
          </p:cNvSpPr>
          <p:nvPr/>
        </p:nvSpPr>
        <p:spPr>
          <a:xfrm>
            <a:off x="598714" y="1390891"/>
            <a:ext cx="8596668" cy="4548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46314" y="1088572"/>
            <a:ext cx="10186244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en-US" dirty="0" smtClean="0"/>
              <a:t>날짜를 </a:t>
            </a:r>
            <a:r>
              <a:rPr lang="ko-KR" altLang="en-US" dirty="0"/>
              <a:t>선택하여 </a:t>
            </a:r>
            <a:r>
              <a:rPr lang="ko-KR" altLang="en-US" dirty="0" err="1"/>
              <a:t>에디트</a:t>
            </a:r>
            <a:r>
              <a:rPr lang="ko-KR" altLang="en-US" dirty="0"/>
              <a:t> 박스에 출력하도록 </a:t>
            </a:r>
            <a:r>
              <a:rPr lang="ko-KR" altLang="en-US" dirty="0" smtClean="0"/>
              <a:t>프로그램 작성</a:t>
            </a:r>
            <a:endParaRPr lang="en-US" altLang="ko-KR" dirty="0" smtClean="0"/>
          </a:p>
          <a:p>
            <a:r>
              <a:rPr lang="en-US" altLang="ko-KR" dirty="0" smtClean="0"/>
              <a:t>Dialog Design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2388629"/>
            <a:ext cx="4337571" cy="28120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303" y="2937438"/>
            <a:ext cx="5960341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0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13.2.5.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- 2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33551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내용 개체 틀 5"/>
          <p:cNvSpPr txBox="1">
            <a:spLocks/>
          </p:cNvSpPr>
          <p:nvPr/>
        </p:nvSpPr>
        <p:spPr>
          <a:xfrm>
            <a:off x="598714" y="1390891"/>
            <a:ext cx="8596668" cy="4548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46314" y="1088572"/>
            <a:ext cx="10186244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OnSelchangeMonthcalendar1( </a:t>
            </a:r>
            <a:r>
              <a:rPr lang="en-US" altLang="ko-KR" sz="2800" dirty="0" smtClean="0"/>
              <a:t>) – </a:t>
            </a:r>
            <a:r>
              <a:rPr lang="ko-KR" altLang="en-US" sz="2800" dirty="0" smtClean="0"/>
              <a:t>날짜 선택</a:t>
            </a:r>
            <a:endParaRPr lang="en-US" altLang="ko-KR" sz="2800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52" y="1694788"/>
            <a:ext cx="7198063" cy="363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31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13.2.6.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실행 결과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0060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" name="내용 개체 틀 5"/>
          <p:cNvSpPr txBox="1">
            <a:spLocks/>
          </p:cNvSpPr>
          <p:nvPr/>
        </p:nvSpPr>
        <p:spPr>
          <a:xfrm>
            <a:off x="598714" y="1390891"/>
            <a:ext cx="8596668" cy="4548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1390891"/>
            <a:ext cx="6777322" cy="35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0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2405743"/>
            <a:ext cx="9241972" cy="17199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 13.3. Spin Control</a:t>
            </a:r>
            <a:b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ko-KR" altLang="en-US" sz="4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660557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0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13.3.1. Spin Control - 1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12492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46314" y="1088572"/>
            <a:ext cx="10186244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en-US" dirty="0" err="1" smtClean="0"/>
              <a:t>에디트</a:t>
            </a:r>
            <a:r>
              <a:rPr lang="ko-KR" altLang="en-US" dirty="0" smtClean="0"/>
              <a:t> </a:t>
            </a:r>
            <a:r>
              <a:rPr lang="ko-KR" altLang="en-US" dirty="0" smtClean="0"/>
              <a:t>컨트롤로 숫자 </a:t>
            </a:r>
            <a:r>
              <a:rPr lang="ko-KR" altLang="en-US" dirty="0"/>
              <a:t>증가</a:t>
            </a:r>
            <a:r>
              <a:rPr lang="en-US" altLang="ko-KR" dirty="0"/>
              <a:t>/</a:t>
            </a:r>
            <a:r>
              <a:rPr lang="ko-KR" altLang="en-US" dirty="0"/>
              <a:t>감소 시 </a:t>
            </a:r>
            <a:r>
              <a:rPr lang="ko-KR" altLang="en-US" dirty="0" smtClean="0"/>
              <a:t> 변경가능</a:t>
            </a:r>
            <a:endParaRPr lang="en-US" altLang="ko-KR" dirty="0" smtClean="0"/>
          </a:p>
          <a:p>
            <a:r>
              <a:rPr lang="ko-KR" altLang="en-US" dirty="0" smtClean="0"/>
              <a:t>마우스를 </a:t>
            </a:r>
            <a:r>
              <a:rPr lang="ko-KR" altLang="en-US" dirty="0"/>
              <a:t>이용해서 </a:t>
            </a:r>
            <a:r>
              <a:rPr lang="ko-KR" altLang="en-US" dirty="0" smtClean="0"/>
              <a:t>값 변경 가능</a:t>
            </a:r>
            <a:endParaRPr lang="en-US" altLang="ko-KR" dirty="0" smtClean="0"/>
          </a:p>
          <a:p>
            <a:r>
              <a:rPr lang="en-US" altLang="ko-KR" dirty="0" smtClean="0"/>
              <a:t>Up-Down Control 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/>
              <a:t>스핀 컨트롤의        </a:t>
            </a:r>
            <a:r>
              <a:rPr lang="ko-KR" altLang="en-US" dirty="0" smtClean="0"/>
              <a:t>    를 </a:t>
            </a:r>
            <a:r>
              <a:rPr lang="ko-KR" altLang="en-US" dirty="0"/>
              <a:t>누를 때 마다 숫자가 증가</a:t>
            </a:r>
            <a:r>
              <a:rPr lang="en-US" altLang="ko-KR" dirty="0"/>
              <a:t>/</a:t>
            </a:r>
            <a:r>
              <a:rPr lang="ko-KR" altLang="en-US" dirty="0" smtClean="0"/>
              <a:t>감소</a:t>
            </a:r>
            <a:endParaRPr lang="en-US" altLang="ko-KR" dirty="0" smtClean="0"/>
          </a:p>
          <a:p>
            <a:r>
              <a:rPr lang="ko-KR" altLang="en-US" dirty="0"/>
              <a:t>버디 컨트롤</a:t>
            </a:r>
            <a:r>
              <a:rPr lang="en-US" altLang="ko-KR" dirty="0"/>
              <a:t>(Buddy Control)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다른 </a:t>
            </a:r>
            <a:r>
              <a:rPr lang="ko-KR" altLang="en-US" dirty="0"/>
              <a:t>컨트롤이나 </a:t>
            </a:r>
            <a:r>
              <a:rPr lang="ko-KR" altLang="en-US" dirty="0" err="1"/>
              <a:t>에디트</a:t>
            </a:r>
            <a:r>
              <a:rPr lang="ko-KR" altLang="en-US" dirty="0"/>
              <a:t> 컨트롤 등과 함께 </a:t>
            </a:r>
            <a:r>
              <a:rPr lang="ko-KR" altLang="en-US" dirty="0" smtClean="0"/>
              <a:t>값이 변경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Independent Control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함께 변경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418" y="2704857"/>
            <a:ext cx="742950" cy="39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4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13.3.2.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Spin Control -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2659464"/>
            <a:ext cx="9448800" cy="495279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270157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75268" y="1088571"/>
            <a:ext cx="10186244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상호작용 </a:t>
            </a:r>
            <a:r>
              <a:rPr lang="en-US" altLang="ko-KR" dirty="0" smtClean="0"/>
              <a:t>Spin Control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 Auto Buddy/ Set Buddy : TRUE</a:t>
            </a:r>
            <a:endParaRPr lang="en-US" altLang="ko-KR" dirty="0"/>
          </a:p>
          <a:p>
            <a:r>
              <a:rPr lang="ko-KR" altLang="en-US" dirty="0" err="1" smtClean="0"/>
              <a:t>숫자값은</a:t>
            </a:r>
            <a:r>
              <a:rPr lang="ko-KR" altLang="en-US" dirty="0" smtClean="0"/>
              <a:t> 인접한 숫자로 연결되도록 디자인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Font typeface="Wingdings 3" charset="2"/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490" y="2792527"/>
            <a:ext cx="4861175" cy="333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40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13.3.3.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- 1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2659464"/>
            <a:ext cx="9448800" cy="495279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344297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75268" y="1088571"/>
            <a:ext cx="10186244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/>
              <a:t>Spin Control</a:t>
            </a:r>
            <a:r>
              <a:rPr lang="ko-KR" altLang="en-US" dirty="0"/>
              <a:t>를 이용해서 숫자의 </a:t>
            </a:r>
            <a:r>
              <a:rPr lang="ko-KR" altLang="en-US" dirty="0" smtClean="0"/>
              <a:t>증감 </a:t>
            </a:r>
            <a:r>
              <a:rPr lang="ko-KR" altLang="en-US" dirty="0"/>
              <a:t>프로그램을 </a:t>
            </a:r>
            <a:r>
              <a:rPr lang="ko-KR" altLang="en-US" dirty="0" smtClean="0"/>
              <a:t>작성</a:t>
            </a:r>
            <a:endParaRPr lang="en-US" altLang="ko-KR" dirty="0"/>
          </a:p>
          <a:p>
            <a:r>
              <a:rPr lang="en-US" altLang="ko-KR" dirty="0" smtClean="0"/>
              <a:t> Dialog Design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68" y="2404102"/>
            <a:ext cx="3223103" cy="23217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325" y="2659464"/>
            <a:ext cx="6406374" cy="197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13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13.3.4.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- 2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2659464"/>
            <a:ext cx="9448800" cy="495279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907692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75268" y="1088571"/>
            <a:ext cx="10186244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</a:t>
            </a:r>
            <a:r>
              <a:rPr lang="en-US" altLang="ko-KR" dirty="0" err="1"/>
              <a:t>OnInitDialog</a:t>
            </a:r>
            <a:r>
              <a:rPr lang="en-US" altLang="ko-KR" dirty="0"/>
              <a:t>( </a:t>
            </a:r>
            <a:r>
              <a:rPr lang="en-US" altLang="ko-KR" dirty="0" smtClean="0"/>
              <a:t>)</a:t>
            </a:r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37" y="1630423"/>
            <a:ext cx="5988009" cy="447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3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2405743"/>
            <a:ext cx="9241972" cy="17199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 13.1. Animation Control</a:t>
            </a:r>
            <a:b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ko-KR" altLang="en-US" sz="4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41020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9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13.3.5.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실행 결과 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2659464"/>
            <a:ext cx="9448800" cy="495279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253681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75268" y="938517"/>
            <a:ext cx="10186244" cy="5102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485" y="1297581"/>
            <a:ext cx="7171592" cy="47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07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2405743"/>
            <a:ext cx="9241972" cy="17199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 13.4. Date Time Picker</a:t>
            </a:r>
            <a:b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ko-KR" altLang="en-US" sz="4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635843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2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13.4.1. Date Time Picker - 1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91216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46314" y="1088572"/>
            <a:ext cx="10186244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/>
              <a:t>Date Time Picker(DTP)</a:t>
            </a:r>
            <a:r>
              <a:rPr lang="ko-KR" altLang="en-US" dirty="0"/>
              <a:t>는 날짜와 시간에 관한 정보를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/>
              <a:t>사용자가 쉽게 </a:t>
            </a:r>
            <a:r>
              <a:rPr lang="ko-KR" altLang="en-US" dirty="0" smtClean="0"/>
              <a:t>수정가능 컨트롤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분으로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/>
              <a:t>컨트롤은 새로운 값을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ko-KR" altLang="en-US" dirty="0" smtClean="0"/>
              <a:t> 마우스 클릭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간단한 </a:t>
            </a:r>
            <a:r>
              <a:rPr lang="ko-KR" altLang="en-US" dirty="0"/>
              <a:t>날짜와 시간을 선택이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28894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13.4.2.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Date Time Picker -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88924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46314" y="1088572"/>
            <a:ext cx="10186244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형태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Font typeface="Wingdings 3" charset="2"/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532" y="1954090"/>
            <a:ext cx="4488819" cy="21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13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13.4.3.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구성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- 1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360773" cy="365125"/>
          </a:xfrm>
        </p:spPr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75268" y="1088571"/>
            <a:ext cx="10186244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Dialog Design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893943"/>
            <a:ext cx="3239649" cy="31235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936" y="1770185"/>
            <a:ext cx="5991059" cy="31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90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13.4.4.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구성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- 2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2659464"/>
            <a:ext cx="9448800" cy="495279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476103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75268" y="1088571"/>
            <a:ext cx="10186244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OnClickedButtonOut</a:t>
            </a:r>
            <a:r>
              <a:rPr lang="en-US" altLang="ko-KR" dirty="0" smtClean="0"/>
              <a:t>()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816" y="1123310"/>
            <a:ext cx="6150386" cy="523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07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13.4.5.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실행 결과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270157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4" name="내용 개체 틀 5"/>
          <p:cNvSpPr txBox="1">
            <a:spLocks/>
          </p:cNvSpPr>
          <p:nvPr/>
        </p:nvSpPr>
        <p:spPr>
          <a:xfrm>
            <a:off x="598714" y="1390891"/>
            <a:ext cx="8596668" cy="4548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16" y="1289270"/>
            <a:ext cx="4974287" cy="34116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155" y="2239474"/>
            <a:ext cx="5131016" cy="35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5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13.1.1. Animation Control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08838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46314" y="1088572"/>
            <a:ext cx="10186244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동영상 재생 컨트롤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주로</a:t>
            </a:r>
            <a:r>
              <a:rPr lang="en-US" altLang="ko-KR" dirty="0" smtClean="0"/>
              <a:t> AVI </a:t>
            </a:r>
            <a:r>
              <a:rPr lang="ko-KR" altLang="en-US" dirty="0" smtClean="0"/>
              <a:t>동영상 파일 재생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재생 가능 </a:t>
            </a:r>
            <a:r>
              <a:rPr lang="en-US" altLang="ko-KR" dirty="0" smtClean="0"/>
              <a:t>AVI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- RLE(Run </a:t>
            </a:r>
            <a:r>
              <a:rPr lang="en-US" altLang="ko-KR" dirty="0"/>
              <a:t>Length Encoding)</a:t>
            </a:r>
            <a:r>
              <a:rPr lang="ko-KR" altLang="en-US" dirty="0"/>
              <a:t>을 </a:t>
            </a:r>
            <a:r>
              <a:rPr lang="ko-KR" altLang="en-US" dirty="0" smtClean="0"/>
              <a:t>사용하여 압축파일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압축되지 </a:t>
            </a:r>
            <a:r>
              <a:rPr lang="ko-KR" altLang="en-US" dirty="0"/>
              <a:t>않은 </a:t>
            </a:r>
            <a:r>
              <a:rPr lang="ko-KR" altLang="en-US" dirty="0" smtClean="0"/>
              <a:t>파일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BOOL Play(UINT </a:t>
            </a:r>
            <a:r>
              <a:rPr lang="en-US" altLang="ko-KR" dirty="0" err="1" smtClean="0"/>
              <a:t>nFrom</a:t>
            </a:r>
            <a:r>
              <a:rPr lang="en-US" altLang="ko-KR" dirty="0" smtClean="0"/>
              <a:t>, UINT </a:t>
            </a:r>
            <a:r>
              <a:rPr lang="en-US" altLang="ko-KR" dirty="0" err="1" smtClean="0"/>
              <a:t>nTo</a:t>
            </a:r>
            <a:r>
              <a:rPr lang="en-US" altLang="ko-KR" dirty="0" smtClean="0"/>
              <a:t>, UINT </a:t>
            </a:r>
            <a:r>
              <a:rPr lang="en-US" altLang="ko-KR" dirty="0" err="1" smtClean="0"/>
              <a:t>rRep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Font typeface="Wingdings 3" charset="2"/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19" y="3866451"/>
            <a:ext cx="5410181" cy="108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8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13.1.2.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- 1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80686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46314" y="1088572"/>
            <a:ext cx="10186244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Animation </a:t>
            </a:r>
            <a:r>
              <a:rPr lang="en-US" altLang="ko-KR" dirty="0" smtClean="0"/>
              <a:t>Control</a:t>
            </a:r>
            <a:r>
              <a:rPr lang="ko-KR" altLang="en-US" dirty="0" smtClean="0"/>
              <a:t>을 이용하여 동영상 </a:t>
            </a:r>
            <a:r>
              <a:rPr lang="en-US" altLang="ko-KR" dirty="0" smtClean="0"/>
              <a:t>AVI</a:t>
            </a:r>
            <a:r>
              <a:rPr lang="ko-KR" altLang="en-US" dirty="0" smtClean="0"/>
              <a:t>파일 재생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Dialog Design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Font typeface="Wingdings 3" charset="2"/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" y="2355291"/>
            <a:ext cx="3920681" cy="29905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714" y="2355291"/>
            <a:ext cx="43338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2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13.1.3. 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- 2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88924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46314" y="1088572"/>
            <a:ext cx="10186244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IDC_ANMIMATE_DISLPAY </a:t>
            </a:r>
            <a:r>
              <a:rPr lang="ko-KR" altLang="en-US" dirty="0" smtClean="0"/>
              <a:t>컨트롤 </a:t>
            </a:r>
            <a:r>
              <a:rPr lang="en-US" altLang="ko-KR" dirty="0" smtClean="0"/>
              <a:t>-&gt;  </a:t>
            </a:r>
            <a:r>
              <a:rPr lang="en-US" altLang="ko-KR" dirty="0" err="1" smtClean="0"/>
              <a:t>m_cAnimation</a:t>
            </a:r>
            <a:endParaRPr lang="en-US" altLang="ko-KR" dirty="0" smtClean="0"/>
          </a:p>
          <a:p>
            <a:r>
              <a:rPr lang="en-US" altLang="ko-KR" dirty="0" smtClean="0"/>
              <a:t> PLAY Button : </a:t>
            </a:r>
            <a:r>
              <a:rPr lang="en-US" altLang="ko-KR" dirty="0" err="1"/>
              <a:t>OnClickedButtonPlay</a:t>
            </a:r>
            <a:r>
              <a:rPr lang="en-US" altLang="ko-KR" dirty="0" smtClean="0"/>
              <a:t>()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STOP Button : </a:t>
            </a:r>
            <a:r>
              <a:rPr lang="en-US" altLang="ko-KR" dirty="0" err="1" smtClean="0"/>
              <a:t>OnClickedButtonStop</a:t>
            </a:r>
            <a:r>
              <a:rPr lang="en-US" altLang="ko-KR" dirty="0" smtClean="0"/>
              <a:t>()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Font typeface="Wingdings 3" charset="2"/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50" y="2286711"/>
            <a:ext cx="5442090" cy="15080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450" y="4469358"/>
            <a:ext cx="5637086" cy="14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4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13.1.4.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- 3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5826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내용 개체 틀 5"/>
          <p:cNvSpPr txBox="1">
            <a:spLocks/>
          </p:cNvSpPr>
          <p:nvPr/>
        </p:nvSpPr>
        <p:spPr>
          <a:xfrm>
            <a:off x="598714" y="1390891"/>
            <a:ext cx="8596668" cy="4548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46314" y="1088572"/>
            <a:ext cx="10186244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</a:t>
            </a:r>
            <a:r>
              <a:rPr lang="en-US" altLang="ko-KR" dirty="0" smtClean="0"/>
              <a:t>File Open </a:t>
            </a:r>
            <a:r>
              <a:rPr lang="en-US" altLang="ko-KR" dirty="0"/>
              <a:t>: </a:t>
            </a:r>
            <a:r>
              <a:rPr lang="en-US" altLang="ko-KR" dirty="0" err="1" smtClean="0"/>
              <a:t>OnClickedfButtonFile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Font typeface="Wingdings 3" charset="2"/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01" y="1706498"/>
            <a:ext cx="7129545" cy="311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1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13.1.5.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실행 결과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156782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내용 개체 틀 5"/>
          <p:cNvSpPr txBox="1">
            <a:spLocks/>
          </p:cNvSpPr>
          <p:nvPr/>
        </p:nvSpPr>
        <p:spPr>
          <a:xfrm>
            <a:off x="598714" y="1390891"/>
            <a:ext cx="8596668" cy="4548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46314" y="1088572"/>
            <a:ext cx="10186244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191" y="1024587"/>
            <a:ext cx="6584252" cy="508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6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2405743"/>
            <a:ext cx="9241972" cy="17199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 13.2. Month Calendar Control</a:t>
            </a:r>
            <a:b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ko-KR" altLang="en-US" sz="4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957119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8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13.2.1. Month Calendar Control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064211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46314" y="1088572"/>
            <a:ext cx="10186244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날짜 </a:t>
            </a:r>
            <a:r>
              <a:rPr lang="ko-KR" altLang="en-US" dirty="0" smtClean="0"/>
              <a:t>출력 컨트롤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월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일이 기본 표시</a:t>
            </a:r>
            <a:endParaRPr lang="en-US" altLang="ko-KR" dirty="0" smtClean="0"/>
          </a:p>
          <a:p>
            <a:r>
              <a:rPr lang="ko-KR" altLang="en-US" dirty="0"/>
              <a:t>사용자가 </a:t>
            </a:r>
            <a:r>
              <a:rPr lang="ko-KR" altLang="en-US" dirty="0" smtClean="0"/>
              <a:t>이전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다음 </a:t>
            </a:r>
            <a:r>
              <a:rPr lang="ko-KR" altLang="en-US" dirty="0"/>
              <a:t>달로 </a:t>
            </a:r>
            <a:r>
              <a:rPr lang="ko-KR" altLang="en-US" dirty="0" err="1"/>
              <a:t>스크롤하여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특정 </a:t>
            </a:r>
            <a:r>
              <a:rPr lang="ko-KR" altLang="en-US" dirty="0"/>
              <a:t>월 또는 </a:t>
            </a:r>
            <a:r>
              <a:rPr lang="ko-KR" altLang="en-US" dirty="0" smtClean="0"/>
              <a:t>연도 선택가능</a:t>
            </a:r>
            <a:endParaRPr lang="en-US" altLang="ko-KR" dirty="0" smtClean="0"/>
          </a:p>
          <a:p>
            <a:r>
              <a:rPr lang="en-US" altLang="ko-KR" dirty="0" err="1" smtClean="0"/>
              <a:t>COleDateTime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smtClean="0"/>
              <a:t>날짜와 </a:t>
            </a:r>
            <a:r>
              <a:rPr lang="ko-KR" altLang="en-US" dirty="0"/>
              <a:t>시간의 </a:t>
            </a:r>
            <a:r>
              <a:rPr lang="ko-KR" altLang="en-US" dirty="0" smtClean="0"/>
              <a:t>값을 구하여 수정하는 함수</a:t>
            </a:r>
            <a:endParaRPr lang="en-US" altLang="ko-KR" dirty="0" smtClean="0"/>
          </a:p>
          <a:p>
            <a:r>
              <a:rPr lang="en-US" altLang="ko-KR" dirty="0" err="1" smtClean="0"/>
              <a:t>COleDateTimeSpan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</a:t>
            </a:r>
            <a:r>
              <a:rPr lang="en-US" altLang="ko-KR" dirty="0" smtClean="0"/>
              <a:t>/</a:t>
            </a:r>
            <a:r>
              <a:rPr lang="ko-KR" altLang="en-US" dirty="0" smtClean="0"/>
              <a:t>초 표현 가능</a:t>
            </a:r>
            <a:endParaRPr lang="en-US" altLang="ko-KR" dirty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0903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5081</TotalTime>
  <Words>690</Words>
  <Application>Microsoft Office PowerPoint</Application>
  <PresentationFormat>와이드스크린</PresentationFormat>
  <Paragraphs>332</Paragraphs>
  <Slides>26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Wingdings 3</vt:lpstr>
      <vt:lpstr>Office 테마</vt:lpstr>
      <vt:lpstr>Chapter 13. 다양한 컨트롤을                이용한 프로그램</vt:lpstr>
      <vt:lpstr>     13.1. Animation Control </vt:lpstr>
      <vt:lpstr>13.1.1. Animation Control  </vt:lpstr>
      <vt:lpstr>13.1.2. 프로그램 작성 - 1</vt:lpstr>
      <vt:lpstr>13.1.3.  프로그램 작성 - 2</vt:lpstr>
      <vt:lpstr>13.1.4. 프로그램 작성 - 3</vt:lpstr>
      <vt:lpstr>13.1.5. 프로그램 실행 결과 </vt:lpstr>
      <vt:lpstr>     13.2. Month Calendar Control </vt:lpstr>
      <vt:lpstr>13.2.1. Month Calendar Control  </vt:lpstr>
      <vt:lpstr>13.2.2. COleDateTime  Method </vt:lpstr>
      <vt:lpstr>13.2.3. 시간/날짜 구하는 함수 예</vt:lpstr>
      <vt:lpstr>13.2.4. 프로그램 작성 - 1</vt:lpstr>
      <vt:lpstr>13.2.5. 프로그램 작성 - 2</vt:lpstr>
      <vt:lpstr>13.2.6. 프로그램 실행 결과</vt:lpstr>
      <vt:lpstr>     13.3. Spin Control </vt:lpstr>
      <vt:lpstr>13.3.1. Spin Control - 1  </vt:lpstr>
      <vt:lpstr>13.3.2. Spin Control - 2  </vt:lpstr>
      <vt:lpstr>13.3.3. 프로그램 작성 - 1  </vt:lpstr>
      <vt:lpstr>13.3.4. 프로그램 작성 - 2  </vt:lpstr>
      <vt:lpstr>13.3.5. 프로그램 실행 결과   </vt:lpstr>
      <vt:lpstr>     13.4. Date Time Picker </vt:lpstr>
      <vt:lpstr>13.4.1. Date Time Picker - 1  </vt:lpstr>
      <vt:lpstr>13.4.2. Date Time Picker - 2  </vt:lpstr>
      <vt:lpstr>13.4.3. 프로그램 구성 - 1  </vt:lpstr>
      <vt:lpstr>13.4.4. 프로그램 구성 - 2  </vt:lpstr>
      <vt:lpstr>13.4.5. 프로그램 실행 결과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 MFC 시작하기</dc:title>
  <dc:creator>ahri</dc:creator>
  <cp:lastModifiedBy>CASA</cp:lastModifiedBy>
  <cp:revision>131</cp:revision>
  <dcterms:created xsi:type="dcterms:W3CDTF">2017-01-27T03:48:54Z</dcterms:created>
  <dcterms:modified xsi:type="dcterms:W3CDTF">2017-07-24T10:31:05Z</dcterms:modified>
</cp:coreProperties>
</file>