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C1BEF-506D-4ED8-B816-4F5DE7D7C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0FFC94-909A-497C-BA17-35C14C9CE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43B-B8A9-4DC1-8DD3-FB8C1977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D61B6-A326-4D94-A38B-A26EB51D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E0307-3058-4CBB-BB4D-55D9285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6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3E1D-863B-47D9-BF82-C00B009A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C5EFE-C7DC-43E0-AA73-B53A24E99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CEA8A-E26F-4CF5-8932-D4A656B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D5D9F-4E05-4467-A92E-2E011E4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7C7A9-6611-4CCD-9AF8-3D27C20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4E999-859B-41C7-91D2-7D64E1248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DDE7E-6BE3-4066-8373-46C972B3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9DC2E-0CD0-4B5E-9634-8874FB17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AF21-F8E2-4EBD-A3BF-8CFF7FA1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7887B-0D8A-41AE-B647-DC092777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A5B9-D4D4-477F-824C-87804933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0375D-F2E9-4DFE-947A-3E246995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98E3-4690-43E3-BF57-3ED4F28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60523-9805-4177-B0EE-C9FA4D1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01CAB-0FBB-41FC-A526-8434F5E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CFFF9-9C34-4F91-A69B-CD99739B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4FF45-4C40-4801-847C-977E573C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D7ADA-EF82-4B8A-B8F0-65D38A6F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641F9-6B1B-4808-A05D-D415020E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07B8D-483C-4B83-BE3D-00D024FB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A908-AF54-4F47-9A6E-851ADAB2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C3E66-7102-4ABE-9456-2ED0C2680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F740D-DBD3-4BD9-8093-3B6AEFBD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ECFDC-8249-42A7-B1E1-D444705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0C7D2-4F09-4968-A579-A5CDB48D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D33A9-49FB-45D5-8C02-0A0D847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452A2-CE36-415E-BD13-514942D5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A5616-1B72-4D3B-A1BE-CF98C5FD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99758-7456-4B3D-AA1D-F189ECBBD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D198A2-9643-4249-8B28-BFBC6AED8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A7B96-36D2-42BD-8806-CC4A656C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E1BA9-13AA-4520-99D4-27A5A16B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14938-AB1B-4D89-B447-A8AB13F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8572B-750A-472C-9E43-3A2C0F32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5DCA-499E-4A09-A8BE-D7BC8FCF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383EE-CBD8-4974-9159-31C18494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58B785-65ED-47A8-97D4-5567B03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36AC4-CB08-4357-B423-38B8A1C1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5DB8E-073B-4A7C-BBE8-13C9D441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933EE-4629-4157-A964-B0428F9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5A712A-C758-4471-9E0F-6CEFDB7A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6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296BB-7CC8-47D7-9CF0-804FFF92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D6442-3E13-466E-BCF2-50D0EB24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3F0A9-EA0D-4DF3-8D7A-4A786601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00673-C35D-4CA9-90B3-4B79E205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7CD0B-72D0-44B1-A953-D2A724A9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45EAA-A9CF-4FB4-9875-F69D072B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99A3C-EF41-47CF-95AB-DF0A9338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8DFDC-68AF-4460-B505-98390AEC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F72AF-FE0E-443A-A6D6-9CC00F17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34D0F-0B67-4065-A26B-D7D2B86F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EA3EA-C3F8-414B-AB2D-0C457479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C6C14-9392-4C60-BEDC-3627D29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DECF0E-1EAA-4975-BC00-7EFB334E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3EC60-663F-40F7-B7D2-DEF86EE3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F5E8-C26F-42AB-BFAB-D9F658C8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A776-FBF5-4FF0-AB0B-BB743CBF096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7C5A5-7E59-4DDD-8883-88E39739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3AF52-2C69-4B2B-A32D-ADAB5F95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9DEE-2D0F-454D-8896-BDFB621D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02DC6B-EEBF-4602-B316-9D90A7D46442}"/>
              </a:ext>
            </a:extLst>
          </p:cNvPr>
          <p:cNvSpPr/>
          <p:nvPr/>
        </p:nvSpPr>
        <p:spPr>
          <a:xfrm>
            <a:off x="671119" y="2281805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1FED33-0747-4446-8461-F4E1BBB84067}"/>
              </a:ext>
            </a:extLst>
          </p:cNvPr>
          <p:cNvCxnSpPr/>
          <p:nvPr/>
        </p:nvCxnSpPr>
        <p:spPr>
          <a:xfrm flipV="1">
            <a:off x="1744910" y="1149292"/>
            <a:ext cx="1224793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051D99-F296-48D0-976F-45ED20BD6AEA}"/>
              </a:ext>
            </a:extLst>
          </p:cNvPr>
          <p:cNvSpPr/>
          <p:nvPr/>
        </p:nvSpPr>
        <p:spPr>
          <a:xfrm>
            <a:off x="3154260" y="641758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49743-080E-4FF8-8AF3-4B0F63796721}"/>
              </a:ext>
            </a:extLst>
          </p:cNvPr>
          <p:cNvSpPr txBox="1"/>
          <p:nvPr/>
        </p:nvSpPr>
        <p:spPr>
          <a:xfrm>
            <a:off x="1426128" y="1350628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18DF7-F911-4A24-BFC8-0C3A7B25ADCD}"/>
              </a:ext>
            </a:extLst>
          </p:cNvPr>
          <p:cNvCxnSpPr/>
          <p:nvPr/>
        </p:nvCxnSpPr>
        <p:spPr>
          <a:xfrm>
            <a:off x="1744910" y="3429000"/>
            <a:ext cx="1484851" cy="9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6789C1-5B13-49E6-90FA-E4A96765C027}"/>
              </a:ext>
            </a:extLst>
          </p:cNvPr>
          <p:cNvSpPr txBox="1"/>
          <p:nvPr/>
        </p:nvSpPr>
        <p:spPr>
          <a:xfrm>
            <a:off x="746620" y="370793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947DB7-9DA7-4CA3-B042-103C31F5B044}"/>
              </a:ext>
            </a:extLst>
          </p:cNvPr>
          <p:cNvSpPr/>
          <p:nvPr/>
        </p:nvSpPr>
        <p:spPr>
          <a:xfrm>
            <a:off x="3313650" y="3887248"/>
            <a:ext cx="1669411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1CACAE-C7BE-4742-A387-C953A574D269}"/>
              </a:ext>
            </a:extLst>
          </p:cNvPr>
          <p:cNvCxnSpPr/>
          <p:nvPr/>
        </p:nvCxnSpPr>
        <p:spPr>
          <a:xfrm flipH="1" flipV="1">
            <a:off x="2265028" y="3212983"/>
            <a:ext cx="964733" cy="6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407114-2E33-423E-958C-E039ADB3F293}"/>
              </a:ext>
            </a:extLst>
          </p:cNvPr>
          <p:cNvCxnSpPr/>
          <p:nvPr/>
        </p:nvCxnSpPr>
        <p:spPr>
          <a:xfrm flipH="1">
            <a:off x="2357306" y="1593908"/>
            <a:ext cx="796954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52FDED-E329-489B-8C88-566121A4F553}"/>
              </a:ext>
            </a:extLst>
          </p:cNvPr>
          <p:cNvCxnSpPr/>
          <p:nvPr/>
        </p:nvCxnSpPr>
        <p:spPr>
          <a:xfrm>
            <a:off x="2265028" y="2734811"/>
            <a:ext cx="286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BE3678-306F-4B82-9850-D37E84898454}"/>
              </a:ext>
            </a:extLst>
          </p:cNvPr>
          <p:cNvSpPr/>
          <p:nvPr/>
        </p:nvSpPr>
        <p:spPr>
          <a:xfrm>
            <a:off x="5301841" y="2281804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76E406-8F8F-473E-B0CE-F113BB0EEBA0}"/>
              </a:ext>
            </a:extLst>
          </p:cNvPr>
          <p:cNvCxnSpPr/>
          <p:nvPr/>
        </p:nvCxnSpPr>
        <p:spPr>
          <a:xfrm flipV="1">
            <a:off x="6811860" y="1266738"/>
            <a:ext cx="9815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3EA024-D908-4569-86F2-39756269C9D7}"/>
              </a:ext>
            </a:extLst>
          </p:cNvPr>
          <p:cNvCxnSpPr/>
          <p:nvPr/>
        </p:nvCxnSpPr>
        <p:spPr>
          <a:xfrm>
            <a:off x="6811860" y="3520059"/>
            <a:ext cx="1048624" cy="96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439C729-282A-4DB7-97CF-2744709F1767}"/>
              </a:ext>
            </a:extLst>
          </p:cNvPr>
          <p:cNvSpPr/>
          <p:nvPr/>
        </p:nvSpPr>
        <p:spPr>
          <a:xfrm>
            <a:off x="8061820" y="3911890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722F87-800A-4FED-8E61-CA248EB6CF3B}"/>
              </a:ext>
            </a:extLst>
          </p:cNvPr>
          <p:cNvSpPr/>
          <p:nvPr/>
        </p:nvSpPr>
        <p:spPr>
          <a:xfrm>
            <a:off x="8061819" y="759204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F30E7-D288-47F6-A86D-58EBC9C1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135" y="2181138"/>
            <a:ext cx="1934478" cy="13649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5FF7AB-9DF7-4E22-83AC-C9C1EC9A6EA1}"/>
              </a:ext>
            </a:extLst>
          </p:cNvPr>
          <p:cNvCxnSpPr/>
          <p:nvPr/>
        </p:nvCxnSpPr>
        <p:spPr>
          <a:xfrm>
            <a:off x="8992998" y="2789337"/>
            <a:ext cx="88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97B9B-719E-4AFC-8F71-04C6070FE224}"/>
              </a:ext>
            </a:extLst>
          </p:cNvPr>
          <p:cNvSpPr/>
          <p:nvPr/>
        </p:nvSpPr>
        <p:spPr>
          <a:xfrm>
            <a:off x="10010862" y="2227277"/>
            <a:ext cx="151001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위치 검색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A885A7-7266-47CC-9066-6027087C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33" y="479414"/>
            <a:ext cx="1885579" cy="1339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778501-E55C-4C5C-A9C4-14D5B180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74" y="4986230"/>
            <a:ext cx="1901792" cy="13574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BF78C5-9EF6-498C-B4B7-28F7190FF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842" y="3273586"/>
            <a:ext cx="1965803" cy="13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3DE81B-F9B4-4879-8FE3-79560CC5FD52}"/>
              </a:ext>
            </a:extLst>
          </p:cNvPr>
          <p:cNvSpPr/>
          <p:nvPr/>
        </p:nvSpPr>
        <p:spPr>
          <a:xfrm>
            <a:off x="3162649" y="1233182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F16E5-38FB-4529-80F4-0619E757E825}"/>
              </a:ext>
            </a:extLst>
          </p:cNvPr>
          <p:cNvSpPr/>
          <p:nvPr/>
        </p:nvSpPr>
        <p:spPr>
          <a:xfrm>
            <a:off x="4738381" y="1384184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선별진료소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E9BC3D-CA1C-4E42-9E52-81F70B4DAC73}"/>
              </a:ext>
            </a:extLst>
          </p:cNvPr>
          <p:cNvSpPr/>
          <p:nvPr/>
        </p:nvSpPr>
        <p:spPr>
          <a:xfrm>
            <a:off x="3229062" y="1384183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01E15-552E-4567-B61F-6DD536564360}"/>
              </a:ext>
            </a:extLst>
          </p:cNvPr>
          <p:cNvSpPr/>
          <p:nvPr/>
        </p:nvSpPr>
        <p:spPr>
          <a:xfrm>
            <a:off x="6247700" y="1384182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26C8B5-A88C-4665-BFF8-9756CAAE48D7}"/>
              </a:ext>
            </a:extLst>
          </p:cNvPr>
          <p:cNvSpPr/>
          <p:nvPr/>
        </p:nvSpPr>
        <p:spPr>
          <a:xfrm>
            <a:off x="6247700" y="1795241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BF0467-8252-4B6A-83F4-D8DE269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98" y="1852850"/>
            <a:ext cx="2005339" cy="2314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50519-93B5-4712-92E0-7EDC462D1B60}"/>
              </a:ext>
            </a:extLst>
          </p:cNvPr>
          <p:cNvSpPr txBox="1"/>
          <p:nvPr/>
        </p:nvSpPr>
        <p:spPr>
          <a:xfrm>
            <a:off x="4872604" y="847072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화면</a:t>
            </a:r>
          </a:p>
        </p:txBody>
      </p:sp>
    </p:spTree>
    <p:extLst>
      <p:ext uri="{BB962C8B-B14F-4D97-AF65-F5344CB8AC3E}">
        <p14:creationId xmlns:p14="http://schemas.microsoft.com/office/powerpoint/2010/main" val="58501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3DE81B-F9B4-4879-8FE3-79560CC5FD52}"/>
              </a:ext>
            </a:extLst>
          </p:cNvPr>
          <p:cNvSpPr/>
          <p:nvPr/>
        </p:nvSpPr>
        <p:spPr>
          <a:xfrm>
            <a:off x="192946" y="494951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F16E5-38FB-4529-80F4-0619E757E825}"/>
              </a:ext>
            </a:extLst>
          </p:cNvPr>
          <p:cNvSpPr/>
          <p:nvPr/>
        </p:nvSpPr>
        <p:spPr>
          <a:xfrm>
            <a:off x="1768678" y="645953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선별진료소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E9BC3D-CA1C-4E42-9E52-81F70B4DAC73}"/>
              </a:ext>
            </a:extLst>
          </p:cNvPr>
          <p:cNvSpPr/>
          <p:nvPr/>
        </p:nvSpPr>
        <p:spPr>
          <a:xfrm>
            <a:off x="259359" y="645952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01E15-552E-4567-B61F-6DD536564360}"/>
              </a:ext>
            </a:extLst>
          </p:cNvPr>
          <p:cNvSpPr/>
          <p:nvPr/>
        </p:nvSpPr>
        <p:spPr>
          <a:xfrm>
            <a:off x="3277997" y="645951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26C8B5-A88C-4665-BFF8-9756CAAE48D7}"/>
              </a:ext>
            </a:extLst>
          </p:cNvPr>
          <p:cNvSpPr/>
          <p:nvPr/>
        </p:nvSpPr>
        <p:spPr>
          <a:xfrm>
            <a:off x="3277997" y="1057010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BF0467-8252-4B6A-83F4-D8DE269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5" y="1114619"/>
            <a:ext cx="2005339" cy="2314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50519-93B5-4712-92E0-7EDC462D1B60}"/>
              </a:ext>
            </a:extLst>
          </p:cNvPr>
          <p:cNvSpPr txBox="1"/>
          <p:nvPr/>
        </p:nvSpPr>
        <p:spPr>
          <a:xfrm>
            <a:off x="1902901" y="108841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화면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6174C68-D4B3-48A6-AB93-B251665CA5F2}"/>
              </a:ext>
            </a:extLst>
          </p:cNvPr>
          <p:cNvCxnSpPr/>
          <p:nvPr/>
        </p:nvCxnSpPr>
        <p:spPr>
          <a:xfrm>
            <a:off x="1541475" y="914395"/>
            <a:ext cx="4915949" cy="92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C73745-233F-4DE0-A99B-7EC3AB9D7F0D}"/>
              </a:ext>
            </a:extLst>
          </p:cNvPr>
          <p:cNvSpPr/>
          <p:nvPr/>
        </p:nvSpPr>
        <p:spPr>
          <a:xfrm>
            <a:off x="6595144" y="1679196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6F94982-3D90-4231-9922-A707A2777AC3}"/>
              </a:ext>
            </a:extLst>
          </p:cNvPr>
          <p:cNvSpPr/>
          <p:nvPr/>
        </p:nvSpPr>
        <p:spPr>
          <a:xfrm>
            <a:off x="8170876" y="1830198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선별진료소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46FE96-1670-4E18-9BD8-EB0D4870ECB1}"/>
              </a:ext>
            </a:extLst>
          </p:cNvPr>
          <p:cNvSpPr/>
          <p:nvPr/>
        </p:nvSpPr>
        <p:spPr>
          <a:xfrm>
            <a:off x="6661557" y="1830197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E4E5DB-BF9E-4B80-9205-14E4FC9C8E7B}"/>
              </a:ext>
            </a:extLst>
          </p:cNvPr>
          <p:cNvSpPr/>
          <p:nvPr/>
        </p:nvSpPr>
        <p:spPr>
          <a:xfrm>
            <a:off x="9680195" y="1830196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55FFE4C-C506-4157-B966-C58F9410D498}"/>
              </a:ext>
            </a:extLst>
          </p:cNvPr>
          <p:cNvSpPr/>
          <p:nvPr/>
        </p:nvSpPr>
        <p:spPr>
          <a:xfrm>
            <a:off x="9680195" y="2241255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3B396A-8342-43EF-86F0-400CAC59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30" y="2550253"/>
            <a:ext cx="2636291" cy="18979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F3922-CDDB-4C6B-9823-C2436CE600CD}"/>
              </a:ext>
            </a:extLst>
          </p:cNvPr>
          <p:cNvSpPr txBox="1"/>
          <p:nvPr/>
        </p:nvSpPr>
        <p:spPr>
          <a:xfrm>
            <a:off x="6852730" y="4867012"/>
            <a:ext cx="358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</a:t>
            </a:r>
            <a:r>
              <a:rPr lang="en-US" altLang="ko-KR" dirty="0"/>
              <a:t>, </a:t>
            </a:r>
            <a:r>
              <a:rPr lang="ko-KR" altLang="en-US" dirty="0"/>
              <a:t>일일 </a:t>
            </a:r>
            <a:r>
              <a:rPr lang="ko-KR" altLang="en-US" dirty="0" err="1"/>
              <a:t>확진자</a:t>
            </a:r>
            <a:r>
              <a:rPr lang="ko-KR" altLang="en-US" dirty="0"/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38753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3DE81B-F9B4-4879-8FE3-79560CC5FD52}"/>
              </a:ext>
            </a:extLst>
          </p:cNvPr>
          <p:cNvSpPr/>
          <p:nvPr/>
        </p:nvSpPr>
        <p:spPr>
          <a:xfrm>
            <a:off x="192946" y="494951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F16E5-38FB-4529-80F4-0619E757E825}"/>
              </a:ext>
            </a:extLst>
          </p:cNvPr>
          <p:cNvSpPr/>
          <p:nvPr/>
        </p:nvSpPr>
        <p:spPr>
          <a:xfrm>
            <a:off x="1768678" y="645953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선별 진료소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E9BC3D-CA1C-4E42-9E52-81F70B4DAC73}"/>
              </a:ext>
            </a:extLst>
          </p:cNvPr>
          <p:cNvSpPr/>
          <p:nvPr/>
        </p:nvSpPr>
        <p:spPr>
          <a:xfrm>
            <a:off x="259359" y="645952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01E15-552E-4567-B61F-6DD536564360}"/>
              </a:ext>
            </a:extLst>
          </p:cNvPr>
          <p:cNvSpPr/>
          <p:nvPr/>
        </p:nvSpPr>
        <p:spPr>
          <a:xfrm>
            <a:off x="3277997" y="645951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26C8B5-A88C-4665-BFF8-9756CAAE48D7}"/>
              </a:ext>
            </a:extLst>
          </p:cNvPr>
          <p:cNvSpPr/>
          <p:nvPr/>
        </p:nvSpPr>
        <p:spPr>
          <a:xfrm>
            <a:off x="3277997" y="1057010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BF0467-8252-4B6A-83F4-D8DE269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5" y="1114619"/>
            <a:ext cx="2005339" cy="2314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50519-93B5-4712-92E0-7EDC462D1B60}"/>
              </a:ext>
            </a:extLst>
          </p:cNvPr>
          <p:cNvSpPr txBox="1"/>
          <p:nvPr/>
        </p:nvSpPr>
        <p:spPr>
          <a:xfrm>
            <a:off x="1902901" y="108841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56EAC6-996E-4D42-B48B-934F2B883775}"/>
              </a:ext>
            </a:extLst>
          </p:cNvPr>
          <p:cNvCxnSpPr>
            <a:cxnSpLocks/>
          </p:cNvCxnSpPr>
          <p:nvPr/>
        </p:nvCxnSpPr>
        <p:spPr>
          <a:xfrm>
            <a:off x="2988159" y="866159"/>
            <a:ext cx="4631841" cy="243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1EFB2A-C34E-446C-9BCA-582835051A33}"/>
              </a:ext>
            </a:extLst>
          </p:cNvPr>
          <p:cNvSpPr/>
          <p:nvPr/>
        </p:nvSpPr>
        <p:spPr>
          <a:xfrm>
            <a:off x="5897460" y="3514988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3003BE-0236-4213-A5E9-E9F9C413CD20}"/>
              </a:ext>
            </a:extLst>
          </p:cNvPr>
          <p:cNvSpPr/>
          <p:nvPr/>
        </p:nvSpPr>
        <p:spPr>
          <a:xfrm>
            <a:off x="7473192" y="3665990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선별 진료소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89EF13F-66EB-4FEB-B1FE-737CCECA7301}"/>
              </a:ext>
            </a:extLst>
          </p:cNvPr>
          <p:cNvSpPr/>
          <p:nvPr/>
        </p:nvSpPr>
        <p:spPr>
          <a:xfrm>
            <a:off x="5963873" y="3665989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8125E2-D196-425A-80AA-67420E7EC5FE}"/>
              </a:ext>
            </a:extLst>
          </p:cNvPr>
          <p:cNvSpPr/>
          <p:nvPr/>
        </p:nvSpPr>
        <p:spPr>
          <a:xfrm>
            <a:off x="8982511" y="3665988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B87808-C7A7-4844-8B26-F83F6918904E}"/>
              </a:ext>
            </a:extLst>
          </p:cNvPr>
          <p:cNvSpPr/>
          <p:nvPr/>
        </p:nvSpPr>
        <p:spPr>
          <a:xfrm>
            <a:off x="8982511" y="4077047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2086FE-1D42-46B4-9EBD-7AAF91FB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13" y="4219661"/>
            <a:ext cx="2325303" cy="20553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E0EF08-3CF1-48B6-996A-CF8A400A32B3}"/>
              </a:ext>
            </a:extLst>
          </p:cNvPr>
          <p:cNvCxnSpPr/>
          <p:nvPr/>
        </p:nvCxnSpPr>
        <p:spPr>
          <a:xfrm>
            <a:off x="5536734" y="4773333"/>
            <a:ext cx="1300294" cy="15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44B26F-2A50-4550-8285-53295BAAD914}"/>
              </a:ext>
            </a:extLst>
          </p:cNvPr>
          <p:cNvSpPr txBox="1"/>
          <p:nvPr/>
        </p:nvSpPr>
        <p:spPr>
          <a:xfrm>
            <a:off x="4138267" y="4648140"/>
            <a:ext cx="1398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근처 선별진료소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7B6153-FBDD-485E-9E09-5DFFC004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11" y="4915945"/>
            <a:ext cx="1313502" cy="859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93557E-2395-4008-A6F0-256C212C64C8}"/>
              </a:ext>
            </a:extLst>
          </p:cNvPr>
          <p:cNvSpPr txBox="1"/>
          <p:nvPr/>
        </p:nvSpPr>
        <p:spPr>
          <a:xfrm>
            <a:off x="8940028" y="5918257"/>
            <a:ext cx="1398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선별진료소</a:t>
            </a:r>
            <a:br>
              <a:rPr lang="en-US" altLang="ko-KR" sz="1300" dirty="0"/>
            </a:br>
            <a:r>
              <a:rPr lang="ko-KR" altLang="en-US" sz="1300" dirty="0"/>
              <a:t>운영시간</a:t>
            </a:r>
          </a:p>
        </p:txBody>
      </p:sp>
    </p:spTree>
    <p:extLst>
      <p:ext uri="{BB962C8B-B14F-4D97-AF65-F5344CB8AC3E}">
        <p14:creationId xmlns:p14="http://schemas.microsoft.com/office/powerpoint/2010/main" val="68161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3DE81B-F9B4-4879-8FE3-79560CC5FD52}"/>
              </a:ext>
            </a:extLst>
          </p:cNvPr>
          <p:cNvSpPr/>
          <p:nvPr/>
        </p:nvSpPr>
        <p:spPr>
          <a:xfrm>
            <a:off x="192946" y="494951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F16E5-38FB-4529-80F4-0619E757E825}"/>
              </a:ext>
            </a:extLst>
          </p:cNvPr>
          <p:cNvSpPr/>
          <p:nvPr/>
        </p:nvSpPr>
        <p:spPr>
          <a:xfrm>
            <a:off x="1768678" y="645953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선별 진료소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E9BC3D-CA1C-4E42-9E52-81F70B4DAC73}"/>
              </a:ext>
            </a:extLst>
          </p:cNvPr>
          <p:cNvSpPr/>
          <p:nvPr/>
        </p:nvSpPr>
        <p:spPr>
          <a:xfrm>
            <a:off x="259359" y="645952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01E15-552E-4567-B61F-6DD536564360}"/>
              </a:ext>
            </a:extLst>
          </p:cNvPr>
          <p:cNvSpPr/>
          <p:nvPr/>
        </p:nvSpPr>
        <p:spPr>
          <a:xfrm>
            <a:off x="3277997" y="645951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26C8B5-A88C-4665-BFF8-9756CAAE48D7}"/>
              </a:ext>
            </a:extLst>
          </p:cNvPr>
          <p:cNvSpPr/>
          <p:nvPr/>
        </p:nvSpPr>
        <p:spPr>
          <a:xfrm>
            <a:off x="3277997" y="1057010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BF0467-8252-4B6A-83F4-D8DE269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5" y="1114619"/>
            <a:ext cx="2005339" cy="2314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50519-93B5-4712-92E0-7EDC462D1B60}"/>
              </a:ext>
            </a:extLst>
          </p:cNvPr>
          <p:cNvSpPr txBox="1"/>
          <p:nvPr/>
        </p:nvSpPr>
        <p:spPr>
          <a:xfrm>
            <a:off x="1902901" y="108841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C73745-233F-4DE0-A99B-7EC3AB9D7F0D}"/>
              </a:ext>
            </a:extLst>
          </p:cNvPr>
          <p:cNvSpPr/>
          <p:nvPr/>
        </p:nvSpPr>
        <p:spPr>
          <a:xfrm>
            <a:off x="7132039" y="2677486"/>
            <a:ext cx="4594371" cy="318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6F94982-3D90-4231-9922-A707A2777AC3}"/>
              </a:ext>
            </a:extLst>
          </p:cNvPr>
          <p:cNvSpPr/>
          <p:nvPr/>
        </p:nvSpPr>
        <p:spPr>
          <a:xfrm>
            <a:off x="8707771" y="2828488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선별 진료소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46FE96-1670-4E18-9BD8-EB0D4870ECB1}"/>
              </a:ext>
            </a:extLst>
          </p:cNvPr>
          <p:cNvSpPr/>
          <p:nvPr/>
        </p:nvSpPr>
        <p:spPr>
          <a:xfrm>
            <a:off x="7198452" y="2828487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통 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E4E5DB-BF9E-4B80-9205-14E4FC9C8E7B}"/>
              </a:ext>
            </a:extLst>
          </p:cNvPr>
          <p:cNvSpPr/>
          <p:nvPr/>
        </p:nvSpPr>
        <p:spPr>
          <a:xfrm>
            <a:off x="10217090" y="2828486"/>
            <a:ext cx="1442906" cy="26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55FFE4C-C506-4157-B966-C58F9410D498}"/>
              </a:ext>
            </a:extLst>
          </p:cNvPr>
          <p:cNvSpPr/>
          <p:nvPr/>
        </p:nvSpPr>
        <p:spPr>
          <a:xfrm>
            <a:off x="10217090" y="3239545"/>
            <a:ext cx="144290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749C31-C4FE-490B-9C29-FA35180341F1}"/>
              </a:ext>
            </a:extLst>
          </p:cNvPr>
          <p:cNvCxnSpPr/>
          <p:nvPr/>
        </p:nvCxnSpPr>
        <p:spPr>
          <a:xfrm>
            <a:off x="4580437" y="777378"/>
            <a:ext cx="2709644" cy="250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A764E05-03D2-4C87-8B7C-792E6E7FF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48761"/>
              </p:ext>
            </p:extLst>
          </p:nvPr>
        </p:nvGraphicFramePr>
        <p:xfrm>
          <a:off x="7484776" y="3247935"/>
          <a:ext cx="2488266" cy="234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3">
                  <a:extLst>
                    <a:ext uri="{9D8B030D-6E8A-4147-A177-3AD203B41FA5}">
                      <a16:colId xmlns:a16="http://schemas.microsoft.com/office/drawing/2014/main" val="3122165039"/>
                    </a:ext>
                  </a:extLst>
                </a:gridCol>
                <a:gridCol w="1244133">
                  <a:extLst>
                    <a:ext uri="{9D8B030D-6E8A-4147-A177-3AD203B41FA5}">
                      <a16:colId xmlns:a16="http://schemas.microsoft.com/office/drawing/2014/main" val="4246641930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7432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29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99574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5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2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은성</dc:creator>
  <cp:lastModifiedBy>전 은성</cp:lastModifiedBy>
  <cp:revision>4</cp:revision>
  <dcterms:created xsi:type="dcterms:W3CDTF">2021-10-12T10:34:19Z</dcterms:created>
  <dcterms:modified xsi:type="dcterms:W3CDTF">2022-01-03T13:51:35Z</dcterms:modified>
</cp:coreProperties>
</file>