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57" r:id="rId4"/>
    <p:sldId id="262" r:id="rId5"/>
    <p:sldId id="279" r:id="rId6"/>
    <p:sldId id="278" r:id="rId7"/>
    <p:sldId id="274" r:id="rId8"/>
    <p:sldId id="280" r:id="rId9"/>
    <p:sldId id="282" r:id="rId10"/>
    <p:sldId id="265" r:id="rId11"/>
    <p:sldId id="283" r:id="rId12"/>
    <p:sldId id="277" r:id="rId13"/>
    <p:sldId id="281" r:id="rId14"/>
    <p:sldId id="285" r:id="rId15"/>
    <p:sldId id="286" r:id="rId16"/>
    <p:sldId id="266" r:id="rId17"/>
    <p:sldId id="267" r:id="rId1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5569-CF65-40ED-90CE-40A5A5F0BEE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5BD8A-4925-417E-9A02-51320FF2E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03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6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37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67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60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9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2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0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2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5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7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3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8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C278-9D8A-46D1-90EA-BA8602D65DF6}" type="datetime1">
              <a:rPr lang="en-US" altLang="ko-KR" smtClean="0"/>
              <a:t>9/13/2020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6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B866-12C7-405F-BE87-28B2184CDCFB}" type="datetime1">
              <a:rPr lang="en-US" altLang="ko-KR" smtClean="0"/>
              <a:t>9/13/2020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E265-8E41-4A2E-BC9B-8CC7FA622655}" type="datetime1">
              <a:rPr lang="en-US" altLang="ko-KR" smtClean="0"/>
              <a:t>9/13/2020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7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DBE7-0285-40FD-BEBF-37897C4932CC}" type="datetime1">
              <a:rPr lang="en-US" altLang="ko-KR" smtClean="0"/>
              <a:t>9/13/2020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5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24B-C976-4C58-BF5C-6BA2A09B9DCD}" type="datetime1">
              <a:rPr lang="en-US" altLang="ko-KR" smtClean="0"/>
              <a:t>9/13/2020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8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6E77-D979-487C-97DD-3BDFE878FBC4}" type="datetime1">
              <a:rPr lang="en-US" altLang="ko-KR" smtClean="0"/>
              <a:t>9/13/2020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9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DE21-EC0A-47B8-9242-270D37C8C013}" type="datetime1">
              <a:rPr lang="en-US" altLang="ko-KR" smtClean="0"/>
              <a:t>9/13/2020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6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3FE-4216-4B37-8FCE-35FEC2A6EE56}" type="datetime1">
              <a:rPr lang="en-US" altLang="ko-KR" smtClean="0"/>
              <a:t>9/13/2020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5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8C2D-DF9F-4DCD-AD76-59E2B7EFA40B}" type="datetime1">
              <a:rPr lang="en-US" altLang="ko-KR" smtClean="0"/>
              <a:t>9/13/2020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5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D75C-07F0-499A-852F-ADD1795B33B6}" type="datetime1">
              <a:rPr lang="en-US" altLang="ko-KR" smtClean="0"/>
              <a:t>9/13/2020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8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FFC9-CC7C-43F3-B467-AECD3EB4D401}" type="datetime1">
              <a:rPr lang="en-US" altLang="ko-KR" smtClean="0"/>
              <a:t>9/13/2020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3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543C-685D-444E-B43E-8CDAAD4865A6}" type="datetime1">
              <a:rPr lang="en-US" altLang="ko-KR" smtClean="0"/>
              <a:t>9/13/2020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7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7335" y="1065125"/>
            <a:ext cx="9239552" cy="2136625"/>
          </a:xfrm>
        </p:spPr>
        <p:txBody>
          <a:bodyPr/>
          <a:lstStyle/>
          <a:p>
            <a:pPr algn="l"/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Chapter 2.  </a:t>
            </a:r>
            <a:r>
              <a:rPr lang="ko-KR" altLang="en-US" sz="6000" dirty="0">
                <a:solidFill>
                  <a:schemeClr val="accent2">
                    <a:lumMod val="50000"/>
                  </a:schemeClr>
                </a:solidFill>
              </a:rPr>
              <a:t>메시지 박스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(Message Box) </a:t>
            </a:r>
            <a:r>
              <a:rPr lang="ko-KR" altLang="en-US" sz="6000" dirty="0">
                <a:solidFill>
                  <a:schemeClr val="accent2">
                    <a:lumMod val="50000"/>
                  </a:schemeClr>
                </a:solidFill>
              </a:rPr>
              <a:t>프로그램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32119" y="3716503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메시지 박스의 개요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메시지 박스 프로그램 작성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-1</a:t>
            </a:r>
          </a:p>
          <a:p>
            <a:pPr marL="457200" indent="-457200" algn="l">
              <a:buFont typeface="Wingdings 3" charset="2"/>
              <a:buAutoNum type="arabicPeriod"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메시지 박스 프로그램 작성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-2</a:t>
            </a:r>
          </a:p>
          <a:p>
            <a:pPr algn="l"/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72100" cy="365125"/>
          </a:xfrm>
        </p:spPr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2.2.3.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기본 설명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>
              <a:latin typeface="+mj-ea"/>
            </a:endParaRPr>
          </a:p>
          <a:p>
            <a:r>
              <a:rPr lang="ko-KR" altLang="en-US" sz="1800" dirty="0">
                <a:latin typeface="+mj-ea"/>
              </a:rPr>
              <a:t>나가기</a:t>
            </a:r>
            <a:r>
              <a:rPr lang="en-US" altLang="ko-KR" sz="1800" dirty="0">
                <a:latin typeface="+mj-ea"/>
              </a:rPr>
              <a:t>(&amp;X)</a:t>
            </a:r>
          </a:p>
          <a:p>
            <a:pPr marL="0" indent="0">
              <a:buNone/>
            </a:pPr>
            <a:r>
              <a:rPr lang="en-US" altLang="ko-KR" sz="1800" dirty="0">
                <a:latin typeface="+mj-ea"/>
              </a:rPr>
              <a:t>    - &amp;</a:t>
            </a:r>
            <a:r>
              <a:rPr lang="en-US" altLang="ko-KR" sz="1800" dirty="0"/>
              <a:t>X</a:t>
            </a:r>
            <a:r>
              <a:rPr lang="ko-KR" altLang="en-US" sz="1800" dirty="0"/>
              <a:t>에서 ‘</a:t>
            </a:r>
            <a:r>
              <a:rPr lang="en-US" altLang="ko-KR" sz="1800" dirty="0">
                <a:latin typeface="+mj-ea"/>
                <a:ea typeface="+mj-ea"/>
              </a:rPr>
              <a:t>&amp;</a:t>
            </a:r>
            <a:r>
              <a:rPr lang="ko-KR" altLang="en-US" sz="1800" dirty="0"/>
              <a:t>’ 표시는 </a:t>
            </a:r>
            <a:r>
              <a:rPr lang="en-US" altLang="ko-KR" sz="1800" dirty="0"/>
              <a:t>Ctrl </a:t>
            </a:r>
            <a:r>
              <a:rPr lang="ko-KR" altLang="en-US" sz="1800" dirty="0"/>
              <a:t>표시로서</a:t>
            </a:r>
            <a:r>
              <a:rPr lang="en-US" altLang="ko-KR" sz="1800" dirty="0"/>
              <a:t>, [Ctrl + X] </a:t>
            </a:r>
            <a:r>
              <a:rPr lang="ko-KR" altLang="en-US" sz="1800" dirty="0"/>
              <a:t>단축키를 표현</a:t>
            </a:r>
            <a:endParaRPr lang="en-US" altLang="ko-KR" sz="1800" dirty="0"/>
          </a:p>
          <a:p>
            <a:r>
              <a:rPr lang="ko-KR" altLang="en-US" sz="1800" dirty="0"/>
              <a:t>컨트롤러 크기조절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- </a:t>
            </a:r>
            <a:r>
              <a:rPr lang="ko-KR" altLang="en-US" sz="1800" dirty="0"/>
              <a:t>컨트롤러에 표시되는 </a:t>
            </a:r>
            <a:r>
              <a:rPr lang="en-US" altLang="ko-KR" sz="1800" dirty="0"/>
              <a:t>8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조절점을</a:t>
            </a:r>
            <a:r>
              <a:rPr lang="ko-KR" altLang="en-US" sz="1800" dirty="0"/>
              <a:t> 드래그하여 원하는 크기로 변경가능</a:t>
            </a:r>
            <a:endParaRPr lang="en-US" altLang="ko-KR" sz="1800" dirty="0"/>
          </a:p>
          <a:p>
            <a:r>
              <a:rPr lang="ko-KR" altLang="en-US" sz="1800" dirty="0"/>
              <a:t>멤버변수</a:t>
            </a:r>
            <a:r>
              <a:rPr lang="en-US" altLang="ko-KR" sz="1800" dirty="0"/>
              <a:t>/</a:t>
            </a:r>
            <a:r>
              <a:rPr lang="ko-KR" altLang="en-US" sz="1800" dirty="0"/>
              <a:t>멤버함수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- </a:t>
            </a:r>
            <a:r>
              <a:rPr lang="ko-KR" altLang="en-US" sz="1800" dirty="0"/>
              <a:t>클래스 내에서 정의되고 사용되는 변수나 함수를 의미한다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OnOK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    - </a:t>
            </a:r>
            <a:r>
              <a:rPr lang="ko-KR" altLang="en-US" sz="1800" dirty="0"/>
              <a:t>프로그램 종료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9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2.2.4.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실행결과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1017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55" y="1828801"/>
            <a:ext cx="3801794" cy="24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4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598714" y="1920240"/>
            <a:ext cx="9241972" cy="2205445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2.3.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메시지 박스 프로그램 작성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-2</a:t>
            </a:r>
            <a:br>
              <a:rPr lang="en-US" altLang="ko-KR" sz="4800" b="1" dirty="0"/>
            </a:br>
            <a:endParaRPr lang="ko-KR" altLang="en-US" sz="4800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6732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3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2.3.1.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en-US" altLang="ko-KR" sz="1800" dirty="0"/>
              <a:t> 3</a:t>
            </a:r>
            <a:r>
              <a:rPr lang="ko-KR" altLang="en-US" sz="1800" dirty="0"/>
              <a:t>개의 버튼과 </a:t>
            </a:r>
            <a:r>
              <a:rPr lang="en-US" altLang="ko-KR" sz="1800" dirty="0"/>
              <a:t>1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에디트</a:t>
            </a:r>
            <a:r>
              <a:rPr lang="ko-KR" altLang="en-US" sz="1800" dirty="0"/>
              <a:t> 컨트롤 구성</a:t>
            </a:r>
            <a:endParaRPr lang="en-US" altLang="ko-KR" sz="1800" dirty="0"/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버튼을 </a:t>
            </a:r>
            <a:r>
              <a:rPr lang="ko-KR" altLang="en-US" sz="1800" dirty="0" err="1"/>
              <a:t>클릭함으로서</a:t>
            </a:r>
            <a:r>
              <a:rPr lang="ko-KR" altLang="en-US" sz="1800" dirty="0"/>
              <a:t> 메시지박스가 생성</a:t>
            </a:r>
            <a:endParaRPr lang="en-US" altLang="ko-KR" sz="1800" dirty="0"/>
          </a:p>
          <a:p>
            <a:r>
              <a:rPr lang="en-US" altLang="ko-KR" sz="1800" dirty="0"/>
              <a:t> </a:t>
            </a:r>
            <a:r>
              <a:rPr lang="en-US" altLang="ko-KR" sz="1800" dirty="0" err="1"/>
              <a:t>AfxMessage</a:t>
            </a:r>
            <a:r>
              <a:rPr lang="en-US" altLang="ko-KR" sz="1800" dirty="0"/>
              <a:t>()</a:t>
            </a:r>
            <a:r>
              <a:rPr lang="ko-KR" altLang="en-US" sz="1800" dirty="0"/>
              <a:t>함수 구성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AfxMessageBox</a:t>
            </a:r>
            <a:r>
              <a:rPr lang="en-US" altLang="ko-KR" sz="1800" dirty="0"/>
              <a:t>(</a:t>
            </a:r>
          </a:p>
          <a:p>
            <a:pPr marL="0" indent="0">
              <a:buNone/>
            </a:pPr>
            <a:r>
              <a:rPr lang="en-US" altLang="ko-KR" sz="1800" dirty="0"/>
              <a:t>		LPCTSTR </a:t>
            </a:r>
            <a:r>
              <a:rPr lang="en-US" altLang="ko-KR" sz="1800" b="1" dirty="0" err="1"/>
              <a:t>lpszText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		UINT </a:t>
            </a:r>
            <a:r>
              <a:rPr lang="en-US" altLang="ko-KR" sz="1800" b="1" dirty="0" err="1"/>
              <a:t>nType</a:t>
            </a:r>
            <a:r>
              <a:rPr lang="en-US" altLang="ko-KR" sz="1800" b="1" dirty="0"/>
              <a:t> </a:t>
            </a:r>
            <a:r>
              <a:rPr lang="en-US" altLang="ko-KR" sz="1800" dirty="0"/>
              <a:t>= MB_OK,</a:t>
            </a:r>
          </a:p>
          <a:p>
            <a:pPr marL="0" indent="0">
              <a:buNone/>
            </a:pPr>
            <a:r>
              <a:rPr lang="en-US" altLang="ko-KR" sz="1800" dirty="0"/>
              <a:t>		UINT </a:t>
            </a:r>
            <a:r>
              <a:rPr lang="en-US" altLang="ko-KR" sz="1800" b="1" dirty="0" err="1"/>
              <a:t>nIDHelp</a:t>
            </a:r>
            <a:r>
              <a:rPr lang="en-US" altLang="ko-KR" sz="1800" b="1" dirty="0"/>
              <a:t> </a:t>
            </a:r>
            <a:r>
              <a:rPr lang="en-US" altLang="ko-KR" sz="1800" dirty="0"/>
              <a:t>= 0</a:t>
            </a:r>
          </a:p>
          <a:p>
            <a:pPr marL="0" indent="0">
              <a:buNone/>
            </a:pPr>
            <a:r>
              <a:rPr lang="en-US" altLang="ko-KR" sz="1800" dirty="0"/>
              <a:t>		);</a:t>
            </a:r>
          </a:p>
          <a:p>
            <a:pPr marL="0" indent="0">
              <a:buNone/>
            </a:pPr>
            <a:br>
              <a:rPr lang="en-US" altLang="ko-KR" sz="1800" dirty="0"/>
            </a:b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7210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36147"/>
              </p:ext>
            </p:extLst>
          </p:nvPr>
        </p:nvGraphicFramePr>
        <p:xfrm>
          <a:off x="3027344" y="4704780"/>
          <a:ext cx="61373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lpszText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출력하고자 하는 문자열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버튼 종류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아이콘 모양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nIDHelp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연관된 도움말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53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2.3.2. Dialog Design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5" y="1283583"/>
            <a:ext cx="2532590" cy="186478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5816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084" y="1716403"/>
            <a:ext cx="1685036" cy="3132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084" y="2254630"/>
            <a:ext cx="1442275" cy="3285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595" y="3508652"/>
            <a:ext cx="5197484" cy="208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5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2.3.3.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기본 소스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void CMsgBox2Dlg::</a:t>
            </a:r>
            <a:r>
              <a:rPr lang="en-US" altLang="ko-KR" sz="1400" dirty="0" err="1"/>
              <a:t>OnClickedButtonYn</a:t>
            </a:r>
            <a:r>
              <a:rPr lang="en-US" altLang="ko-KR" sz="1400" dirty="0"/>
              <a:t>( 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// TODO: </a:t>
            </a:r>
            <a:r>
              <a:rPr lang="ko-KR" altLang="en-US" sz="1400" dirty="0"/>
              <a:t>여기에 컨트롤 알림 처리기 코드를 추가합니다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iResults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iResults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AfxMessageBox</a:t>
            </a:r>
            <a:r>
              <a:rPr lang="en-US" altLang="ko-KR" sz="1400" dirty="0"/>
              <a:t>(_T("YES/NO </a:t>
            </a:r>
            <a:r>
              <a:rPr lang="ko-KR" altLang="en-US" sz="1400" dirty="0"/>
              <a:t>버튼을 누르셨습니다</a:t>
            </a:r>
            <a:r>
              <a:rPr lang="en-US" altLang="ko-KR" sz="1400" dirty="0"/>
              <a:t>."),</a:t>
            </a:r>
          </a:p>
          <a:p>
            <a:pPr marL="0" indent="0">
              <a:buNone/>
            </a:pPr>
            <a:r>
              <a:rPr lang="en-US" altLang="ko-KR" sz="1400" dirty="0"/>
              <a:t>	(MB_YESNO | MB_ICONEXCLAMATION));</a:t>
            </a:r>
          </a:p>
          <a:p>
            <a:pPr marL="0" indent="0">
              <a:buNone/>
            </a:pPr>
            <a:r>
              <a:rPr lang="en-US" altLang="ko-KR" sz="1400" dirty="0"/>
              <a:t>	if (</a:t>
            </a:r>
            <a:r>
              <a:rPr lang="en-US" altLang="ko-KR" sz="1400" dirty="0" err="1"/>
              <a:t>iResults</a:t>
            </a:r>
            <a:r>
              <a:rPr lang="en-US" altLang="ko-KR" sz="1400" dirty="0"/>
              <a:t> == IDYES)</a:t>
            </a:r>
          </a:p>
          <a:p>
            <a:pPr marL="0" indent="0">
              <a:buNone/>
            </a:pPr>
            <a:r>
              <a:rPr lang="en-US" altLang="ko-KR" sz="1400" dirty="0"/>
              <a:t>	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m_strResult</a:t>
            </a:r>
            <a:r>
              <a:rPr lang="en-US" altLang="ko-KR" sz="1400" dirty="0"/>
              <a:t> = _T("YES </a:t>
            </a:r>
            <a:r>
              <a:rPr lang="ko-KR" altLang="en-US" sz="1400" dirty="0"/>
              <a:t>버튼을 누르셨습니다</a:t>
            </a:r>
            <a:r>
              <a:rPr lang="en-US" altLang="ko-KR" sz="1400" dirty="0"/>
              <a:t>!");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UpdateData</a:t>
            </a:r>
            <a:r>
              <a:rPr lang="en-US" altLang="ko-KR" sz="1400" dirty="0"/>
              <a:t>(FALSE);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if (</a:t>
            </a:r>
            <a:r>
              <a:rPr lang="en-US" altLang="ko-KR" sz="1400" dirty="0" err="1"/>
              <a:t>iResults</a:t>
            </a:r>
            <a:r>
              <a:rPr lang="en-US" altLang="ko-KR" sz="1400" dirty="0"/>
              <a:t> == IDNO)</a:t>
            </a:r>
          </a:p>
          <a:p>
            <a:pPr marL="0" indent="0">
              <a:buNone/>
            </a:pPr>
            <a:r>
              <a:rPr lang="en-US" altLang="ko-KR" sz="1400" dirty="0"/>
              <a:t>	{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m_strResult</a:t>
            </a:r>
            <a:r>
              <a:rPr lang="en-US" altLang="ko-KR" sz="1400" dirty="0"/>
              <a:t> = _T("NO </a:t>
            </a:r>
            <a:r>
              <a:rPr lang="ko-KR" altLang="en-US" sz="1400" dirty="0"/>
              <a:t>버튼을 누르셨습니다</a:t>
            </a:r>
            <a:r>
              <a:rPr lang="en-US" altLang="ko-KR" sz="1400" dirty="0"/>
              <a:t>!");</a:t>
            </a:r>
          </a:p>
          <a:p>
            <a:pPr marL="0" indent="0">
              <a:buNone/>
            </a:pPr>
            <a:r>
              <a:rPr lang="en-US" altLang="ko-KR" sz="1400" dirty="0"/>
              <a:t>		</a:t>
            </a:r>
            <a:r>
              <a:rPr lang="en-US" altLang="ko-KR" sz="1400" dirty="0" err="1"/>
              <a:t>UpdateData</a:t>
            </a:r>
            <a:r>
              <a:rPr lang="en-US" altLang="ko-KR" sz="1400" dirty="0"/>
              <a:t>(FALSE);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5054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9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2.3.4.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기본 소스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CMsgBox2Dlg::</a:t>
            </a:r>
            <a:r>
              <a:rPr lang="en-US" altLang="ko-KR" dirty="0" err="1"/>
              <a:t>OnClickedButtonOc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// TODO: </a:t>
            </a:r>
            <a:r>
              <a:rPr lang="ko-KR" altLang="en-US" dirty="0"/>
              <a:t>여기에 컨트롤 알림 처리기 코드를 추가합니다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iResults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iResults</a:t>
            </a:r>
            <a:r>
              <a:rPr lang="en-US" altLang="ko-KR" dirty="0"/>
              <a:t> = </a:t>
            </a:r>
            <a:r>
              <a:rPr lang="en-US" altLang="ko-KR" dirty="0" err="1"/>
              <a:t>AfxMessageBox</a:t>
            </a:r>
            <a:r>
              <a:rPr lang="en-US" altLang="ko-KR" dirty="0"/>
              <a:t>(_T("OK/CANCEL </a:t>
            </a:r>
            <a:r>
              <a:rPr lang="ko-KR" altLang="en-US" dirty="0"/>
              <a:t>버튼을 누르셨습니다</a:t>
            </a:r>
            <a:r>
              <a:rPr lang="en-US" altLang="ko-KR" dirty="0"/>
              <a:t>."),</a:t>
            </a:r>
          </a:p>
          <a:p>
            <a:pPr marL="0" indent="0">
              <a:buNone/>
            </a:pPr>
            <a:r>
              <a:rPr lang="en-US" altLang="ko-KR" dirty="0"/>
              <a:t>	(MB_OKCANCEL | MB_ICONSTOP));</a:t>
            </a:r>
          </a:p>
          <a:p>
            <a:pPr marL="0" indent="0">
              <a:buNone/>
            </a:pPr>
            <a:r>
              <a:rPr lang="en-US" altLang="ko-KR" dirty="0"/>
              <a:t>	if (</a:t>
            </a:r>
            <a:r>
              <a:rPr lang="en-US" altLang="ko-KR" dirty="0" err="1"/>
              <a:t>iResults</a:t>
            </a:r>
            <a:r>
              <a:rPr lang="en-US" altLang="ko-KR" dirty="0"/>
              <a:t> == IDOK)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m_strResult</a:t>
            </a:r>
            <a:r>
              <a:rPr lang="en-US" altLang="ko-KR" dirty="0"/>
              <a:t> = _T("OK </a:t>
            </a:r>
            <a:r>
              <a:rPr lang="ko-KR" altLang="en-US" dirty="0"/>
              <a:t>버튼을 누르셨습니다</a:t>
            </a:r>
            <a:r>
              <a:rPr lang="en-US" altLang="ko-KR" dirty="0"/>
              <a:t>!");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UpdateData</a:t>
            </a:r>
            <a:r>
              <a:rPr lang="en-US" altLang="ko-KR" dirty="0"/>
              <a:t>(FALSE);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if (</a:t>
            </a:r>
            <a:r>
              <a:rPr lang="en-US" altLang="ko-KR" dirty="0" err="1"/>
              <a:t>iResults</a:t>
            </a:r>
            <a:r>
              <a:rPr lang="en-US" altLang="ko-KR" dirty="0"/>
              <a:t> == IDCANCEL)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m_strResult</a:t>
            </a:r>
            <a:r>
              <a:rPr lang="en-US" altLang="ko-KR" dirty="0"/>
              <a:t> = _T("CANCEL </a:t>
            </a:r>
            <a:r>
              <a:rPr lang="ko-KR" altLang="en-US" dirty="0"/>
              <a:t>버튼을 누르셨습니다</a:t>
            </a:r>
            <a:r>
              <a:rPr lang="en-US" altLang="ko-KR" dirty="0"/>
              <a:t>!");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UpdateData</a:t>
            </a:r>
            <a:r>
              <a:rPr lang="en-US" altLang="ko-KR" dirty="0"/>
              <a:t>(FALSE);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52450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3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2.3.5.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실행결과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11307536" cy="495279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[OK/CANCEL] </a:t>
            </a:r>
            <a:r>
              <a:rPr lang="ko-KR" altLang="en-US" sz="1800" dirty="0"/>
              <a:t>창에서 누르는 </a:t>
            </a:r>
            <a:r>
              <a:rPr lang="en-US" altLang="ko-KR" sz="1800" dirty="0"/>
              <a:t>[</a:t>
            </a:r>
            <a:r>
              <a:rPr lang="ko-KR" altLang="en-US" sz="1800" dirty="0"/>
              <a:t>확인</a:t>
            </a:r>
            <a:r>
              <a:rPr lang="en-US" altLang="ko-KR" sz="1800" dirty="0"/>
              <a:t>] </a:t>
            </a:r>
            <a:r>
              <a:rPr lang="ko-KR" altLang="en-US" sz="1800" dirty="0"/>
              <a:t>버튼과 </a:t>
            </a:r>
            <a:r>
              <a:rPr lang="en-US" altLang="ko-KR" sz="1800" dirty="0"/>
              <a:t>[</a:t>
            </a:r>
            <a:r>
              <a:rPr lang="ko-KR" altLang="en-US" sz="1800" dirty="0"/>
              <a:t>취소</a:t>
            </a:r>
            <a:r>
              <a:rPr lang="en-US" altLang="ko-KR" sz="1800" dirty="0"/>
              <a:t>] </a:t>
            </a:r>
            <a:r>
              <a:rPr lang="ko-KR" altLang="en-US" sz="1800" dirty="0"/>
              <a:t>버튼에 따라서 메시지가 다르게 </a:t>
            </a:r>
            <a:r>
              <a:rPr lang="ko-KR" altLang="en-US" sz="1800" dirty="0" err="1"/>
              <a:t>에디트</a:t>
            </a:r>
            <a:r>
              <a:rPr lang="ko-KR" altLang="en-US" sz="1800" dirty="0"/>
              <a:t> 컨트롤에 보여짐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387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031" y="1861256"/>
            <a:ext cx="5287845" cy="19158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19" y="3777142"/>
            <a:ext cx="2992474" cy="193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2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2.1.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메시지 박스의 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개요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53075" cy="365125"/>
          </a:xfrm>
        </p:spPr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2.1.1.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메시지 박스의 정의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ko-KR" altLang="en-US" sz="1800" dirty="0"/>
              <a:t>작은 윈도우를 열어서 사용자에게 정보를 전달</a:t>
            </a:r>
            <a:r>
              <a:rPr lang="en-US" altLang="ko-KR" sz="1800" dirty="0"/>
              <a:t>/</a:t>
            </a:r>
            <a:r>
              <a:rPr lang="ko-KR" altLang="en-US" sz="1800" dirty="0"/>
              <a:t>질문하는 창</a:t>
            </a:r>
            <a:endParaRPr lang="en-US" altLang="ko-KR" sz="1800" dirty="0"/>
          </a:p>
          <a:p>
            <a:r>
              <a:rPr lang="en-US" altLang="ko-KR" sz="1800" dirty="0" err="1"/>
              <a:t>MessageBox</a:t>
            </a:r>
            <a:r>
              <a:rPr lang="en-US" altLang="ko-KR" sz="1800" dirty="0"/>
              <a:t>()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CWnd</a:t>
            </a:r>
            <a:r>
              <a:rPr lang="en-US" altLang="ko-KR" sz="1800" dirty="0"/>
              <a:t> </a:t>
            </a:r>
            <a:r>
              <a:rPr lang="ko-KR" altLang="en-US" sz="1800" dirty="0"/>
              <a:t>멤버함수</a:t>
            </a:r>
            <a:endParaRPr lang="en-US" altLang="ko-KR" sz="1800" dirty="0"/>
          </a:p>
          <a:p>
            <a:r>
              <a:rPr lang="en-US" altLang="ko-KR" sz="1800" dirty="0" err="1"/>
              <a:t>AfxMessageBox</a:t>
            </a:r>
            <a:r>
              <a:rPr lang="en-US" altLang="ko-KR" sz="1800" dirty="0"/>
              <a:t>()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메시지 전역 출력함수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 err="1"/>
              <a:t>MessageBox</a:t>
            </a:r>
            <a:r>
              <a:rPr lang="en-US" altLang="ko-KR" sz="1800" dirty="0"/>
              <a:t>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AfxMessageBox</a:t>
            </a:r>
            <a:r>
              <a:rPr lang="en-US" altLang="ko-KR" sz="1800" dirty="0"/>
              <a:t>() </a:t>
            </a:r>
            <a:r>
              <a:rPr lang="ko-KR" altLang="en-US" sz="1800" dirty="0"/>
              <a:t>차이점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- </a:t>
            </a:r>
            <a:r>
              <a:rPr lang="en-US" altLang="ko-KR" sz="1800" dirty="0" err="1"/>
              <a:t>MessageBox</a:t>
            </a:r>
            <a:r>
              <a:rPr lang="en-US" altLang="ko-KR" sz="1800" dirty="0"/>
              <a:t>()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CWnd</a:t>
            </a:r>
            <a:r>
              <a:rPr lang="en-US" altLang="ko-KR" sz="1800" dirty="0"/>
              <a:t>()</a:t>
            </a:r>
            <a:r>
              <a:rPr lang="ko-KR" altLang="en-US" sz="1800" dirty="0"/>
              <a:t>의 멤버함수이고</a:t>
            </a:r>
            <a:r>
              <a:rPr lang="en-US" altLang="ko-KR" sz="1800" dirty="0"/>
              <a:t>, 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AfxMessageBox</a:t>
            </a:r>
            <a:r>
              <a:rPr lang="en-US" altLang="ko-KR" sz="1800" dirty="0"/>
              <a:t>()</a:t>
            </a:r>
            <a:r>
              <a:rPr lang="ko-KR" altLang="en-US" sz="1800" dirty="0"/>
              <a:t>는 </a:t>
            </a:r>
            <a:r>
              <a:rPr lang="en-US" altLang="ko-KR" sz="1800" dirty="0"/>
              <a:t>MFC Library</a:t>
            </a:r>
            <a:r>
              <a:rPr lang="ko-KR" altLang="en-US" sz="1800" dirty="0"/>
              <a:t>에 의해 제공되는 전역함수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76262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2.1.2.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메시지 박스의 정의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MessageBox</a:t>
            </a:r>
            <a:r>
              <a:rPr lang="en-US" altLang="ko-KR" sz="1800" dirty="0"/>
              <a:t>()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MessageBox</a:t>
            </a:r>
            <a:r>
              <a:rPr lang="en-US" altLang="ko-KR" sz="1800" dirty="0"/>
              <a:t>(</a:t>
            </a:r>
          </a:p>
          <a:p>
            <a:pPr marL="0" indent="0">
              <a:buNone/>
            </a:pPr>
            <a:r>
              <a:rPr lang="en-US" altLang="ko-KR" sz="1800" dirty="0"/>
              <a:t>		LPCTSTR </a:t>
            </a:r>
            <a:r>
              <a:rPr lang="en-US" altLang="ko-KR" sz="1800" b="1" dirty="0" err="1"/>
              <a:t>lpszText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		LPCTSTR </a:t>
            </a:r>
            <a:r>
              <a:rPr lang="en-US" altLang="ko-KR" sz="1800" b="1" dirty="0" err="1"/>
              <a:t>lpszCaption</a:t>
            </a:r>
            <a:r>
              <a:rPr lang="en-US" altLang="ko-KR" sz="1800" b="1" dirty="0"/>
              <a:t> </a:t>
            </a:r>
            <a:r>
              <a:rPr lang="en-US" altLang="ko-KR" sz="1800" dirty="0"/>
              <a:t>= NULL,</a:t>
            </a:r>
          </a:p>
          <a:p>
            <a:pPr marL="0" indent="0">
              <a:buNone/>
            </a:pPr>
            <a:r>
              <a:rPr lang="en-US" altLang="ko-KR" sz="1800" dirty="0"/>
              <a:t>		UINT </a:t>
            </a:r>
            <a:r>
              <a:rPr lang="en-US" altLang="ko-KR" sz="1800" b="1" dirty="0" err="1"/>
              <a:t>nType</a:t>
            </a:r>
            <a:r>
              <a:rPr lang="en-US" altLang="ko-KR" sz="1800" b="1" dirty="0"/>
              <a:t> </a:t>
            </a:r>
            <a:r>
              <a:rPr lang="en-US" altLang="ko-KR" sz="1800" dirty="0"/>
              <a:t>= MB_OK</a:t>
            </a:r>
          </a:p>
          <a:p>
            <a:pPr marL="0" indent="0">
              <a:buNone/>
            </a:pPr>
            <a:r>
              <a:rPr lang="en-US" altLang="ko-KR" sz="1800" dirty="0"/>
              <a:t>		);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56514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46148"/>
              </p:ext>
            </p:extLst>
          </p:nvPr>
        </p:nvGraphicFramePr>
        <p:xfrm>
          <a:off x="1209675" y="3564967"/>
          <a:ext cx="7069945" cy="197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lpszText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CString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과 같은 메시지 개체</a:t>
                      </a:r>
                    </a:p>
                    <a:p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알림창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본문 내용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_T("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목차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lpszCaption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메시지 박스 창 제목 지정</a:t>
                      </a:r>
                    </a:p>
                    <a:p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생략 시 프로젝트 명이 자동 설정</a:t>
                      </a:r>
                    </a:p>
                    <a:p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변경 시 다음과 같이 설정  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)_T("Title")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nType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동작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1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2.1.3.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메시지 박스의 정의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nType</a:t>
            </a:r>
            <a:r>
              <a:rPr lang="ko-KR" altLang="en-US" sz="1800" dirty="0"/>
              <a:t>의 버튼상수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75310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50371"/>
              </p:ext>
            </p:extLst>
          </p:nvPr>
        </p:nvGraphicFramePr>
        <p:xfrm>
          <a:off x="677334" y="1664211"/>
          <a:ext cx="8128000" cy="3182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메시지박스 버튼 스타일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AfxMessageBox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함수에서 </a:t>
                      </a:r>
                      <a:r>
                        <a:rPr lang="ko-KR" alt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반환값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MB_OK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IDOK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MB_OKCANCEL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IDOK , IDCANCEL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MB_YESNO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IDYES, IDNO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MB_YESNOCANCEL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IDYES, IDNO, IDCANCEL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MB_RETRYCANCEL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IDRETRY, IDCANCEL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MB_ABORTRETRYIGNORE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IDABORT, IDRETRY, IDIGNORE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2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2.1.4.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메시지 박스의 정의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sz="1800" dirty="0"/>
              <a:t>메시지 박스 아이콘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6197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51969"/>
              </p:ext>
            </p:extLst>
          </p:nvPr>
        </p:nvGraphicFramePr>
        <p:xfrm>
          <a:off x="914982" y="2319766"/>
          <a:ext cx="8128000" cy="314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아이콘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052"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MB_ICONHAND, MB_ICONSTOP, MB_ICONERROR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3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물음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MB_ICONQUESTION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6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경고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MB_ICONEXCLAMATION, MB_ICONWARNING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4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MB_ICONASTERISK, MB_ICONINFORMATION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145" name="_x125750184" descr="EMB000008c860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298" y="2952466"/>
            <a:ext cx="479425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25749704" descr="EMB000008c860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28" y="3666372"/>
            <a:ext cx="44132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_x125750664" descr="EMB000008c8608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60" y="4201133"/>
            <a:ext cx="525463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_x125748984" descr="EMB000008c8608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23" y="4894958"/>
            <a:ext cx="465138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76588" y="3465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4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1920240"/>
            <a:ext cx="9241972" cy="2205445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2.2.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메시지 박스 프로그램 작성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-1</a:t>
            </a:r>
            <a:br>
              <a:rPr lang="en-US" altLang="ko-KR" sz="4800" b="1" dirty="0"/>
            </a:br>
            <a:endParaRPr lang="ko-KR" altLang="en-US" sz="4800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17207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2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2.2.1.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en-US" altLang="ko-KR" sz="1800" dirty="0"/>
              <a:t> 2</a:t>
            </a:r>
            <a:r>
              <a:rPr lang="ko-KR" altLang="en-US" sz="1800" dirty="0"/>
              <a:t>개의 버튼을 생성</a:t>
            </a:r>
            <a:endParaRPr lang="en-US" altLang="ko-KR" sz="1800" dirty="0"/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생성된 버튼 클릭하면  새로운 메시지박스가 생성</a:t>
            </a:r>
            <a:endParaRPr lang="en-US" altLang="ko-KR" sz="1800" dirty="0"/>
          </a:p>
          <a:p>
            <a:r>
              <a:rPr lang="en-US" altLang="ko-KR" sz="1800" dirty="0"/>
              <a:t> Dialog Design</a:t>
            </a:r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9587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92" y="3171838"/>
            <a:ext cx="2819808" cy="183660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553" y="3384005"/>
            <a:ext cx="1228322" cy="2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8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2.2.2.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소스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 lnSpcReduction="10000"/>
          </a:bodyPr>
          <a:lstStyle/>
          <a:p>
            <a:endParaRPr lang="en-US" altLang="ko-KR" sz="1800" dirty="0"/>
          </a:p>
          <a:p>
            <a:r>
              <a:rPr lang="en-US" altLang="ko-KR" sz="1800" dirty="0" err="1"/>
              <a:t>OnClicekdButtonHello</a:t>
            </a:r>
            <a:r>
              <a:rPr lang="en-US" altLang="ko-KR" sz="1800" dirty="0"/>
              <a:t>()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메시지 박스 생성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void CMsgBox1Dlg::</a:t>
            </a:r>
            <a:r>
              <a:rPr lang="en-US" altLang="ko-KR" sz="1800" dirty="0" err="1"/>
              <a:t>OnClickedButtonHello</a:t>
            </a:r>
            <a:r>
              <a:rPr lang="en-US" altLang="ko-KR" sz="1800" dirty="0"/>
              <a:t>( 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	// TODO: </a:t>
            </a:r>
            <a:r>
              <a:rPr lang="ko-KR" altLang="en-US" sz="1800" dirty="0"/>
              <a:t>여기에 컨트롤 알림 처리기 코드를 추가합니다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MessageBox</a:t>
            </a:r>
            <a:r>
              <a:rPr lang="en-US" altLang="ko-KR" sz="1800" dirty="0"/>
              <a:t>(_T("MFC WORLD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오신것을</a:t>
            </a:r>
            <a:r>
              <a:rPr lang="ko-KR" altLang="en-US" sz="1800" dirty="0"/>
              <a:t> 환영합니다</a:t>
            </a:r>
            <a:r>
              <a:rPr lang="en-US" altLang="ko-KR" sz="1800" dirty="0"/>
              <a:t>."));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 err="1"/>
              <a:t>OnClikcedButtonExit</a:t>
            </a:r>
            <a:r>
              <a:rPr lang="en-US" altLang="ko-KR" sz="1800" dirty="0"/>
              <a:t>()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종료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void CMsgBox1Dlg::</a:t>
            </a:r>
            <a:r>
              <a:rPr lang="en-US" altLang="ko-KR" sz="1800" dirty="0" err="1"/>
              <a:t>OnClickedButtonExit</a:t>
            </a:r>
            <a:r>
              <a:rPr lang="en-US" altLang="ko-KR" sz="1800" dirty="0"/>
              <a:t>( 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	// TODO: </a:t>
            </a:r>
            <a:r>
              <a:rPr lang="ko-KR" altLang="en-US" sz="1800" dirty="0"/>
              <a:t>여기에 컨트롤 알림 처리기 코드를 추가합니다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OnOK</a:t>
            </a:r>
            <a:r>
              <a:rPr lang="en-US" altLang="ko-KR" sz="1800" dirty="0"/>
              <a:t>( 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3149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986</Words>
  <Application>Microsoft Office PowerPoint</Application>
  <PresentationFormat>와이드스크린</PresentationFormat>
  <Paragraphs>194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바탕</vt:lpstr>
      <vt:lpstr>Arial</vt:lpstr>
      <vt:lpstr>Wingdings 3</vt:lpstr>
      <vt:lpstr>Office 테마</vt:lpstr>
      <vt:lpstr>Chapter 2.  메시지 박스(Message Box) 프로그램 </vt:lpstr>
      <vt:lpstr>     2.1. 메시지 박스의  개요 </vt:lpstr>
      <vt:lpstr>2.1.1.메시지 박스의 정의 1</vt:lpstr>
      <vt:lpstr>2.1.2. 메시지 박스의 정의 2</vt:lpstr>
      <vt:lpstr>2.1.3. 메시지 박스의 정의 2</vt:lpstr>
      <vt:lpstr>2.1.4. 메시지 박스의 정의 3</vt:lpstr>
      <vt:lpstr>     2.2. 메시지 박스 프로그램 작성-1 </vt:lpstr>
      <vt:lpstr>2.2.1. 프로그램 구성</vt:lpstr>
      <vt:lpstr>2.2.2.프로그램 소스</vt:lpstr>
      <vt:lpstr>2.2.3. 기본 설명 </vt:lpstr>
      <vt:lpstr>2.2.4. 실행결과 </vt:lpstr>
      <vt:lpstr>     2.3. 메시지 박스 프로그램 작성-2 </vt:lpstr>
      <vt:lpstr>2.3.1. 프로그램 구성 1</vt:lpstr>
      <vt:lpstr>2.3.2. Dialog Design</vt:lpstr>
      <vt:lpstr>2.3.3. 기본 소스1</vt:lpstr>
      <vt:lpstr>2.3.4.기본 소스2  </vt:lpstr>
      <vt:lpstr>2.3.5. 실행결과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김 태영</cp:lastModifiedBy>
  <cp:revision>46</cp:revision>
  <cp:lastPrinted>2018-09-05T10:49:25Z</cp:lastPrinted>
  <dcterms:created xsi:type="dcterms:W3CDTF">2017-01-27T03:48:54Z</dcterms:created>
  <dcterms:modified xsi:type="dcterms:W3CDTF">2020-09-12T16:43:13Z</dcterms:modified>
</cp:coreProperties>
</file>