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6"/>
  </p:notesMasterIdLst>
  <p:sldIdLst>
    <p:sldId id="256" r:id="rId2"/>
    <p:sldId id="261" r:id="rId3"/>
    <p:sldId id="257" r:id="rId4"/>
    <p:sldId id="262" r:id="rId5"/>
    <p:sldId id="294" r:id="rId6"/>
    <p:sldId id="293" r:id="rId7"/>
    <p:sldId id="279" r:id="rId8"/>
    <p:sldId id="278" r:id="rId9"/>
    <p:sldId id="287" r:id="rId10"/>
    <p:sldId id="288" r:id="rId11"/>
    <p:sldId id="289" r:id="rId12"/>
    <p:sldId id="290" r:id="rId13"/>
    <p:sldId id="291" r:id="rId14"/>
    <p:sldId id="29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2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9D82A-59EC-4DF4-A4AB-3A5F74D7E613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6D667-ADD9-4A93-871A-4CF48A2C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55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079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853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92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829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808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033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625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25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610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468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174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E17E-A1C2-4B00-B4D9-C0A62ED20CE0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4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DCAD-5611-424C-BF0F-E9B1695A3571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83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A97E-F98D-480F-964F-C65C48970E0B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9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C9FA-E2F8-488D-A225-213A60401A9D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82E3-9AB6-4822-944D-5AA3400CC013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1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DB00-1E64-45A1-9D86-4B94525613F6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3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C701-598D-4D39-AAA4-4E13D429F635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85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4DC9-A7C5-40CF-A595-38652B90279E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9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819-95A3-4142-80CF-79E81B3F1867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5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DD27-50E1-408C-88B5-073D2EB453C6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5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90CE-A15D-41AB-876A-81B9AF794BF7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7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DF0F-7F97-40B8-99E5-65EB39FB5392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94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7335" y="1065125"/>
            <a:ext cx="9239552" cy="2136625"/>
          </a:xfrm>
        </p:spPr>
        <p:txBody>
          <a:bodyPr/>
          <a:lstStyle/>
          <a:p>
            <a:pPr algn="l"/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>Chapter 3. </a:t>
            </a:r>
            <a:r>
              <a:rPr lang="ko-KR" altLang="en-US" sz="6000" dirty="0" smtClean="0">
                <a:solidFill>
                  <a:schemeClr val="accent2">
                    <a:lumMod val="50000"/>
                  </a:schemeClr>
                </a:solidFill>
              </a:rPr>
              <a:t>시간</a:t>
            </a:r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ko-KR" altLang="en-US" sz="6000" dirty="0" smtClean="0">
                <a:solidFill>
                  <a:schemeClr val="accent2">
                    <a:lumMod val="50000"/>
                  </a:schemeClr>
                </a:solidFill>
              </a:rPr>
              <a:t>날짜 </a:t>
            </a:r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>               </a:t>
            </a:r>
            <a:r>
              <a:rPr lang="ko-KR" altLang="en-US" sz="6000" dirty="0" smtClean="0">
                <a:solidFill>
                  <a:schemeClr val="accent2">
                    <a:lumMod val="50000"/>
                  </a:schemeClr>
                </a:solidFill>
              </a:rPr>
              <a:t>프로그램</a:t>
            </a:r>
            <a:endParaRPr lang="ko-KR" altLang="en-US" sz="6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7" y="3516087"/>
            <a:ext cx="7766936" cy="223157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시간</a:t>
            </a:r>
            <a:r>
              <a:rPr lang="en-US" altLang="ko-KR" sz="2000" b="1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날짜의 개요</a:t>
            </a:r>
            <a:endParaRPr lang="en-US" altLang="ko-KR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시간</a:t>
            </a:r>
            <a:r>
              <a:rPr lang="en-US" altLang="ko-KR" sz="2000" b="1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날짜 프로그램 작성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r>
              <a:rPr lang="en-US" altLang="ko-KR" sz="2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2932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</a:t>
            </a:r>
            <a:r>
              <a:rPr lang="en-US" altLang="ko-KR" dirty="0" smtClean="0"/>
              <a:t>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8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3.2.5.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en-US" altLang="ko-KR" sz="1800" dirty="0" smtClean="0"/>
              <a:t>WM_TIMER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	- </a:t>
            </a:r>
            <a:r>
              <a:rPr lang="ko-KR" altLang="en-US" sz="1800" dirty="0"/>
              <a:t>한번 저장하면 일정한 간격을 두고 연속적으로 </a:t>
            </a:r>
            <a:r>
              <a:rPr lang="ko-KR" altLang="en-US" sz="1800" dirty="0" smtClean="0"/>
              <a:t>발생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	-</a:t>
            </a:r>
            <a:r>
              <a:rPr lang="ko-KR" altLang="en-US" sz="1800" dirty="0" smtClean="0"/>
              <a:t>주기적인 </a:t>
            </a:r>
            <a:r>
              <a:rPr lang="ko-KR" altLang="en-US" sz="1800" dirty="0"/>
              <a:t>같은 동작을 여러 번 실행할 때 </a:t>
            </a:r>
            <a:r>
              <a:rPr lang="ko-KR" altLang="en-US" sz="1800" dirty="0" smtClean="0"/>
              <a:t>메시지 사용</a:t>
            </a:r>
            <a:endParaRPr lang="en-US" altLang="ko-KR" sz="1800" dirty="0" smtClean="0"/>
          </a:p>
          <a:p>
            <a:r>
              <a:rPr lang="en-US" altLang="ko-KR" sz="1800" dirty="0" err="1" smtClean="0"/>
              <a:t>SetTimer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- </a:t>
            </a:r>
            <a:r>
              <a:rPr lang="en-US" altLang="ko-KR" sz="1800" dirty="0" smtClean="0"/>
              <a:t>1: </a:t>
            </a:r>
            <a:r>
              <a:rPr lang="ko-KR" altLang="en-US" sz="1800" dirty="0" smtClean="0"/>
              <a:t>타이머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식별자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- 1000: </a:t>
            </a:r>
            <a:r>
              <a:rPr lang="ko-KR" altLang="en-US" sz="1800" dirty="0" smtClean="0"/>
              <a:t>타이머 일으키는 시간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	- NULL : Callback </a:t>
            </a:r>
            <a:r>
              <a:rPr lang="ko-KR" altLang="en-US" sz="1800" dirty="0" smtClean="0"/>
              <a:t>함수가 존재하지 않음</a:t>
            </a:r>
            <a:endParaRPr lang="en-US" altLang="ko-KR" sz="1800" dirty="0" smtClean="0"/>
          </a:p>
          <a:p>
            <a:r>
              <a:rPr lang="en-US" altLang="ko-KR" sz="1800" dirty="0" err="1" smtClean="0"/>
              <a:t>KillTimer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Timer</a:t>
            </a:r>
            <a:r>
              <a:rPr lang="ko-KR" altLang="en-US" sz="1800" dirty="0" smtClean="0"/>
              <a:t>가 더 이상 필요치 않을 시 사용</a:t>
            </a:r>
            <a:endParaRPr lang="en-US" altLang="ko-KR" sz="1800" dirty="0" smtClean="0"/>
          </a:p>
          <a:p>
            <a:r>
              <a:rPr lang="en-US" altLang="ko-KR" sz="1800" dirty="0" smtClean="0"/>
              <a:t>WM_CLOSE</a:t>
            </a:r>
          </a:p>
          <a:p>
            <a:pPr marL="0" indent="0">
              <a:buNone/>
            </a:pPr>
            <a:r>
              <a:rPr lang="en-US" altLang="ko-KR" sz="1800" dirty="0" smtClean="0"/>
              <a:t>	- </a:t>
            </a:r>
            <a:r>
              <a:rPr lang="ko-KR" altLang="en-US" sz="1800" dirty="0" smtClean="0"/>
              <a:t>윈도우 </a:t>
            </a:r>
            <a:r>
              <a:rPr lang="ko-KR" altLang="en-US" sz="1800" dirty="0" err="1" smtClean="0"/>
              <a:t>종료시</a:t>
            </a:r>
            <a:r>
              <a:rPr lang="ko-KR" altLang="en-US" sz="1800" dirty="0" smtClean="0"/>
              <a:t> 발생 메시지</a:t>
            </a:r>
            <a:endParaRPr lang="en-US" altLang="ko-KR" sz="1800" dirty="0" smtClean="0"/>
          </a:p>
          <a:p>
            <a:r>
              <a:rPr lang="en-US" altLang="ko-KR" sz="1800" dirty="0" smtClean="0"/>
              <a:t>rand() : 0</a:t>
            </a:r>
            <a:r>
              <a:rPr lang="ko-KR" altLang="en-US" sz="1800" dirty="0" smtClean="0"/>
              <a:t>부터 </a:t>
            </a:r>
            <a:r>
              <a:rPr lang="en-US" altLang="ko-KR" sz="1800" dirty="0" smtClean="0"/>
              <a:t>32767 </a:t>
            </a:r>
            <a:r>
              <a:rPr lang="ko-KR" altLang="en-US" sz="1800" dirty="0" smtClean="0"/>
              <a:t>사이의 임의의 숫자 생성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780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176588" y="3465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74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3.2.6.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11402786" cy="4952791"/>
          </a:xfrm>
        </p:spPr>
        <p:txBody>
          <a:bodyPr>
            <a:noAutofit/>
          </a:bodyPr>
          <a:lstStyle/>
          <a:p>
            <a:endParaRPr lang="en-US" altLang="ko-KR" sz="1800" dirty="0" smtClean="0"/>
          </a:p>
          <a:p>
            <a:r>
              <a:rPr lang="en-US" altLang="ko-KR" sz="1800" dirty="0" err="1" smtClean="0"/>
              <a:t>WM_Timer</a:t>
            </a:r>
            <a:r>
              <a:rPr lang="en-US" altLang="ko-KR" sz="1800" dirty="0" smtClean="0"/>
              <a:t>()</a:t>
            </a:r>
          </a:p>
          <a:p>
            <a:pPr marL="0" indent="0">
              <a:buNone/>
            </a:pPr>
            <a:r>
              <a:rPr lang="en-US" altLang="ko-KR" sz="1800" dirty="0"/>
              <a:t>void </a:t>
            </a:r>
            <a:r>
              <a:rPr lang="en-US" altLang="ko-KR" sz="1800" dirty="0" err="1"/>
              <a:t>CMClockDlg</a:t>
            </a:r>
            <a:r>
              <a:rPr lang="en-US" altLang="ko-KR" sz="1800" dirty="0"/>
              <a:t>::</a:t>
            </a:r>
            <a:r>
              <a:rPr lang="en-US" altLang="ko-KR" sz="1800" dirty="0" err="1"/>
              <a:t>OnTimer</a:t>
            </a:r>
            <a:r>
              <a:rPr lang="en-US" altLang="ko-KR" sz="1800" dirty="0"/>
              <a:t>(UINT_PTR </a:t>
            </a:r>
            <a:r>
              <a:rPr lang="en-US" altLang="ko-KR" sz="1800" dirty="0" err="1"/>
              <a:t>nIDEvent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 smtClean="0"/>
              <a:t>{</a:t>
            </a:r>
            <a:r>
              <a:rPr lang="en-US" altLang="ko-KR" sz="1800" dirty="0" smtClean="0"/>
              <a:t>	// </a:t>
            </a:r>
            <a:r>
              <a:rPr lang="en-US" altLang="ko-KR" sz="1800" dirty="0"/>
              <a:t>TODO: </a:t>
            </a:r>
            <a:r>
              <a:rPr lang="ko-KR" altLang="en-US" sz="1800" dirty="0"/>
              <a:t>여기에 메시지 처리기 코드를 추가 및</a:t>
            </a:r>
            <a:r>
              <a:rPr lang="en-US" altLang="ko-KR" sz="1800" dirty="0"/>
              <a:t>/</a:t>
            </a:r>
            <a:r>
              <a:rPr lang="ko-KR" altLang="en-US" sz="1800" dirty="0"/>
              <a:t>또는 기본값을 호출합니다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CTime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gct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CTime</a:t>
            </a:r>
            <a:r>
              <a:rPr lang="en-US" altLang="ko-KR" sz="1800" dirty="0"/>
              <a:t>::</a:t>
            </a:r>
            <a:r>
              <a:rPr lang="en-US" altLang="ko-KR" sz="1800" dirty="0" err="1"/>
              <a:t>GetCurrentTime</a:t>
            </a:r>
            <a:r>
              <a:rPr lang="en-US" altLang="ko-KR" sz="1800" dirty="0"/>
              <a:t>( );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CString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strDate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CString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strTime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strDate.Format</a:t>
            </a:r>
            <a:r>
              <a:rPr lang="en-US" altLang="ko-KR" sz="1800" dirty="0"/>
              <a:t>(_T("%d </a:t>
            </a:r>
            <a:r>
              <a:rPr lang="ko-KR" altLang="en-US" sz="1800" dirty="0"/>
              <a:t>년 </a:t>
            </a:r>
            <a:r>
              <a:rPr lang="en-US" altLang="ko-KR" sz="1800" dirty="0"/>
              <a:t>%d </a:t>
            </a:r>
            <a:r>
              <a:rPr lang="ko-KR" altLang="en-US" sz="1800" dirty="0"/>
              <a:t>월 </a:t>
            </a:r>
            <a:r>
              <a:rPr lang="en-US" altLang="ko-KR" sz="1800" dirty="0"/>
              <a:t>%d </a:t>
            </a:r>
            <a:r>
              <a:rPr lang="ko-KR" altLang="en-US" sz="1800" dirty="0"/>
              <a:t>일 </a:t>
            </a:r>
            <a:r>
              <a:rPr lang="en-US" altLang="ko-KR" sz="1800" dirty="0"/>
              <a:t>"), </a:t>
            </a:r>
            <a:r>
              <a:rPr lang="en-US" altLang="ko-KR" sz="1800" dirty="0" err="1"/>
              <a:t>gct.GetYear</a:t>
            </a:r>
            <a:r>
              <a:rPr lang="en-US" altLang="ko-KR" sz="1800" dirty="0"/>
              <a:t>( ), </a:t>
            </a:r>
            <a:r>
              <a:rPr lang="en-US" altLang="ko-KR" sz="1800" dirty="0" err="1"/>
              <a:t>gct.GetMonth</a:t>
            </a:r>
            <a:r>
              <a:rPr lang="en-US" altLang="ko-KR" sz="1800" dirty="0"/>
              <a:t>( ), </a:t>
            </a:r>
            <a:r>
              <a:rPr lang="en-US" altLang="ko-KR" sz="1800" dirty="0" err="1"/>
              <a:t>gct.GetDay</a:t>
            </a:r>
            <a:r>
              <a:rPr lang="en-US" altLang="ko-KR" sz="1800" dirty="0"/>
              <a:t>( </a:t>
            </a:r>
            <a:r>
              <a:rPr lang="en-US" altLang="ko-KR" sz="1800" dirty="0" smtClean="0"/>
              <a:t>));		</a:t>
            </a:r>
            <a:r>
              <a:rPr lang="en-US" altLang="ko-KR" sz="1800" dirty="0" err="1" smtClean="0"/>
              <a:t>GetDlgItem</a:t>
            </a:r>
            <a:r>
              <a:rPr lang="en-US" altLang="ko-KR" sz="1800" dirty="0" smtClean="0"/>
              <a:t>(IDC_STATIC_DATE</a:t>
            </a:r>
            <a:r>
              <a:rPr lang="en-US" altLang="ko-KR" sz="1800" dirty="0"/>
              <a:t>)-&gt;</a:t>
            </a:r>
            <a:r>
              <a:rPr lang="en-US" altLang="ko-KR" sz="1800" dirty="0" err="1"/>
              <a:t>SetWindowText</a:t>
            </a:r>
            <a:r>
              <a:rPr lang="en-US" altLang="ko-KR" sz="1800" dirty="0"/>
              <a:t>((LPCTSTR)</a:t>
            </a:r>
            <a:r>
              <a:rPr lang="en-US" altLang="ko-KR" sz="1800" dirty="0" err="1"/>
              <a:t>strDate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strTime.Format</a:t>
            </a:r>
            <a:r>
              <a:rPr lang="en-US" altLang="ko-KR" sz="1800" dirty="0"/>
              <a:t>(_T(" %d </a:t>
            </a:r>
            <a:r>
              <a:rPr lang="ko-KR" altLang="en-US" sz="1800" dirty="0"/>
              <a:t>시 </a:t>
            </a:r>
            <a:r>
              <a:rPr lang="en-US" altLang="ko-KR" sz="1800" dirty="0"/>
              <a:t>%d </a:t>
            </a:r>
            <a:r>
              <a:rPr lang="ko-KR" altLang="en-US" sz="1800" dirty="0"/>
              <a:t>분 </a:t>
            </a:r>
            <a:r>
              <a:rPr lang="en-US" altLang="ko-KR" sz="1800" dirty="0"/>
              <a:t>%d </a:t>
            </a:r>
            <a:r>
              <a:rPr lang="ko-KR" altLang="en-US" sz="1800" dirty="0"/>
              <a:t>초 </a:t>
            </a:r>
            <a:r>
              <a:rPr lang="en-US" altLang="ko-KR" sz="1800" dirty="0"/>
              <a:t>"), </a:t>
            </a:r>
            <a:r>
              <a:rPr lang="en-US" altLang="ko-KR" sz="1800" dirty="0" err="1"/>
              <a:t>gct.GetHour</a:t>
            </a:r>
            <a:r>
              <a:rPr lang="en-US" altLang="ko-KR" sz="1800" dirty="0"/>
              <a:t>( ), </a:t>
            </a:r>
            <a:r>
              <a:rPr lang="en-US" altLang="ko-KR" sz="1800" dirty="0" err="1"/>
              <a:t>gct.GetMinute</a:t>
            </a:r>
            <a:r>
              <a:rPr lang="en-US" altLang="ko-KR" sz="1800" dirty="0"/>
              <a:t>( ), </a:t>
            </a:r>
            <a:r>
              <a:rPr lang="en-US" altLang="ko-KR" sz="1800" dirty="0" err="1" smtClean="0"/>
              <a:t>gct.GetSecond</a:t>
            </a:r>
            <a:r>
              <a:rPr lang="en-US" altLang="ko-KR" sz="1800" dirty="0"/>
              <a:t>( ));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GetDlgItem</a:t>
            </a:r>
            <a:r>
              <a:rPr lang="en-US" altLang="ko-KR" sz="1800" dirty="0" smtClean="0"/>
              <a:t>(IDC_STATIC_TIME</a:t>
            </a:r>
            <a:r>
              <a:rPr lang="en-US" altLang="ko-KR" sz="1800" dirty="0"/>
              <a:t>)-&gt;</a:t>
            </a:r>
            <a:r>
              <a:rPr lang="en-US" altLang="ko-KR" sz="1800" dirty="0" err="1"/>
              <a:t>SetWindowText</a:t>
            </a:r>
            <a:r>
              <a:rPr lang="en-US" altLang="ko-KR" sz="1800" dirty="0"/>
              <a:t>((LPCTSTR)</a:t>
            </a:r>
            <a:r>
              <a:rPr lang="en-US" altLang="ko-KR" sz="1800" dirty="0" err="1"/>
              <a:t>strTime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 smtClean="0"/>
              <a:t>	Invalidate</a:t>
            </a:r>
            <a:r>
              <a:rPr lang="en-US" altLang="ko-KR" sz="1800" dirty="0"/>
              <a:t>( </a:t>
            </a:r>
            <a:r>
              <a:rPr lang="en-US" altLang="ko-KR" sz="1800" dirty="0" smtClean="0"/>
              <a:t>);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CDialogEx</a:t>
            </a:r>
            <a:r>
              <a:rPr lang="en-US" altLang="ko-KR" sz="1800" dirty="0"/>
              <a:t>::</a:t>
            </a:r>
            <a:r>
              <a:rPr lang="en-US" altLang="ko-KR" sz="1800" dirty="0" err="1"/>
              <a:t>OnTimer</a:t>
            </a:r>
            <a:r>
              <a:rPr lang="en-US" altLang="ko-KR" sz="1800" dirty="0"/>
              <a:t>(</a:t>
            </a:r>
            <a:r>
              <a:rPr lang="en-US" altLang="ko-KR" sz="1800" dirty="0" err="1"/>
              <a:t>nIDEvent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51497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176588" y="3465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2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3.2.7.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 fontScale="92500" lnSpcReduction="20000"/>
          </a:bodyPr>
          <a:lstStyle/>
          <a:p>
            <a:endParaRPr lang="en-US" altLang="ko-KR" sz="1800" dirty="0" smtClean="0"/>
          </a:p>
          <a:p>
            <a:r>
              <a:rPr lang="en-US" altLang="ko-KR" sz="1800" dirty="0" err="1" smtClean="0"/>
              <a:t>OnSetCursor</a:t>
            </a:r>
            <a:r>
              <a:rPr lang="en-US" altLang="ko-KR" sz="1800" dirty="0" smtClean="0"/>
              <a:t>()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BOOL </a:t>
            </a:r>
            <a:r>
              <a:rPr lang="en-US" altLang="ko-KR" sz="1800" dirty="0" err="1"/>
              <a:t>CMClockDlg</a:t>
            </a:r>
            <a:r>
              <a:rPr lang="en-US" altLang="ko-KR" sz="1800" dirty="0"/>
              <a:t>::</a:t>
            </a:r>
            <a:r>
              <a:rPr lang="en-US" altLang="ko-KR" sz="1800" dirty="0" err="1"/>
              <a:t>OnSetCursor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CWnd</a:t>
            </a:r>
            <a:r>
              <a:rPr lang="en-US" altLang="ko-KR" sz="1800" dirty="0"/>
              <a:t>* </a:t>
            </a:r>
            <a:r>
              <a:rPr lang="en-US" altLang="ko-KR" sz="1800" dirty="0" err="1"/>
              <a:t>pWnd</a:t>
            </a:r>
            <a:r>
              <a:rPr lang="en-US" altLang="ko-KR" sz="1800" dirty="0"/>
              <a:t>, UINT </a:t>
            </a:r>
            <a:r>
              <a:rPr lang="en-US" altLang="ko-KR" sz="1800" dirty="0" err="1"/>
              <a:t>nHitTest</a:t>
            </a:r>
            <a:r>
              <a:rPr lang="en-US" altLang="ko-KR" sz="1800" dirty="0"/>
              <a:t>, UINT message)</a:t>
            </a:r>
          </a:p>
          <a:p>
            <a:pPr marL="0" indent="0">
              <a:buNone/>
            </a:pPr>
            <a:r>
              <a:rPr lang="en-US" altLang="ko-KR" sz="1800" dirty="0" smtClean="0"/>
              <a:t>{</a:t>
            </a:r>
          </a:p>
          <a:p>
            <a:pPr marL="0" indent="0">
              <a:buNone/>
            </a:pPr>
            <a:r>
              <a:rPr lang="en-US" altLang="ko-KR" sz="1800" dirty="0" smtClean="0"/>
              <a:t>	RECT </a:t>
            </a:r>
            <a:r>
              <a:rPr lang="en-US" altLang="ko-KR" sz="1800" dirty="0" err="1"/>
              <a:t>winpos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x = rand( ) % (</a:t>
            </a:r>
            <a:r>
              <a:rPr lang="en-US" altLang="ko-KR" sz="1800" dirty="0" err="1"/>
              <a:t>screen.right</a:t>
            </a:r>
            <a:r>
              <a:rPr lang="en-US" altLang="ko-KR" sz="1800" dirty="0"/>
              <a:t> - </a:t>
            </a:r>
            <a:r>
              <a:rPr lang="en-US" altLang="ko-KR" sz="1800" dirty="0" err="1"/>
              <a:t>vsize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y = rand( ) % (</a:t>
            </a:r>
            <a:r>
              <a:rPr lang="en-US" altLang="ko-KR" sz="1800" dirty="0" err="1"/>
              <a:t>screen.bottom</a:t>
            </a:r>
            <a:r>
              <a:rPr lang="en-US" altLang="ko-KR" sz="1800" dirty="0"/>
              <a:t> - </a:t>
            </a:r>
            <a:r>
              <a:rPr lang="en-US" altLang="ko-KR" sz="1800" dirty="0" err="1"/>
              <a:t>hsize</a:t>
            </a:r>
            <a:r>
              <a:rPr lang="en-US" altLang="ko-KR" sz="1800" dirty="0"/>
              <a:t>); //</a:t>
            </a:r>
            <a:r>
              <a:rPr lang="ko-KR" altLang="en-US" sz="1800" dirty="0" err="1"/>
              <a:t>화면내</a:t>
            </a:r>
            <a:r>
              <a:rPr lang="ko-KR" altLang="en-US" sz="1800" dirty="0"/>
              <a:t> 이동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winpos.top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y</a:t>
            </a:r>
            <a:r>
              <a:rPr lang="en-US" altLang="ko-KR" sz="1800" dirty="0" smtClean="0"/>
              <a:t>;	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winpos.bottom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y + </a:t>
            </a:r>
            <a:r>
              <a:rPr lang="en-US" altLang="ko-KR" sz="1800" dirty="0" err="1"/>
              <a:t>hsize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winpos.left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x;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winpos.right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x + </a:t>
            </a:r>
            <a:r>
              <a:rPr lang="en-US" altLang="ko-KR" sz="1800" dirty="0" err="1"/>
              <a:t>vsize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MoveWindow</a:t>
            </a:r>
            <a:r>
              <a:rPr lang="en-US" altLang="ko-KR" sz="1800" dirty="0"/>
              <a:t>(&amp;</a:t>
            </a:r>
            <a:r>
              <a:rPr lang="en-US" altLang="ko-KR" sz="1800" dirty="0" err="1"/>
              <a:t>winpos</a:t>
            </a:r>
            <a:r>
              <a:rPr lang="en-US" altLang="ko-KR" sz="1800" dirty="0"/>
              <a:t>, TRUE); //</a:t>
            </a:r>
            <a:r>
              <a:rPr lang="ko-KR" altLang="en-US" sz="1800" dirty="0"/>
              <a:t>윈도우 이동</a:t>
            </a:r>
          </a:p>
          <a:p>
            <a:pPr marL="0" indent="0">
              <a:buNone/>
            </a:pPr>
            <a:r>
              <a:rPr lang="en-US" altLang="ko-KR" sz="1800" dirty="0" smtClean="0"/>
              <a:t>	return </a:t>
            </a:r>
            <a:r>
              <a:rPr lang="en-US" altLang="ko-KR" sz="1800" dirty="0" err="1"/>
              <a:t>CDialogEx</a:t>
            </a:r>
            <a:r>
              <a:rPr lang="en-US" altLang="ko-KR" sz="1800" dirty="0"/>
              <a:t>::</a:t>
            </a:r>
            <a:r>
              <a:rPr lang="en-US" altLang="ko-KR" sz="1800" dirty="0" err="1"/>
              <a:t>OnSetCursor</a:t>
            </a:r>
            <a:r>
              <a:rPr lang="en-US" altLang="ko-KR" sz="1800" dirty="0"/>
              <a:t>(</a:t>
            </a:r>
            <a:r>
              <a:rPr lang="en-US" altLang="ko-KR" sz="1800" dirty="0" err="1"/>
              <a:t>pWnd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nHitTest</a:t>
            </a:r>
            <a:r>
              <a:rPr lang="en-US" altLang="ko-KR" sz="1800" dirty="0"/>
              <a:t>, message);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638800" cy="365125"/>
          </a:xfrm>
        </p:spPr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176588" y="3465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3.2.8.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7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윈도우 메시지</a:t>
            </a: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74357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176588" y="3465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040" y="1807865"/>
            <a:ext cx="5968983" cy="36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3.2.9.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실행결과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22922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176588" y="3465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4" y="1088572"/>
            <a:ext cx="4119667" cy="442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2405743"/>
            <a:ext cx="9241972" cy="17199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 3.1. </a:t>
            </a:r>
            <a:r>
              <a:rPr lang="ko-KR" altLang="en-US" sz="4000" b="1" dirty="0" smtClean="0">
                <a:solidFill>
                  <a:schemeClr val="accent2">
                    <a:lumMod val="50000"/>
                  </a:schemeClr>
                </a:solidFill>
              </a:rPr>
              <a:t>시간</a:t>
            </a: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ko-KR" altLang="en-US" sz="4000" b="1" dirty="0" smtClean="0">
                <a:solidFill>
                  <a:schemeClr val="accent2">
                    <a:lumMod val="50000"/>
                  </a:schemeClr>
                </a:solidFill>
              </a:rPr>
              <a:t>날짜의 개요</a:t>
            </a: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ko-KR" altLang="en-US" sz="4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42925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9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3.1.1.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개요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3" y="1088572"/>
            <a:ext cx="11336111" cy="4952791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ko-KR" altLang="en-US" sz="1800" dirty="0" smtClean="0"/>
              <a:t>시간과 </a:t>
            </a:r>
            <a:r>
              <a:rPr lang="ko-KR" altLang="en-US" sz="1800" dirty="0"/>
              <a:t>날짜를 나타내는 클래스로서 년</a:t>
            </a:r>
            <a:r>
              <a:rPr lang="en-US" altLang="ko-KR" sz="1800" dirty="0"/>
              <a:t>(</a:t>
            </a:r>
            <a:r>
              <a:rPr lang="en-US" altLang="ko-KR" sz="1800" dirty="0" err="1"/>
              <a:t>GetYear</a:t>
            </a:r>
            <a:r>
              <a:rPr lang="en-US" altLang="ko-KR" sz="1800" dirty="0"/>
              <a:t>( )), </a:t>
            </a:r>
            <a:r>
              <a:rPr lang="ko-KR" altLang="en-US" sz="1800" dirty="0"/>
              <a:t>월</a:t>
            </a:r>
            <a:r>
              <a:rPr lang="en-US" altLang="ko-KR" sz="1800" dirty="0"/>
              <a:t>(</a:t>
            </a:r>
            <a:r>
              <a:rPr lang="en-US" altLang="ko-KR" sz="1800" dirty="0" err="1"/>
              <a:t>GetMonth</a:t>
            </a:r>
            <a:r>
              <a:rPr lang="en-US" altLang="ko-KR" sz="1800" dirty="0"/>
              <a:t>( )), </a:t>
            </a:r>
            <a:r>
              <a:rPr lang="ko-KR" altLang="en-US" sz="1800" dirty="0"/>
              <a:t>일</a:t>
            </a:r>
          </a:p>
          <a:p>
            <a:pPr marL="0" indent="0">
              <a:buNone/>
            </a:pPr>
            <a:r>
              <a:rPr lang="ko-KR" altLang="en-US" sz="1800" dirty="0" smtClean="0"/>
              <a:t>    </a:t>
            </a:r>
            <a:r>
              <a:rPr lang="en-US" altLang="ko-KR" sz="1800" dirty="0" smtClean="0"/>
              <a:t>	- </a:t>
            </a:r>
            <a:r>
              <a:rPr lang="ko-KR" altLang="en-US" sz="1800" dirty="0" smtClean="0"/>
              <a:t>년</a:t>
            </a:r>
            <a:r>
              <a:rPr lang="en-US" altLang="ko-KR" sz="1800" dirty="0"/>
              <a:t>(</a:t>
            </a:r>
            <a:r>
              <a:rPr lang="en-US" altLang="ko-KR" sz="1800" dirty="0" err="1"/>
              <a:t>GetYear</a:t>
            </a:r>
            <a:r>
              <a:rPr lang="en-US" altLang="ko-KR" sz="1800" dirty="0"/>
              <a:t>( )), </a:t>
            </a:r>
            <a:r>
              <a:rPr lang="ko-KR" altLang="en-US" sz="1800" dirty="0"/>
              <a:t>월</a:t>
            </a:r>
            <a:r>
              <a:rPr lang="en-US" altLang="ko-KR" sz="1800" dirty="0"/>
              <a:t>(</a:t>
            </a:r>
            <a:r>
              <a:rPr lang="en-US" altLang="ko-KR" sz="1800" dirty="0" err="1"/>
              <a:t>GetMonth</a:t>
            </a:r>
            <a:r>
              <a:rPr lang="en-US" altLang="ko-KR" sz="1800" dirty="0"/>
              <a:t>( )), </a:t>
            </a:r>
            <a:r>
              <a:rPr lang="ko-KR" altLang="en-US" sz="1800" dirty="0" smtClean="0"/>
              <a:t>일</a:t>
            </a:r>
            <a:r>
              <a:rPr lang="en-US" altLang="ko-KR" sz="1800" dirty="0" smtClean="0"/>
              <a:t>(</a:t>
            </a:r>
            <a:r>
              <a:rPr lang="en-US" altLang="ko-KR" sz="1800" dirty="0" err="1"/>
              <a:t>GetDay</a:t>
            </a:r>
            <a:r>
              <a:rPr lang="en-US" altLang="ko-KR" sz="1800" dirty="0"/>
              <a:t>( )), </a:t>
            </a:r>
            <a:r>
              <a:rPr lang="ko-KR" altLang="en-US" sz="1800" dirty="0" smtClean="0"/>
              <a:t>시</a:t>
            </a:r>
            <a:r>
              <a:rPr lang="en-US" altLang="ko-KR" sz="1800" dirty="0"/>
              <a:t>(</a:t>
            </a:r>
            <a:r>
              <a:rPr lang="en-US" altLang="ko-KR" sz="1800" dirty="0" err="1"/>
              <a:t>GetHour</a:t>
            </a:r>
            <a:r>
              <a:rPr lang="en-US" altLang="ko-KR" sz="1800" dirty="0"/>
              <a:t>( )), </a:t>
            </a:r>
            <a:r>
              <a:rPr lang="ko-KR" altLang="en-US" sz="1800" dirty="0"/>
              <a:t>분</a:t>
            </a:r>
            <a:r>
              <a:rPr lang="en-US" altLang="ko-KR" sz="1800" dirty="0"/>
              <a:t>(</a:t>
            </a:r>
            <a:r>
              <a:rPr lang="en-US" altLang="ko-KR" sz="1800" dirty="0" err="1"/>
              <a:t>GetMinute</a:t>
            </a:r>
            <a:r>
              <a:rPr lang="en-US" altLang="ko-KR" sz="1800" dirty="0"/>
              <a:t>( )), </a:t>
            </a:r>
            <a:r>
              <a:rPr lang="ko-KR" altLang="en-US" sz="1800" dirty="0"/>
              <a:t>초</a:t>
            </a:r>
            <a:r>
              <a:rPr lang="en-US" altLang="ko-KR" sz="1800" dirty="0"/>
              <a:t>(</a:t>
            </a:r>
            <a:r>
              <a:rPr lang="en-US" altLang="ko-KR" sz="1800" dirty="0" err="1"/>
              <a:t>GetSecond</a:t>
            </a:r>
            <a:r>
              <a:rPr lang="en-US" altLang="ko-KR" sz="1800" dirty="0"/>
              <a:t>( </a:t>
            </a:r>
            <a:r>
              <a:rPr lang="en-US" altLang="ko-KR" sz="1800" dirty="0" smtClean="0"/>
              <a:t>))  	  </a:t>
            </a:r>
            <a:r>
              <a:rPr lang="ko-KR" altLang="en-US" sz="1800" dirty="0" smtClean="0"/>
              <a:t>를 </a:t>
            </a:r>
            <a:r>
              <a:rPr lang="ko-KR" altLang="en-US" sz="1800" dirty="0"/>
              <a:t>문자로 </a:t>
            </a:r>
            <a:r>
              <a:rPr lang="ko-KR" altLang="en-US" sz="1800" dirty="0" smtClean="0"/>
              <a:t>변경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CRect</a:t>
            </a:r>
            <a:r>
              <a:rPr lang="en-US" altLang="ko-KR" sz="1800" dirty="0" smtClean="0"/>
              <a:t> </a:t>
            </a:r>
          </a:p>
          <a:p>
            <a:pPr marL="0" indent="0">
              <a:buNone/>
            </a:pPr>
            <a:r>
              <a:rPr lang="en-US" altLang="ko-KR" sz="1800" dirty="0" smtClean="0"/>
              <a:t>	- </a:t>
            </a:r>
            <a:r>
              <a:rPr lang="ko-KR" altLang="en-US" sz="1800" dirty="0"/>
              <a:t>윈도우 구조체 </a:t>
            </a:r>
            <a:r>
              <a:rPr lang="en-US" altLang="ko-KR" sz="1800" dirty="0"/>
              <a:t>RECT</a:t>
            </a:r>
            <a:r>
              <a:rPr lang="ko-KR" altLang="en-US" sz="1800" dirty="0"/>
              <a:t>와 유사한 </a:t>
            </a:r>
            <a:r>
              <a:rPr lang="ko-KR" altLang="en-US" sz="1800" dirty="0" smtClean="0"/>
              <a:t>객체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 </a:t>
            </a:r>
            <a:r>
              <a:rPr lang="en-US" altLang="ko-KR" sz="1800" dirty="0" err="1"/>
              <a:t>CRect</a:t>
            </a:r>
            <a:r>
              <a:rPr lang="ko-KR" altLang="en-US" sz="1800" dirty="0"/>
              <a:t>는 화면상의 사각형 영역의 좌표를 </a:t>
            </a:r>
            <a:r>
              <a:rPr lang="ko-KR" altLang="en-US" sz="1800" dirty="0" smtClean="0"/>
              <a:t>저장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- 4</a:t>
            </a:r>
            <a:r>
              <a:rPr lang="ko-KR" altLang="en-US" sz="1800" dirty="0" smtClean="0"/>
              <a:t>개의 </a:t>
            </a:r>
            <a:r>
              <a:rPr lang="ko-KR" altLang="en-US" sz="1800" dirty="0"/>
              <a:t>변수</a:t>
            </a:r>
            <a:r>
              <a:rPr lang="en-US" altLang="ko-KR" sz="1800" dirty="0"/>
              <a:t>(top, left, bottom, right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r>
              <a:rPr lang="en-US" altLang="ko-KR" sz="1800" dirty="0" smtClean="0"/>
              <a:t>	- </a:t>
            </a:r>
            <a:r>
              <a:rPr lang="ko-KR" altLang="en-US" sz="1800" dirty="0"/>
              <a:t>사각형 영역의 폭을 구할 </a:t>
            </a:r>
            <a:r>
              <a:rPr lang="ko-KR" altLang="en-US" sz="1800" dirty="0" smtClean="0"/>
              <a:t>수 있는 </a:t>
            </a:r>
            <a:r>
              <a:rPr lang="ko-KR" altLang="en-US" sz="1800" dirty="0"/>
              <a:t>멤버 함수 </a:t>
            </a:r>
            <a:r>
              <a:rPr lang="en-US" altLang="ko-KR" sz="1800" dirty="0"/>
              <a:t>Width( 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  <a:r>
              <a:rPr lang="en-US" altLang="ko-KR" sz="1800" dirty="0" smtClean="0"/>
              <a:t>	-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높이를 구하기 위한 멤버 함수 </a:t>
            </a:r>
            <a:r>
              <a:rPr lang="en-US" altLang="ko-KR" sz="1800" dirty="0"/>
              <a:t>Height( ) </a:t>
            </a:r>
            <a:r>
              <a:rPr lang="ko-KR" altLang="en-US" sz="1800" dirty="0"/>
              <a:t>등을 </a:t>
            </a:r>
            <a:r>
              <a:rPr lang="ko-KR" altLang="en-US" sz="1800" dirty="0" smtClean="0"/>
              <a:t>지원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62927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0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3.1.2.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시간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날짜 개요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GetWindowRect</a:t>
            </a:r>
            <a:r>
              <a:rPr lang="en-US" altLang="ko-KR" sz="1800" dirty="0" smtClean="0"/>
              <a:t>()</a:t>
            </a:r>
          </a:p>
          <a:p>
            <a:pPr marL="0" indent="0">
              <a:buNone/>
            </a:pPr>
            <a:r>
              <a:rPr lang="en-US" altLang="ko-KR" sz="1800" dirty="0" smtClean="0"/>
              <a:t>	- </a:t>
            </a:r>
            <a:r>
              <a:rPr lang="en-US" altLang="ko-KR" sz="1800" dirty="0" err="1"/>
              <a:t>GetWindowRect</a:t>
            </a:r>
            <a:r>
              <a:rPr lang="en-US" altLang="ko-KR" sz="1800" dirty="0"/>
              <a:t>( ) </a:t>
            </a:r>
            <a:r>
              <a:rPr lang="ko-KR" altLang="en-US" sz="1800" dirty="0"/>
              <a:t>함수는 프로그램 화면상의 위치를 알 수 있는 </a:t>
            </a:r>
            <a:r>
              <a:rPr lang="ko-KR" altLang="en-US" sz="1800" dirty="0" smtClean="0"/>
              <a:t>함수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	- </a:t>
            </a:r>
            <a:r>
              <a:rPr lang="ko-KR" altLang="en-US" sz="1800" dirty="0" smtClean="0"/>
              <a:t>호출 </a:t>
            </a:r>
            <a:r>
              <a:rPr lang="ko-KR" altLang="en-US" sz="1800" dirty="0"/>
              <a:t>시 </a:t>
            </a:r>
            <a:r>
              <a:rPr lang="en-US" altLang="ko-KR" sz="1800" dirty="0" err="1"/>
              <a:t>CRect</a:t>
            </a:r>
            <a:r>
              <a:rPr lang="ko-KR" altLang="en-US" sz="1800" dirty="0"/>
              <a:t>의 </a:t>
            </a:r>
            <a:r>
              <a:rPr lang="ko-KR" altLang="en-US" sz="1800" dirty="0" smtClean="0"/>
              <a:t>객체를 </a:t>
            </a:r>
            <a:r>
              <a:rPr lang="ko-KR" altLang="en-US" sz="1800" dirty="0"/>
              <a:t>넘겨주면 현재 프로그램 화면상의 </a:t>
            </a:r>
            <a:r>
              <a:rPr lang="ko-KR" altLang="en-US" sz="1800" dirty="0" err="1"/>
              <a:t>좌표값를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반환</a:t>
            </a:r>
            <a:endParaRPr lang="en-US" altLang="ko-KR" sz="1800" dirty="0" smtClean="0"/>
          </a:p>
          <a:p>
            <a:r>
              <a:rPr lang="en-US" altLang="ko-KR" sz="1800" dirty="0" err="1" smtClean="0"/>
              <a:t>MoveWindow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en-US" altLang="ko-KR" sz="1800" dirty="0" err="1" smtClean="0"/>
              <a:t>MoveWindow</a:t>
            </a:r>
            <a:r>
              <a:rPr lang="ko-KR" altLang="en-US" sz="1800" dirty="0"/>
              <a:t>는 화면상의 주어진 좌표로 어플리케이션을 </a:t>
            </a:r>
            <a:r>
              <a:rPr lang="ko-KR" altLang="en-US" sz="1800" dirty="0" smtClean="0"/>
              <a:t>이동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	-  </a:t>
            </a:r>
            <a:r>
              <a:rPr lang="ko-KR" altLang="en-US" sz="1800" dirty="0"/>
              <a:t>함수 호출 시 </a:t>
            </a:r>
            <a:r>
              <a:rPr lang="en-US" altLang="ko-KR" sz="1800" dirty="0"/>
              <a:t>2</a:t>
            </a:r>
            <a:r>
              <a:rPr lang="ko-KR" altLang="en-US" sz="1800" dirty="0"/>
              <a:t>개의 </a:t>
            </a:r>
            <a:r>
              <a:rPr lang="ko-KR" altLang="en-US" sz="1800" dirty="0" err="1" smtClean="0"/>
              <a:t>인자값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첫 번째 </a:t>
            </a:r>
            <a:r>
              <a:rPr lang="ko-KR" altLang="en-US" sz="1800" dirty="0" err="1"/>
              <a:t>인자값은</a:t>
            </a:r>
            <a:r>
              <a:rPr lang="ko-KR" altLang="en-US" sz="1800" dirty="0"/>
              <a:t> 화면상의 </a:t>
            </a:r>
            <a:r>
              <a:rPr lang="ko-KR" altLang="en-US" sz="1800" dirty="0" smtClean="0"/>
              <a:t>좌표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 </a:t>
            </a:r>
            <a:r>
              <a:rPr lang="ko-KR" altLang="en-US" sz="1800" dirty="0" smtClean="0"/>
              <a:t>두 </a:t>
            </a:r>
            <a:r>
              <a:rPr lang="ko-KR" altLang="en-US" sz="1800" dirty="0"/>
              <a:t>번째 </a:t>
            </a:r>
            <a:r>
              <a:rPr lang="ko-KR" altLang="en-US" sz="1800" dirty="0" err="1"/>
              <a:t>인자값은</a:t>
            </a:r>
            <a:r>
              <a:rPr lang="ko-KR" altLang="en-US" sz="1800" dirty="0"/>
              <a:t> </a:t>
            </a:r>
            <a:r>
              <a:rPr lang="en-US" altLang="ko-KR" sz="1800" dirty="0"/>
              <a:t>WM_PAINT </a:t>
            </a:r>
            <a:r>
              <a:rPr lang="ko-KR" altLang="en-US" sz="1800" dirty="0"/>
              <a:t>메시지 발생 </a:t>
            </a:r>
            <a:r>
              <a:rPr lang="ko-KR" altLang="en-US" sz="1800" dirty="0" smtClean="0"/>
              <a:t>화면 그림 그릴지 여부</a:t>
            </a: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004382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6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2405743"/>
            <a:ext cx="9241972" cy="17199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 3.2. </a:t>
            </a:r>
            <a:r>
              <a:rPr lang="ko-KR" altLang="en-US" sz="4000" b="1" dirty="0" smtClean="0">
                <a:solidFill>
                  <a:schemeClr val="accent2">
                    <a:lumMod val="50000"/>
                  </a:schemeClr>
                </a:solidFill>
              </a:rPr>
              <a:t>시간</a:t>
            </a: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ko-KR" altLang="en-US" sz="4000" b="1" dirty="0" smtClean="0">
                <a:solidFill>
                  <a:schemeClr val="accent2">
                    <a:lumMod val="50000"/>
                  </a:schemeClr>
                </a:solidFill>
              </a:rPr>
              <a:t>날짜의 프로그램 작성</a:t>
            </a: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ko-KR" altLang="en-US" sz="4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01967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3.2.1.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구성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65785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57978" y="1789757"/>
            <a:ext cx="3999244" cy="38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OnInitDialog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초기화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57978" y="2419455"/>
            <a:ext cx="3999244" cy="38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OnTimer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/</a:t>
            </a:r>
            <a:r>
              <a:rPr lang="ko-KR" altLang="en-US" dirty="0" smtClean="0"/>
              <a:t>날짜 처리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57978" y="3039103"/>
            <a:ext cx="3999244" cy="38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OnSetCurSor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화면내</a:t>
            </a:r>
            <a:r>
              <a:rPr lang="ko-KR" altLang="en-US" dirty="0" smtClean="0"/>
              <a:t> 위치이동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657977" y="3658751"/>
            <a:ext cx="3999245" cy="38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OnClose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7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3.2.2.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en-US" altLang="ko-KR" sz="1800" dirty="0" err="1" smtClean="0"/>
              <a:t>CTime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클래스와 윈도우 함수를 이용하여 현재 날짜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시간 생성하는 프로그램 작성</a:t>
            </a:r>
            <a:endParaRPr lang="en-US" altLang="ko-KR" sz="1800" dirty="0" smtClean="0"/>
          </a:p>
          <a:p>
            <a:r>
              <a:rPr lang="en-US" altLang="ko-KR" sz="1800" dirty="0" smtClean="0"/>
              <a:t>Dialog Design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52450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034" y="2089548"/>
            <a:ext cx="4852941" cy="395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2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3.2.3.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en-US" altLang="ko-KR" sz="1800" dirty="0" err="1" smtClean="0"/>
              <a:t>MClockDlg.h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파일에서 코드 추가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	class </a:t>
            </a:r>
            <a:r>
              <a:rPr lang="en-US" altLang="ko-KR" sz="1800" dirty="0" err="1"/>
              <a:t>CMClockDlg</a:t>
            </a:r>
            <a:r>
              <a:rPr lang="en-US" altLang="ko-KR" sz="1800" dirty="0"/>
              <a:t> : public </a:t>
            </a:r>
            <a:r>
              <a:rPr lang="en-US" altLang="ko-KR" sz="1800" dirty="0" err="1"/>
              <a:t>CDialogEx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	{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	// </a:t>
            </a:r>
            <a:r>
              <a:rPr lang="ko-KR" altLang="en-US" sz="1800" dirty="0"/>
              <a:t>생성입니다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	public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CMClocklg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CWnd</a:t>
            </a:r>
            <a:r>
              <a:rPr lang="en-US" altLang="ko-KR" sz="1800" dirty="0"/>
              <a:t>* </a:t>
            </a:r>
            <a:r>
              <a:rPr lang="en-US" altLang="ko-KR" sz="1800" dirty="0" err="1"/>
              <a:t>pParent</a:t>
            </a:r>
            <a:r>
              <a:rPr lang="en-US" altLang="ko-KR" sz="1800" dirty="0"/>
              <a:t> = NULL); // </a:t>
            </a:r>
            <a:r>
              <a:rPr lang="ko-KR" altLang="en-US" sz="1800" dirty="0"/>
              <a:t>표준 </a:t>
            </a:r>
            <a:r>
              <a:rPr lang="ko-KR" altLang="en-US" sz="1800" dirty="0" err="1"/>
              <a:t>생성자입니다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CRect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screen; //</a:t>
            </a:r>
            <a:r>
              <a:rPr lang="ko-KR" altLang="en-US" sz="1800" dirty="0"/>
              <a:t>화면 크기 저장 변수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vsize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hsize</a:t>
            </a:r>
            <a:r>
              <a:rPr lang="en-US" altLang="ko-KR" sz="1800" dirty="0"/>
              <a:t>; //</a:t>
            </a:r>
            <a:r>
              <a:rPr lang="ko-KR" altLang="en-US" sz="1800" dirty="0"/>
              <a:t>폭과 높이 </a:t>
            </a:r>
            <a:r>
              <a:rPr lang="ko-KR" altLang="en-US" sz="1800" dirty="0" smtClean="0"/>
              <a:t>변수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r>
              <a:rPr lang="en-US" altLang="ko-KR" sz="1800" dirty="0" err="1" smtClean="0"/>
              <a:t>OnInitDialog</a:t>
            </a:r>
            <a:r>
              <a:rPr lang="en-US" altLang="ko-KR" sz="1800" dirty="0" smtClean="0"/>
              <a:t>() : </a:t>
            </a:r>
            <a:r>
              <a:rPr lang="ko-KR" altLang="en-US" sz="1800" dirty="0" smtClean="0"/>
              <a:t>다이얼 로그를 초기화 하는 함수</a:t>
            </a:r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39115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176588" y="3465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74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3.2.4.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 lnSpcReduction="10000"/>
          </a:bodyPr>
          <a:lstStyle/>
          <a:p>
            <a:endParaRPr lang="en-US" altLang="ko-KR" sz="1800" dirty="0" smtClean="0"/>
          </a:p>
          <a:p>
            <a:r>
              <a:rPr lang="en-US" altLang="ko-KR" sz="1800" dirty="0" err="1" smtClean="0"/>
              <a:t>OnInitDialog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함수에서 가로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세로 크기와 화면 크기 조정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	BOOL </a:t>
            </a:r>
            <a:r>
              <a:rPr lang="en-US" altLang="ko-KR" sz="1800" dirty="0" err="1"/>
              <a:t>CMClockDlg</a:t>
            </a:r>
            <a:r>
              <a:rPr lang="en-US" altLang="ko-KR" sz="1800" dirty="0"/>
              <a:t>::</a:t>
            </a:r>
            <a:r>
              <a:rPr lang="en-US" altLang="ko-KR" sz="1800" dirty="0" err="1"/>
              <a:t>OnInitDialog</a:t>
            </a:r>
            <a:r>
              <a:rPr lang="en-US" altLang="ko-KR" sz="1800" dirty="0"/>
              <a:t>( )</a:t>
            </a:r>
          </a:p>
          <a:p>
            <a:pPr marL="0" indent="0">
              <a:buNone/>
            </a:pPr>
            <a:r>
              <a:rPr lang="en-US" altLang="ko-KR" sz="1800" dirty="0" smtClean="0"/>
              <a:t>	{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CDialogEx</a:t>
            </a:r>
            <a:r>
              <a:rPr lang="en-US" altLang="ko-KR" sz="1800" dirty="0"/>
              <a:t>::</a:t>
            </a:r>
            <a:r>
              <a:rPr lang="en-US" altLang="ko-KR" sz="1800" dirty="0" err="1"/>
              <a:t>OnInitDialog</a:t>
            </a:r>
            <a:r>
              <a:rPr lang="en-US" altLang="ko-KR" sz="1800" dirty="0"/>
              <a:t>( );</a:t>
            </a:r>
          </a:p>
          <a:p>
            <a:pPr marL="0" indent="0">
              <a:buNone/>
            </a:pPr>
            <a:r>
              <a:rPr lang="en-US" altLang="ko-KR" sz="1800" dirty="0" smtClean="0"/>
              <a:t>		// </a:t>
            </a:r>
            <a:r>
              <a:rPr lang="ko-KR" altLang="en-US" sz="1800" dirty="0"/>
              <a:t>시스템 메뉴에 </a:t>
            </a:r>
            <a:r>
              <a:rPr lang="en-US" altLang="ko-KR" sz="1800" dirty="0"/>
              <a:t>"</a:t>
            </a:r>
            <a:r>
              <a:rPr lang="ko-KR" altLang="en-US" sz="1800" dirty="0"/>
              <a:t>정보</a:t>
            </a:r>
            <a:r>
              <a:rPr lang="en-US" altLang="ko-KR" sz="1800" dirty="0"/>
              <a:t>..." </a:t>
            </a:r>
            <a:r>
              <a:rPr lang="ko-KR" altLang="en-US" sz="1800" dirty="0"/>
              <a:t>메뉴 항목을 추가합니다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CRect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rect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screen.top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0;</a:t>
            </a:r>
          </a:p>
          <a:p>
            <a:pPr marL="0" indent="0"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screen.left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0;</a:t>
            </a:r>
          </a:p>
          <a:p>
            <a:pPr marL="0" indent="0"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screen.bottom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::</a:t>
            </a:r>
            <a:r>
              <a:rPr lang="en-US" altLang="ko-KR" sz="1800" dirty="0" err="1"/>
              <a:t>GetSystemMetrics</a:t>
            </a:r>
            <a:r>
              <a:rPr lang="en-US" altLang="ko-KR" sz="1800" dirty="0"/>
              <a:t>(SM_CYSCREEN);</a:t>
            </a:r>
          </a:p>
          <a:p>
            <a:pPr marL="0" indent="0"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screen.right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::</a:t>
            </a:r>
            <a:r>
              <a:rPr lang="en-US" altLang="ko-KR" sz="1800" dirty="0" err="1"/>
              <a:t>GetSystemMetrics</a:t>
            </a:r>
            <a:r>
              <a:rPr lang="en-US" altLang="ko-KR" sz="1800" dirty="0"/>
              <a:t>(SM_CXSCREEN); //</a:t>
            </a:r>
            <a:r>
              <a:rPr lang="ko-KR" altLang="en-US" sz="1800" dirty="0"/>
              <a:t>화면 크기</a:t>
            </a:r>
          </a:p>
          <a:p>
            <a:pPr marL="0" indent="0"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GetWindowRect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rect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vsize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</a:t>
            </a:r>
            <a:r>
              <a:rPr lang="en-US" altLang="ko-KR" sz="1800" dirty="0" err="1"/>
              <a:t>rect.Width</a:t>
            </a:r>
            <a:r>
              <a:rPr lang="en-US" altLang="ko-KR" sz="1800" dirty="0"/>
              <a:t>( ); //</a:t>
            </a:r>
            <a:r>
              <a:rPr lang="ko-KR" altLang="en-US" sz="1800" dirty="0"/>
              <a:t>프로그램의 가로 크기</a:t>
            </a:r>
          </a:p>
          <a:p>
            <a:pPr marL="0" indent="0"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hsize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</a:t>
            </a:r>
            <a:r>
              <a:rPr lang="en-US" altLang="ko-KR" sz="1800" dirty="0" err="1"/>
              <a:t>rect.Height</a:t>
            </a:r>
            <a:r>
              <a:rPr lang="en-US" altLang="ko-KR" sz="1800" dirty="0"/>
              <a:t>( ); //</a:t>
            </a:r>
            <a:r>
              <a:rPr lang="ko-KR" altLang="en-US" sz="1800" dirty="0"/>
              <a:t>프로그램의 세로 크기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67690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176588" y="3465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6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2918</TotalTime>
  <Words>346</Words>
  <Application>Microsoft Office PowerPoint</Application>
  <PresentationFormat>와이드스크린</PresentationFormat>
  <Paragraphs>152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Chapter 3. 시간/날짜                  프로그램</vt:lpstr>
      <vt:lpstr>     3.1. 시간/날짜의 개요 </vt:lpstr>
      <vt:lpstr>3.1.1. 프로그램 개요 1</vt:lpstr>
      <vt:lpstr>3.1.2. 시간/날짜 개요 2</vt:lpstr>
      <vt:lpstr>     3.2. 시간/날짜의 프로그램 작성 </vt:lpstr>
      <vt:lpstr>3.2.1. 프로그램 구성</vt:lpstr>
      <vt:lpstr>3.2.2. 프로그램 작성 1</vt:lpstr>
      <vt:lpstr>3.2.3. 프로그램 작성 2</vt:lpstr>
      <vt:lpstr>3.2.4. 프로그램 작성 3</vt:lpstr>
      <vt:lpstr>3.2.5. 프로그램 작성 4</vt:lpstr>
      <vt:lpstr>3.2.6. 프로그램 작성 5</vt:lpstr>
      <vt:lpstr>3.2.7. 프로그램 작성 6</vt:lpstr>
      <vt:lpstr>3.2.8. 프로그램 작성 7</vt:lpstr>
      <vt:lpstr>3.2.9. 실행결과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 MFC 시작하기</dc:title>
  <dc:creator>ahri</dc:creator>
  <cp:lastModifiedBy>CASA</cp:lastModifiedBy>
  <cp:revision>46</cp:revision>
  <dcterms:created xsi:type="dcterms:W3CDTF">2017-01-27T03:48:54Z</dcterms:created>
  <dcterms:modified xsi:type="dcterms:W3CDTF">2017-07-20T09:49:22Z</dcterms:modified>
</cp:coreProperties>
</file>