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61" r:id="rId3"/>
    <p:sldId id="257" r:id="rId4"/>
    <p:sldId id="297" r:id="rId5"/>
    <p:sldId id="298" r:id="rId6"/>
    <p:sldId id="333" r:id="rId7"/>
    <p:sldId id="335" r:id="rId8"/>
    <p:sldId id="334" r:id="rId9"/>
    <p:sldId id="336" r:id="rId10"/>
    <p:sldId id="337" r:id="rId11"/>
    <p:sldId id="33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8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9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3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6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8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7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D1CF-C49E-4461-8224-6FD318E5E103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3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CB-FE53-4AC1-83EF-B498D7E22E2D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4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825D-5A48-4319-92E0-2727FAB9038F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2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015E-F82D-43D7-BC53-93260F0A9447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5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F92B-D527-4868-A2E6-E337964A5811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819E-E9C8-4351-BDEC-1BE61691781C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B3F9-23B2-438E-AF8D-7117FF398F16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1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887C-64C0-47A1-922F-A25ACE53A19E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1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A88-D9CE-4978-A844-F58A6F65804F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9C1F-35E4-47CC-9BD9-5BF852F7E3D3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8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71-C473-4853-8D9B-E59D634E7EDC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99ED-BDF4-4C45-ADE3-C3E1D600B41F}" type="datetime1">
              <a:rPr lang="en-US" altLang="ko-KR" smtClean="0"/>
              <a:t>7/20/2017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5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4" y="1065125"/>
            <a:ext cx="10238315" cy="2136625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Chapter 10.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윈도우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						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프로그램 작성의 이해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실행 파일 구동 프로그램 작성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35403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10.2.4.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38491"/>
            <a:ext cx="8596668" cy="45488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내용 개체 틀 5"/>
          <p:cNvSpPr txBox="1">
            <a:spLocks/>
          </p:cNvSpPr>
          <p:nvPr/>
        </p:nvSpPr>
        <p:spPr>
          <a:xfrm>
            <a:off x="598714" y="1390891"/>
            <a:ext cx="8596668" cy="45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MakeUpper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/>
              <a:t>소문자를 대문자로 변환</a:t>
            </a:r>
            <a:r>
              <a:rPr lang="en-US" altLang="ko-KR" dirty="0"/>
              <a:t>( hello </a:t>
            </a:r>
            <a:r>
              <a:rPr lang="ko-KR" altLang="en-US" dirty="0"/>
              <a:t>→ </a:t>
            </a:r>
            <a:r>
              <a:rPr lang="en-US" altLang="ko-KR" dirty="0"/>
              <a:t>HELLO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MakeLower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대문자를 소문자로 변환</a:t>
            </a:r>
            <a:r>
              <a:rPr lang="en-US" altLang="ko-KR" dirty="0"/>
              <a:t>( HOW </a:t>
            </a:r>
            <a:r>
              <a:rPr lang="ko-KR" altLang="en-US" dirty="0"/>
              <a:t>→ </a:t>
            </a:r>
            <a:r>
              <a:rPr lang="en-US" altLang="ko-KR" dirty="0"/>
              <a:t>how)</a:t>
            </a:r>
          </a:p>
          <a:p>
            <a:r>
              <a:rPr lang="en-US" altLang="ko-KR" dirty="0" smtClean="0"/>
              <a:t>System()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/>
              <a:t>함수를 이용하여 </a:t>
            </a:r>
            <a:r>
              <a:rPr lang="en-US" altLang="ko-KR" dirty="0"/>
              <a:t>exe </a:t>
            </a:r>
            <a:r>
              <a:rPr lang="ko-KR" altLang="en-US" dirty="0"/>
              <a:t>파일들을 실행한다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EN_CHANGE EVENT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/>
              <a:t>편집상자에 “</a:t>
            </a:r>
            <a:r>
              <a:rPr lang="en-US" altLang="ko-KR" dirty="0"/>
              <a:t>Paint</a:t>
            </a:r>
            <a:r>
              <a:rPr lang="ko-KR" altLang="en-US" dirty="0"/>
              <a:t>”라고 입력하면 </a:t>
            </a:r>
            <a:r>
              <a:rPr lang="ko-KR" altLang="en-US" dirty="0" err="1"/>
              <a:t>그림판</a:t>
            </a:r>
            <a:r>
              <a:rPr lang="ko-KR" altLang="en-US" dirty="0"/>
              <a:t> 프로그램 실행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편집상자에 </a:t>
            </a:r>
            <a:r>
              <a:rPr lang="ko-KR" altLang="en-US" dirty="0"/>
              <a:t>“</a:t>
            </a:r>
            <a:r>
              <a:rPr lang="en-US" altLang="ko-KR" dirty="0"/>
              <a:t>Note</a:t>
            </a:r>
            <a:r>
              <a:rPr lang="ko-KR" altLang="en-US" dirty="0"/>
              <a:t>”라고 입력하면 메모장 프로그램 실행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편집상자에 </a:t>
            </a:r>
            <a:r>
              <a:rPr lang="ko-KR" altLang="en-US" dirty="0"/>
              <a:t>“</a:t>
            </a:r>
            <a:r>
              <a:rPr lang="en-US" altLang="ko-KR" dirty="0"/>
              <a:t>Exit</a:t>
            </a:r>
            <a:r>
              <a:rPr lang="ko-KR" altLang="en-US" dirty="0"/>
              <a:t>”라고 입력하면 프로그램 종료</a:t>
            </a: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91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10.2.6.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실행 결과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38491"/>
            <a:ext cx="8596668" cy="45488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3870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81" y="1190192"/>
            <a:ext cx="6467475" cy="195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235969"/>
            <a:ext cx="4305300" cy="2314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254" y="3314701"/>
            <a:ext cx="4305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2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10.1.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프로그램 작성의 이해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67350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10.1.1. </a:t>
            </a:r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CEdit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클래스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멤버함수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10186244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Edit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Control</a:t>
            </a:r>
            <a:r>
              <a:rPr lang="ko-KR" altLang="en-US" sz="1800" dirty="0" smtClean="0"/>
              <a:t>을 구현한 클래스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 smtClean="0"/>
              <a:t>텍스트 입력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제어 가능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err="1" smtClean="0"/>
              <a:t>CWnd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의 멤버함수 </a:t>
            </a:r>
            <a:r>
              <a:rPr lang="en-US" altLang="ko-KR" sz="1800" dirty="0" err="1" smtClean="0"/>
              <a:t>SetWindowText</a:t>
            </a:r>
            <a:r>
              <a:rPr lang="en-US" altLang="ko-KR" sz="1800" dirty="0" smtClean="0"/>
              <a:t> /</a:t>
            </a:r>
            <a:r>
              <a:rPr lang="en-US" altLang="ko-KR" sz="1800" dirty="0" err="1" smtClean="0"/>
              <a:t>GetWindowText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포함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 smtClean="0"/>
              <a:t>멤버함수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720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66" y="3106005"/>
            <a:ext cx="6571033" cy="25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10.1.2.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텍스트 제어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/Window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함수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10186244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텍스트 </a:t>
            </a:r>
            <a:r>
              <a:rPr lang="ko-KR" altLang="en-US" sz="1800" dirty="0" smtClean="0"/>
              <a:t>제어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en-US" altLang="ko-KR" sz="1800" dirty="0" err="1" smtClean="0"/>
              <a:t>GetSel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SetSel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텍스트 제어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문자열 선택 지정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ReplaceSel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선택된 부분의 텍스트 치환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GetLineCount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텍스트라인의 개수를 </a:t>
            </a:r>
            <a:r>
              <a:rPr lang="en-US" altLang="ko-KR" sz="1800" dirty="0" smtClean="0"/>
              <a:t>count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GetLine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지정된 라인 텍스트를 가져옴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err="1" smtClean="0"/>
              <a:t>ShowWindow</a:t>
            </a:r>
            <a:r>
              <a:rPr lang="en-US" altLang="ko-KR" sz="1800" dirty="0" smtClean="0"/>
              <a:t>(SW_HIDE)/</a:t>
            </a:r>
            <a:r>
              <a:rPr lang="en-US" altLang="ko-KR" sz="1800" dirty="0" err="1" smtClean="0"/>
              <a:t>ShowWindow</a:t>
            </a:r>
            <a:r>
              <a:rPr lang="en-US" altLang="ko-KR" sz="1800" dirty="0" smtClean="0"/>
              <a:t>(SW_SHOW)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err="1" smtClean="0"/>
              <a:t>EnableWindow</a:t>
            </a:r>
            <a:r>
              <a:rPr lang="en-US" altLang="ko-KR" sz="1800" dirty="0" smtClean="0"/>
              <a:t>(TRUE)/</a:t>
            </a:r>
            <a:r>
              <a:rPr lang="en-US" altLang="ko-KR" sz="1800" dirty="0" err="1" smtClean="0"/>
              <a:t>EnableWindow</a:t>
            </a:r>
            <a:r>
              <a:rPr lang="en-US" altLang="ko-KR" sz="1800" dirty="0" smtClean="0"/>
              <a:t>(FALSE)</a:t>
            </a:r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10.1.3.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기타 속성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342900" lvl="1" indent="-342900"/>
            <a:endParaRPr lang="en-US" altLang="ko-KR" sz="1800" dirty="0" smtClean="0"/>
          </a:p>
          <a:p>
            <a:pPr marL="342900" lvl="1" indent="-342900"/>
            <a:r>
              <a:rPr lang="en-US" altLang="ko-KR" sz="1800" dirty="0" smtClean="0"/>
              <a:t>Client </a:t>
            </a:r>
            <a:r>
              <a:rPr lang="en-US" altLang="ko-KR" sz="1800" dirty="0" smtClean="0"/>
              <a:t>Edge </a:t>
            </a:r>
            <a:r>
              <a:rPr lang="ko-KR" altLang="en-US" sz="1800" dirty="0" smtClean="0"/>
              <a:t>속성</a:t>
            </a:r>
            <a:endParaRPr lang="en-US" altLang="ko-KR" sz="1800" dirty="0" smtClean="0"/>
          </a:p>
          <a:p>
            <a:pPr marL="0" lvl="1" indent="0">
              <a:buNone/>
            </a:pPr>
            <a:r>
              <a:rPr lang="en-US" altLang="ko-KR" sz="1800" dirty="0"/>
              <a:t> 	</a:t>
            </a:r>
            <a:r>
              <a:rPr lang="en-US" altLang="ko-KR" sz="1800" dirty="0" smtClean="0"/>
              <a:t>- </a:t>
            </a:r>
            <a:r>
              <a:rPr lang="ko-KR" altLang="en-US" sz="1800" dirty="0"/>
              <a:t>대화 상자에 오목한 테두리를 지정한다</a:t>
            </a:r>
            <a:r>
              <a:rPr lang="en-US" altLang="ko-KR" sz="1800" dirty="0" smtClean="0"/>
              <a:t>.</a:t>
            </a:r>
          </a:p>
          <a:p>
            <a:pPr marL="285750" lvl="1"/>
            <a:endParaRPr lang="en-US" altLang="ko-KR" sz="1800" dirty="0" smtClean="0"/>
          </a:p>
          <a:p>
            <a:pPr marL="285750" lvl="1"/>
            <a:r>
              <a:rPr lang="en-US" altLang="ko-KR" sz="1800" dirty="0" smtClean="0"/>
              <a:t> </a:t>
            </a:r>
            <a:r>
              <a:rPr lang="en-US" altLang="ko-KR" sz="1800" dirty="0" smtClean="0"/>
              <a:t>Font(Size) </a:t>
            </a:r>
            <a:r>
              <a:rPr lang="ko-KR" altLang="en-US" sz="1800" dirty="0" smtClean="0"/>
              <a:t>속성</a:t>
            </a:r>
            <a:endParaRPr lang="en-US" altLang="ko-KR" sz="1800" dirty="0" smtClean="0"/>
          </a:p>
          <a:p>
            <a:pPr marL="285750" lvl="1"/>
            <a:endParaRPr lang="en-US" altLang="ko-KR" sz="1800" dirty="0"/>
          </a:p>
          <a:p>
            <a:pPr marL="285750" lvl="1"/>
            <a:endParaRPr lang="en-US" altLang="ko-KR" sz="1800" dirty="0" smtClean="0"/>
          </a:p>
          <a:p>
            <a:pPr marL="285750" lvl="1"/>
            <a:endParaRPr lang="en-US" altLang="ko-KR" sz="1800" dirty="0"/>
          </a:p>
          <a:p>
            <a:pPr marL="285750" lvl="1"/>
            <a:endParaRPr lang="en-US" altLang="ko-KR" sz="1800" dirty="0" smtClean="0"/>
          </a:p>
          <a:p>
            <a:pPr marL="285750" lvl="1"/>
            <a:endParaRPr lang="en-US" altLang="ko-KR" sz="1800" dirty="0"/>
          </a:p>
          <a:p>
            <a:pPr marL="285750" lvl="1"/>
            <a:endParaRPr lang="en-US" altLang="ko-KR" sz="1800" dirty="0" smtClean="0"/>
          </a:p>
          <a:p>
            <a:pPr marL="285750" lvl="1"/>
            <a:endParaRPr lang="en-US" altLang="ko-KR" sz="1800" dirty="0" smtClean="0"/>
          </a:p>
          <a:p>
            <a:pPr marL="285750" lvl="1"/>
            <a:r>
              <a:rPr lang="en-US" altLang="ko-KR" sz="1800" dirty="0" smtClean="0"/>
              <a:t>Minimize/Maximize</a:t>
            </a:r>
            <a:r>
              <a:rPr lang="ko-KR" altLang="en-US" sz="1800" dirty="0" smtClean="0"/>
              <a:t>속성</a:t>
            </a:r>
            <a:endParaRPr lang="en-US" altLang="ko-KR" sz="1800" dirty="0" smtClean="0"/>
          </a:p>
          <a:p>
            <a:pPr marL="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Dialog </a:t>
            </a:r>
            <a:r>
              <a:rPr lang="ko-KR" altLang="en-US" sz="1800" dirty="0" smtClean="0"/>
              <a:t>확대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축소 버튼을 실행</a:t>
            </a:r>
            <a:endParaRPr lang="en-US" altLang="ko-KR" sz="1800" dirty="0" smtClean="0"/>
          </a:p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14076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935" y="2333626"/>
            <a:ext cx="56864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633306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10.2.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실행 프로그램 구동 프로그램 작성</a:t>
            </a: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94347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1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10.2.1.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84791"/>
            <a:ext cx="8596668" cy="450255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프로그램 구성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en-US" altLang="ko-KR" sz="1800" dirty="0" err="1"/>
              <a:t>MakeUpper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함수로 입력된 값을 대문자로 </a:t>
            </a:r>
            <a:r>
              <a:rPr lang="ko-KR" altLang="en-US" sz="1800" dirty="0" smtClean="0"/>
              <a:t>변환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system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함수로 </a:t>
            </a:r>
            <a:r>
              <a:rPr lang="ko-KR" altLang="en-US" sz="1800" dirty="0" smtClean="0"/>
              <a:t>윈도우 프로그램에 </a:t>
            </a:r>
            <a:r>
              <a:rPr lang="ko-KR" altLang="en-US" sz="1800" dirty="0"/>
              <a:t>있는 </a:t>
            </a:r>
            <a:r>
              <a:rPr lang="en-US" altLang="ko-KR" sz="1800" dirty="0"/>
              <a:t>EXE </a:t>
            </a:r>
            <a:r>
              <a:rPr lang="ko-KR" altLang="en-US" sz="1800" dirty="0"/>
              <a:t>파일을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r>
              <a:rPr lang="en-US" altLang="ko-KR" sz="1800" dirty="0" smtClean="0"/>
              <a:t>Dialog Design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7" y="2936229"/>
            <a:ext cx="3972939" cy="2145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436" y="2936229"/>
            <a:ext cx="5780848" cy="32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0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10.2.2.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38491"/>
            <a:ext cx="8596668" cy="454885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변수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함수 설명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1.  </a:t>
            </a:r>
            <a:r>
              <a:rPr lang="en-US" altLang="ko-KR" sz="1800" dirty="0" err="1" smtClean="0"/>
              <a:t>m_chActive</a:t>
            </a:r>
            <a:r>
              <a:rPr lang="en-US" altLang="ko-KR" sz="1800" dirty="0" smtClean="0"/>
              <a:t>  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변수는 </a:t>
            </a:r>
            <a:r>
              <a:rPr lang="en-US" altLang="ko-KR" sz="1800" dirty="0"/>
              <a:t>BOOL </a:t>
            </a:r>
            <a:r>
              <a:rPr lang="ko-KR" altLang="en-US" sz="1800" dirty="0"/>
              <a:t>유형의 변수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TRUE/FALSE </a:t>
            </a:r>
            <a:r>
              <a:rPr lang="ko-KR" altLang="en-US" sz="1800" dirty="0"/>
              <a:t>중의 하나의 값으로 표시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TRUE </a:t>
            </a:r>
            <a:r>
              <a:rPr lang="en-US" altLang="ko-KR" sz="1800" dirty="0"/>
              <a:t>: IDC_CHECK_ACTIVE</a:t>
            </a:r>
            <a:r>
              <a:rPr lang="ko-KR" altLang="en-US" sz="1800" dirty="0"/>
              <a:t>의 </a:t>
            </a:r>
            <a:r>
              <a:rPr lang="en-US" altLang="ko-KR" sz="1800" dirty="0"/>
              <a:t>check </a:t>
            </a:r>
            <a:r>
              <a:rPr lang="ko-KR" altLang="en-US" sz="1800" dirty="0"/>
              <a:t>상자 안에 체크 표시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- FALSE </a:t>
            </a:r>
            <a:r>
              <a:rPr lang="en-US" altLang="ko-KR" sz="1800" dirty="0"/>
              <a:t>: check </a:t>
            </a:r>
            <a:r>
              <a:rPr lang="ko-KR" altLang="en-US" sz="1800" dirty="0"/>
              <a:t>표시 삭제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m_chShow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en-US" altLang="ko-KR" sz="1800" dirty="0"/>
              <a:t>BOOL </a:t>
            </a:r>
            <a:r>
              <a:rPr lang="ko-KR" altLang="en-US" sz="1800" dirty="0"/>
              <a:t>유형의 변수</a:t>
            </a:r>
          </a:p>
          <a:p>
            <a:pPr marL="0" indent="0">
              <a:buNone/>
            </a:pPr>
            <a:r>
              <a:rPr lang="en-US" altLang="ko-KR" sz="1800" dirty="0" smtClean="0"/>
              <a:t>	- TRUE </a:t>
            </a:r>
            <a:r>
              <a:rPr lang="en-US" altLang="ko-KR" sz="1800" dirty="0"/>
              <a:t>: IDC_CHECK_SHOW </a:t>
            </a:r>
            <a:r>
              <a:rPr lang="ko-KR" altLang="en-US" sz="1800" dirty="0"/>
              <a:t>의 체크상자의 체크 표시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3.  </a:t>
            </a:r>
            <a:r>
              <a:rPr lang="en-US" altLang="ko-KR" sz="1800" dirty="0" err="1" smtClean="0"/>
              <a:t>UpdateData</a:t>
            </a:r>
            <a:r>
              <a:rPr lang="en-US" altLang="ko-KR" sz="1800" dirty="0" smtClean="0"/>
              <a:t>(FALSE) : </a:t>
            </a:r>
            <a:r>
              <a:rPr lang="ko-KR" altLang="en-US" sz="1800" dirty="0" smtClean="0"/>
              <a:t>화면 다시 그림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7685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8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14023" y="1745595"/>
            <a:ext cx="2245675" cy="7930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21707" y="1747880"/>
            <a:ext cx="2625993" cy="4039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10.2.3.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38491"/>
            <a:ext cx="8596668" cy="4548851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OnChangeEditInput</a:t>
            </a:r>
            <a:r>
              <a:rPr lang="en-US" altLang="ko-KR" sz="1800" dirty="0"/>
              <a:t>( 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함수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윈도우 프로그램 실행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0" y="1843636"/>
            <a:ext cx="2235305" cy="7704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612" y="1853708"/>
            <a:ext cx="2781300" cy="393382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2767476" y="2095837"/>
            <a:ext cx="453154" cy="307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947700" y="2317735"/>
            <a:ext cx="641932" cy="307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112872" y="3416903"/>
            <a:ext cx="1476760" cy="307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112872" y="4792549"/>
            <a:ext cx="1476760" cy="307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621923" y="2017572"/>
            <a:ext cx="2310409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페인트 프로그램 실행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661102" y="3276238"/>
            <a:ext cx="2310409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노트패드 프로그램 실행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80942" y="4560535"/>
            <a:ext cx="2310409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 나가기 실행</a:t>
            </a:r>
            <a:endParaRPr lang="ko-KR" altLang="en-US" dirty="0"/>
          </a:p>
        </p:txBody>
      </p:sp>
      <p:sp>
        <p:nvSpPr>
          <p:cNvPr id="21" name="아래쪽 화살표 20"/>
          <p:cNvSpPr/>
          <p:nvPr/>
        </p:nvSpPr>
        <p:spPr>
          <a:xfrm>
            <a:off x="1607671" y="2558269"/>
            <a:ext cx="357144" cy="869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85132" y="2289444"/>
            <a:ext cx="1602223" cy="26882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59825" y="3446546"/>
            <a:ext cx="1602223" cy="601217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대문자로 변환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3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</TotalTime>
  <Words>255</Words>
  <Application>Microsoft Office PowerPoint</Application>
  <PresentationFormat>와이드스크린</PresentationFormat>
  <Paragraphs>117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 3</vt:lpstr>
      <vt:lpstr>Office 테마</vt:lpstr>
      <vt:lpstr>Chapter 10. 윈도우         프로그램</vt:lpstr>
      <vt:lpstr>     10.1. 프로그램 작성의 이해 </vt:lpstr>
      <vt:lpstr>10.1.1. CEdit 클래스/멤버함수</vt:lpstr>
      <vt:lpstr>10.1.2. 텍스트 제어/Window 함수</vt:lpstr>
      <vt:lpstr>10.1.3. 기타 속성  </vt:lpstr>
      <vt:lpstr>  10.2. 실행 프로그램 구동 프로그램 작성</vt:lpstr>
      <vt:lpstr>10.2.1. 프로그램 작성 1</vt:lpstr>
      <vt:lpstr>10.2.2. 프로그램 작성 2</vt:lpstr>
      <vt:lpstr>10.2.3. 프로그램 작성 3</vt:lpstr>
      <vt:lpstr>10.2.4. 프로그램 작성 4</vt:lpstr>
      <vt:lpstr>10.2.6. 프로그램 실행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CASA</cp:lastModifiedBy>
  <cp:revision>108</cp:revision>
  <dcterms:created xsi:type="dcterms:W3CDTF">2017-01-27T03:48:54Z</dcterms:created>
  <dcterms:modified xsi:type="dcterms:W3CDTF">2017-07-20T10:40:26Z</dcterms:modified>
</cp:coreProperties>
</file>