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D60DB-4A65-43F3-B643-D75A8C15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F3E04-EEBB-4324-81A8-0464220B8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D430F-0284-45DA-B58C-BDCAABCD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E841A-F3BB-4411-A85B-2250AB4B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D5B09-951B-4E63-9358-D587D483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3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51433-68C0-4AC0-85EF-65B0B1A1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53691-9425-4D3F-9735-FCB48CC50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6CB97-5579-4906-8127-EA40B62C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E1DEE-4C06-43B9-902B-E15984E5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FEC61-F462-411C-A61E-C2253A52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0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B55D7E-6BBC-43C7-88FE-412DF3090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8E56C-C11D-4C53-8491-1BFA912C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97174-9EF8-4447-B5FB-70A98FA5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B5F2E-B7CC-4811-A30F-A2B56DDB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25AB-5F03-4A01-B069-769EFD086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6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FC438-5A35-46E1-93BF-EE5231FD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C738C-1440-42F8-806E-8E0B8B00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E9D50-54BF-4249-A730-5D4972A5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3E913-2F75-4CFB-8F22-10A2ED0D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A8B1E-B4B5-47E3-BFD2-42C37E80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9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26C4C-B002-46DE-BAB9-89099D20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76502-35FB-4CFB-A825-193C849F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60FB3-4D16-4A79-8E1F-C4D4B993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819E9-5CC1-4134-940D-35FE8F77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456A3-D790-447E-85EB-876D61D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6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FCD2-9A70-433B-9B74-36F78366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EA452-727C-4214-A3BE-9012F0E44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CE577-7488-4B3F-8A29-E2EFA453E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DBF3C-2ABF-4381-8F13-F722B25C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F9F31-4794-4870-ADAB-068FA1D2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889B52-97EC-480A-948D-5E6DC3C7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5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20C4A-FFC9-4CE2-A6E2-AD5126BC4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6BFB3-21CC-442B-B29F-6774923E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40390-E25F-4C76-94A2-58B0EFFB5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B0177D-68CD-4A1E-BE23-7C44C4327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811963-C757-4052-BC0B-577C1188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4E27EA-5107-4F22-B1B2-12BEDA5F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749D16-C85F-490F-A8A9-EF36C124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108EEA-A71B-49F3-84D7-A80992DF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2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82BB4-FDE8-4BF4-BEC2-9EE6DC51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F53FB-4D59-42F1-830D-43E94793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0F9A3-6479-4A42-BF28-83DDF8C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08E53E-CFEB-4500-84E3-0A888DAD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422086-84A6-433D-A447-9CC68012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B060E5-00AA-443A-9220-8DC03651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A666FE-D022-4A98-9C4B-D29331C2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6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342AF-0E93-4B74-B8EA-7D4A6322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4A645-A99A-446D-89ED-228B7B76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DCC188-6E48-4814-8D98-8698C8F75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9FD1A-3886-4213-AEAB-AE6C3BFC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FB2F6-6991-4364-A9DF-D198CF3C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93BC1-9F3F-4DE8-88D0-E638B5A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8F464-2EC4-4F4E-9526-0D19C4AC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7C6357-D4B3-416A-BD39-E5BCF2933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1C5687-4C5D-4321-B05A-67338FD29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218F48-7734-4C8F-8215-B369DA3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D147F2-21E0-4C15-B3C2-F1832574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14ACE-47BE-4ED0-90B0-2C516E5C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A6B9A-782C-4EAB-81BE-2B41E131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2ADBF-A6FE-4345-B587-B2B5DE00D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9ECC1-3F49-4763-A7AF-694479E1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F3CA7-5A06-4633-B500-141CF31F9C76}" type="datetimeFigureOut">
              <a:rPr lang="ko-KR" altLang="en-US" smtClean="0"/>
              <a:t>2020-08-31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CCADD-38F4-479D-9EF6-66EA0E0F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61B65-AD7E-4452-98C0-D9A2F2EF7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78F2-F2A4-4C23-A528-64E28E0E1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6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visualoop20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강의명</a:t>
            </a:r>
            <a:r>
              <a:rPr lang="en-US" altLang="ko-KR" dirty="0"/>
              <a:t>: </a:t>
            </a:r>
            <a:r>
              <a:rPr lang="ko-KR" altLang="en-US" dirty="0"/>
              <a:t>비주얼 객체지향 프로그래밍</a:t>
            </a:r>
            <a:endParaRPr lang="en-US" altLang="ko-KR" dirty="0"/>
          </a:p>
          <a:p>
            <a:r>
              <a:rPr lang="ko-KR" altLang="en-US" dirty="0" err="1"/>
              <a:t>교재명</a:t>
            </a:r>
            <a:r>
              <a:rPr lang="en-US" altLang="ko-KR" dirty="0"/>
              <a:t>: </a:t>
            </a:r>
            <a:r>
              <a:rPr lang="ko-KR" altLang="en-US" dirty="0"/>
              <a:t>예제로 배우는 </a:t>
            </a:r>
            <a:r>
              <a:rPr lang="en-US" altLang="ko-KR" dirty="0"/>
              <a:t>Visual C++ MFC 2017, </a:t>
            </a:r>
            <a:r>
              <a:rPr lang="ko-KR" altLang="en-US" dirty="0" err="1"/>
              <a:t>북스홀릭</a:t>
            </a:r>
            <a:endParaRPr lang="en-US" altLang="ko-KR" dirty="0"/>
          </a:p>
          <a:p>
            <a:r>
              <a:rPr lang="ko-KR" altLang="en-US" dirty="0"/>
              <a:t>성적처리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ko-KR" altLang="en-US" dirty="0"/>
              <a:t>  중간고사 </a:t>
            </a:r>
            <a:r>
              <a:rPr lang="en-US" altLang="ko-KR" dirty="0"/>
              <a:t>30%, </a:t>
            </a:r>
            <a:r>
              <a:rPr lang="ko-KR" altLang="en-US" dirty="0"/>
              <a:t>기말고사 </a:t>
            </a:r>
            <a:r>
              <a:rPr lang="en-US" altLang="ko-KR" dirty="0"/>
              <a:t>30%, </a:t>
            </a:r>
            <a:r>
              <a:rPr lang="ko-KR" altLang="en-US" dirty="0"/>
              <a:t>과제 </a:t>
            </a:r>
            <a:r>
              <a:rPr lang="en-US" altLang="ko-KR" dirty="0"/>
              <a:t>20%, </a:t>
            </a:r>
            <a:r>
              <a:rPr lang="ko-KR" altLang="en-US" dirty="0"/>
              <a:t>출석 </a:t>
            </a:r>
            <a:r>
              <a:rPr lang="en-US" altLang="ko-KR" dirty="0"/>
              <a:t>10%, </a:t>
            </a:r>
            <a:r>
              <a:rPr lang="ko-KR" altLang="en-US" dirty="0"/>
              <a:t>기타 </a:t>
            </a:r>
            <a:r>
              <a:rPr lang="en-US" altLang="ko-KR" dirty="0"/>
              <a:t>10%</a:t>
            </a:r>
          </a:p>
          <a:p>
            <a:r>
              <a:rPr lang="ko-KR" altLang="en-US" dirty="0"/>
              <a:t>게시판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https://cafe.naver.com/visualoop2020</a:t>
            </a:r>
            <a:endParaRPr lang="en-US" altLang="ko-KR" dirty="0"/>
          </a:p>
          <a:p>
            <a:r>
              <a:rPr lang="ko-KR" altLang="en-US" dirty="0"/>
              <a:t>이론</a:t>
            </a:r>
            <a:r>
              <a:rPr lang="en-US" altLang="ko-KR" dirty="0"/>
              <a:t>&lt;</a:t>
            </a:r>
            <a:r>
              <a:rPr lang="ko-KR" altLang="en-US" dirty="0"/>
              <a:t>실습</a:t>
            </a:r>
            <a:r>
              <a:rPr lang="en-US" altLang="ko-KR" dirty="0"/>
              <a:t>(C-&gt; C++ -&gt; VC++)</a:t>
            </a:r>
          </a:p>
          <a:p>
            <a:r>
              <a:rPr lang="en-US" altLang="ko-KR" dirty="0"/>
              <a:t>MFC: Microsoft Foundation Class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206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D0E7D-2F04-4162-BB42-E10E8187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주교재</a:t>
            </a:r>
            <a:endParaRPr lang="ko-KR" altLang="en-US" dirty="0"/>
          </a:p>
        </p:txBody>
      </p:sp>
      <p:pic>
        <p:nvPicPr>
          <p:cNvPr id="1026" name="Picture 2" descr="예제로 배우는 Visual C++ MFC 2017 윈도우 프로그래밍">
            <a:extLst>
              <a:ext uri="{FF2B5EF4-FFF2-40B4-BE49-F238E27FC236}">
                <a16:creationId xmlns:a16="http://schemas.microsoft.com/office/drawing/2014/main" id="{6FC36188-3114-422A-9578-239FF904D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0"/>
            <a:ext cx="5033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D0E7D-2F04-4162-BB42-E10E8187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부교재</a:t>
            </a:r>
          </a:p>
        </p:txBody>
      </p:sp>
      <p:pic>
        <p:nvPicPr>
          <p:cNvPr id="2050" name="Picture 2" descr="쉽게 배우는 MFC 윈도우 프로그래밍 ">
            <a:extLst>
              <a:ext uri="{FF2B5EF4-FFF2-40B4-BE49-F238E27FC236}">
                <a16:creationId xmlns:a16="http://schemas.microsoft.com/office/drawing/2014/main" id="{C649BDF0-CAA3-4AE7-9421-949AF703C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0" y="0"/>
            <a:ext cx="5014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44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66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강의 소개</vt:lpstr>
      <vt:lpstr>주교재</vt:lpstr>
      <vt:lpstr>부교재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 소개</dc:title>
  <dc:creator>내PC</dc:creator>
  <cp:lastModifiedBy>김 태영</cp:lastModifiedBy>
  <cp:revision>7</cp:revision>
  <dcterms:created xsi:type="dcterms:W3CDTF">2020-03-13T08:48:54Z</dcterms:created>
  <dcterms:modified xsi:type="dcterms:W3CDTF">2020-08-31T10:06:04Z</dcterms:modified>
</cp:coreProperties>
</file>