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4"/>
  </p:notesMasterIdLst>
  <p:sldIdLst>
    <p:sldId id="256" r:id="rId2"/>
    <p:sldId id="261" r:id="rId3"/>
    <p:sldId id="257" r:id="rId4"/>
    <p:sldId id="262" r:id="rId5"/>
    <p:sldId id="294" r:id="rId6"/>
    <p:sldId id="293" r:id="rId7"/>
    <p:sldId id="279" r:id="rId8"/>
    <p:sldId id="278" r:id="rId9"/>
    <p:sldId id="287" r:id="rId10"/>
    <p:sldId id="288" r:id="rId11"/>
    <p:sldId id="295" r:id="rId12"/>
    <p:sldId id="29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22" autoAdjust="0"/>
    <p:restoredTop sz="94660"/>
  </p:normalViewPr>
  <p:slideViewPr>
    <p:cSldViewPr snapToGrid="0">
      <p:cViewPr varScale="1">
        <p:scale>
          <a:sx n="79" d="100"/>
          <a:sy n="79" d="100"/>
        </p:scale>
        <p:origin x="5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9D82A-59EC-4DF4-A4AB-3A5F74D7E613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6D667-ADD9-4A93-871A-4CF48A2CB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9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538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925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829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808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033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625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256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610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468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96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2D8C-69FF-47EF-AAD8-B82C881FD9D1}" type="datetime1">
              <a:rPr lang="en-US" altLang="ko-KR" smtClean="0"/>
              <a:t>9/9/2018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25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2501-A2B9-49D4-99BC-126F34ACE11D}" type="datetime1">
              <a:rPr lang="en-US" altLang="ko-KR" smtClean="0"/>
              <a:t>9/9/2018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9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F0E33-0ED4-4C65-AB61-F7CE6109C69A}" type="datetime1">
              <a:rPr lang="en-US" altLang="ko-KR" smtClean="0"/>
              <a:t>9/9/2018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1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C65E-D41F-47AE-9C55-B5470414C1DF}" type="datetime1">
              <a:rPr lang="en-US" altLang="ko-KR" smtClean="0"/>
              <a:t>9/9/2018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8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C079-0AD6-4D39-BCBE-A4F879B00CAC}" type="datetime1">
              <a:rPr lang="en-US" altLang="ko-KR" smtClean="0"/>
              <a:t>9/9/2018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5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F7B9-CB54-43EF-88C8-2762264AEC00}" type="datetime1">
              <a:rPr lang="en-US" altLang="ko-KR" smtClean="0"/>
              <a:t>9/9/2018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03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6C0A-E204-481A-A169-0FBBC507B82D}" type="datetime1">
              <a:rPr lang="en-US" altLang="ko-KR" smtClean="0"/>
              <a:t>9/9/2018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9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53AE-BBD5-4D39-9371-D60E7BAD9A69}" type="datetime1">
              <a:rPr lang="en-US" altLang="ko-KR" smtClean="0"/>
              <a:t>9/9/2018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17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D4F8-3E5D-4C7C-986C-62B3B0B0922E}" type="datetime1">
              <a:rPr lang="en-US" altLang="ko-KR" smtClean="0"/>
              <a:t>9/9/2018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29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C52A-1AD1-460B-9E6A-262A41F1F2CD}" type="datetime1">
              <a:rPr lang="en-US" altLang="ko-KR" smtClean="0"/>
              <a:t>9/9/2018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4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CDCC-664A-4136-BFCE-25B87E3B4AB7}" type="datetime1">
              <a:rPr lang="en-US" altLang="ko-KR" smtClean="0"/>
              <a:t>9/9/2018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2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78B5A-FD64-45C4-8EBC-B2B12706B682}" type="datetime1">
              <a:rPr lang="en-US" altLang="ko-KR" smtClean="0"/>
              <a:t>9/9/2018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67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7335" y="1065125"/>
            <a:ext cx="9239552" cy="2136625"/>
          </a:xfrm>
        </p:spPr>
        <p:txBody>
          <a:bodyPr/>
          <a:lstStyle/>
          <a:p>
            <a:pPr algn="l"/>
            <a:r>
              <a:rPr lang="en-US" altLang="ko-KR" sz="6000" dirty="0" smtClean="0">
                <a:solidFill>
                  <a:schemeClr val="accent2">
                    <a:lumMod val="50000"/>
                  </a:schemeClr>
                </a:solidFill>
              </a:rPr>
              <a:t>Chapter 4. </a:t>
            </a:r>
            <a:r>
              <a:rPr lang="ko-KR" altLang="en-US" sz="6000" dirty="0" smtClean="0">
                <a:solidFill>
                  <a:schemeClr val="accent2">
                    <a:lumMod val="50000"/>
                  </a:schemeClr>
                </a:solidFill>
              </a:rPr>
              <a:t>계산기  </a:t>
            </a:r>
            <a:r>
              <a:rPr lang="en-US" altLang="ko-KR" sz="60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6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6000" dirty="0" smtClean="0">
                <a:solidFill>
                  <a:schemeClr val="accent2">
                    <a:lumMod val="50000"/>
                  </a:schemeClr>
                </a:solidFill>
              </a:rPr>
              <a:t>               </a:t>
            </a:r>
            <a:r>
              <a:rPr lang="ko-KR" altLang="en-US" sz="6000" dirty="0" smtClean="0">
                <a:solidFill>
                  <a:schemeClr val="accent2">
                    <a:lumMod val="50000"/>
                  </a:schemeClr>
                </a:solidFill>
              </a:rPr>
              <a:t>프로그램</a:t>
            </a:r>
            <a:endParaRPr lang="ko-KR" altLang="en-US" sz="6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067" y="3516087"/>
            <a:ext cx="7766936" cy="2231570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altLang="ko-KR" sz="2000" b="1" dirty="0" err="1" smtClean="0">
                <a:solidFill>
                  <a:schemeClr val="accent2">
                    <a:lumMod val="50000"/>
                  </a:schemeClr>
                </a:solidFill>
              </a:rPr>
              <a:t>CString</a:t>
            </a:r>
            <a:r>
              <a:rPr lang="en-US" altLang="ko-KR" sz="20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클래스</a:t>
            </a:r>
            <a:endParaRPr lang="en-US" altLang="ko-KR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계산기 프로그램 작성</a:t>
            </a:r>
            <a:endParaRPr lang="en-US" altLang="ko-KR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 algn="l"/>
            <a:r>
              <a:rPr lang="en-US" altLang="ko-KR" sz="20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41972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8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.2.5.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ko-KR" altLang="en-US" sz="1800" dirty="0" smtClean="0"/>
              <a:t>초기화 만들기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/>
              <a:t>void </a:t>
            </a:r>
            <a:r>
              <a:rPr lang="en-US" altLang="ko-KR" sz="1800" dirty="0" err="1"/>
              <a:t>CCalcDlg</a:t>
            </a:r>
            <a:r>
              <a:rPr lang="en-US" altLang="ko-KR" sz="1800" dirty="0"/>
              <a:t>::</a:t>
            </a:r>
            <a:r>
              <a:rPr lang="en-US" altLang="ko-KR" sz="1800" dirty="0" err="1"/>
              <a:t>OnClickedButtonClear</a:t>
            </a:r>
            <a:r>
              <a:rPr lang="en-US" altLang="ko-KR" sz="1800" dirty="0"/>
              <a:t>( )</a:t>
            </a:r>
          </a:p>
          <a:p>
            <a:pPr marL="0" indent="0">
              <a:buNone/>
            </a:pPr>
            <a:r>
              <a:rPr lang="en-US" altLang="ko-KR" sz="1800" dirty="0" smtClean="0"/>
              <a:t>	{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		// </a:t>
            </a:r>
            <a:r>
              <a:rPr lang="en-US" altLang="ko-KR" sz="1800" dirty="0"/>
              <a:t>TODO: </a:t>
            </a:r>
            <a:r>
              <a:rPr lang="ko-KR" altLang="en-US" sz="1800" dirty="0"/>
              <a:t>여기에 컨트롤 알림 처리기 코드를 추가합니다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UpdateData</a:t>
            </a:r>
            <a:r>
              <a:rPr lang="en-US" altLang="ko-KR" sz="1800" dirty="0" smtClean="0"/>
              <a:t>(TRUE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 smtClean="0"/>
              <a:t>		m_nNum1 </a:t>
            </a:r>
            <a:r>
              <a:rPr lang="en-US" altLang="ko-KR" sz="1800" dirty="0"/>
              <a:t>= _T("");</a:t>
            </a:r>
          </a:p>
          <a:p>
            <a:pPr marL="0" indent="0">
              <a:buNone/>
            </a:pPr>
            <a:r>
              <a:rPr lang="en-US" altLang="ko-KR" sz="1800" dirty="0" smtClean="0"/>
              <a:t>		m_nNum2 </a:t>
            </a:r>
            <a:r>
              <a:rPr lang="en-US" altLang="ko-KR" sz="1800" dirty="0"/>
              <a:t>= _T("");</a:t>
            </a:r>
          </a:p>
          <a:p>
            <a:pPr marL="0" indent="0"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m_nResult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= _T("");</a:t>
            </a:r>
          </a:p>
          <a:p>
            <a:pPr marL="0" indent="0"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UpdateData</a:t>
            </a:r>
            <a:r>
              <a:rPr lang="en-US" altLang="ko-KR" sz="1800" dirty="0" smtClean="0"/>
              <a:t>(FALSE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 smtClean="0"/>
              <a:t>	}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21017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176588" y="34655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741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.2.6.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ko-KR" altLang="en-US" sz="1800" dirty="0" smtClean="0"/>
              <a:t>멀티바이트 </a:t>
            </a:r>
            <a:r>
              <a:rPr lang="en-US" altLang="ko-KR" sz="1800" dirty="0" smtClean="0"/>
              <a:t>(MBCS: Multi Byte Character Set)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- </a:t>
            </a:r>
            <a:r>
              <a:rPr lang="ko-KR" altLang="en-US" sz="1800" dirty="0" smtClean="0"/>
              <a:t>영어는 </a:t>
            </a:r>
            <a:r>
              <a:rPr lang="en-US" altLang="ko-KR" sz="1800" dirty="0" smtClean="0"/>
              <a:t>1byte, </a:t>
            </a:r>
            <a:r>
              <a:rPr lang="ko-KR" altLang="en-US" sz="1800" dirty="0" smtClean="0"/>
              <a:t>그 외의 문자는 </a:t>
            </a:r>
            <a:r>
              <a:rPr lang="en-US" altLang="ko-KR" sz="1800" dirty="0" smtClean="0"/>
              <a:t>2byte</a:t>
            </a:r>
            <a:r>
              <a:rPr lang="ko-KR" altLang="en-US" sz="1800" dirty="0" smtClean="0"/>
              <a:t>로 처리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 smtClean="0"/>
              <a:t>유니코드</a:t>
            </a:r>
            <a:r>
              <a:rPr lang="en-US" altLang="ko-KR" sz="1800" dirty="0" smtClean="0"/>
              <a:t>(WBCS: Wide Byte Character Set)</a:t>
            </a:r>
          </a:p>
          <a:p>
            <a:pPr marL="0" indent="0">
              <a:buNone/>
            </a:pPr>
            <a:r>
              <a:rPr lang="en-US" altLang="ko-KR" sz="1800" dirty="0" smtClean="0"/>
              <a:t>	- </a:t>
            </a:r>
            <a:r>
              <a:rPr lang="ko-KR" altLang="en-US" sz="1800" dirty="0" smtClean="0"/>
              <a:t>모든 문자를 </a:t>
            </a:r>
            <a:r>
              <a:rPr lang="en-US" altLang="ko-KR" sz="1800" dirty="0" smtClean="0"/>
              <a:t>2byte</a:t>
            </a:r>
            <a:r>
              <a:rPr lang="ko-KR" altLang="en-US" sz="1800" dirty="0" smtClean="0"/>
              <a:t>로 처리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ko-KR" altLang="en-US" sz="1800" dirty="0" smtClean="0"/>
              <a:t>멀티 바이트와 유니 코드에서의 </a:t>
            </a:r>
            <a:r>
              <a:rPr lang="en-US" altLang="ko-KR" sz="1800" dirty="0" smtClean="0"/>
              <a:t>char </a:t>
            </a:r>
            <a:r>
              <a:rPr lang="ko-KR" altLang="en-US" sz="1800" dirty="0" smtClean="0"/>
              <a:t>선언에 대한 주소 체계가 다름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124450" cy="365125"/>
          </a:xfrm>
        </p:spPr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176588" y="34655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681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altLang="ko-KR" smtClean="0">
                <a:solidFill>
                  <a:schemeClr val="accent2">
                    <a:lumMod val="50000"/>
                  </a:schemeClr>
                </a:solidFill>
              </a:rPr>
              <a:t>.2.7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실행결과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2450" y="1046163"/>
            <a:ext cx="5248275" cy="2419350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97217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176588" y="34655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2242" y="3577100"/>
            <a:ext cx="52101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8714" y="2405743"/>
            <a:ext cx="9241972" cy="171994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4000" b="1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>.1. </a:t>
            </a:r>
            <a:r>
              <a:rPr lang="en-US" altLang="ko-KR" sz="4000" b="1" dirty="0" err="1" smtClean="0">
                <a:solidFill>
                  <a:schemeClr val="accent2">
                    <a:lumMod val="50000"/>
                  </a:schemeClr>
                </a:solidFill>
              </a:rPr>
              <a:t>CString</a:t>
            </a: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sz="4000" b="1" dirty="0" smtClean="0">
                <a:solidFill>
                  <a:schemeClr val="accent2">
                    <a:lumMod val="50000"/>
                  </a:schemeClr>
                </a:solidFill>
              </a:rPr>
              <a:t>클래스</a:t>
            </a: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</a:br>
            <a:endParaRPr lang="ko-KR" altLang="en-US" sz="4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391150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19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.1.1. </a:t>
            </a:r>
            <a:r>
              <a:rPr lang="en-US" altLang="ko-KR" dirty="0" err="1" smtClean="0">
                <a:solidFill>
                  <a:schemeClr val="accent2">
                    <a:lumMod val="50000"/>
                  </a:schemeClr>
                </a:solidFill>
              </a:rPr>
              <a:t>CString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설명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en-US" altLang="ko-KR" sz="1800" dirty="0" err="1" smtClean="0"/>
              <a:t>CString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클래스는 문자열 관리 클래스</a:t>
            </a:r>
            <a:endParaRPr lang="en-US" altLang="ko-KR" sz="1800" dirty="0" smtClean="0"/>
          </a:p>
          <a:p>
            <a:r>
              <a:rPr lang="en-US" altLang="ko-KR" sz="1800" dirty="0" err="1" smtClean="0"/>
              <a:t>CString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멤버함수</a:t>
            </a:r>
            <a:endParaRPr lang="en-US" altLang="ko-KR" sz="1800" dirty="0" smtClean="0"/>
          </a:p>
          <a:p>
            <a:endParaRPr lang="en-US" altLang="ko-KR" sz="18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467350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28" y="2188096"/>
            <a:ext cx="4763547" cy="361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0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.1.2. </a:t>
            </a:r>
            <a:r>
              <a:rPr lang="en-US" altLang="ko-KR" dirty="0" err="1" smtClean="0">
                <a:solidFill>
                  <a:schemeClr val="accent2">
                    <a:lumMod val="50000"/>
                  </a:schemeClr>
                </a:solidFill>
              </a:rPr>
              <a:t>CString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설명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2 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en-US" altLang="ko-KR" sz="1800" dirty="0" err="1" smtClean="0"/>
              <a:t>CString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변환함수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(</a:t>
            </a:r>
            <a:r>
              <a:rPr lang="en-US" altLang="ko-KR" sz="1800" dirty="0"/>
              <a:t>1) </a:t>
            </a:r>
            <a:r>
              <a:rPr lang="en-US" altLang="ko-KR" sz="1800" dirty="0" err="1"/>
              <a:t>atoi</a:t>
            </a:r>
            <a:r>
              <a:rPr lang="en-US" altLang="ko-KR" sz="1800" dirty="0"/>
              <a:t>( ) : char</a:t>
            </a:r>
            <a:r>
              <a:rPr lang="ko-KR" altLang="en-US" sz="1800" dirty="0"/>
              <a:t>형을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부호있는</a:t>
            </a:r>
            <a:r>
              <a:rPr lang="ko-KR" altLang="en-US" sz="1800" dirty="0"/>
              <a:t> </a:t>
            </a:r>
            <a:r>
              <a:rPr lang="en-US" altLang="ko-KR" sz="1800" dirty="0"/>
              <a:t>2byte </a:t>
            </a:r>
            <a:r>
              <a:rPr lang="ko-KR" altLang="en-US" sz="1800" dirty="0"/>
              <a:t>정수</a:t>
            </a:r>
            <a:r>
              <a:rPr lang="en-US" altLang="ko-KR" sz="1800" dirty="0"/>
              <a:t>)</a:t>
            </a:r>
            <a:r>
              <a:rPr lang="ko-KR" altLang="en-US" sz="1800" dirty="0"/>
              <a:t>로 변환</a:t>
            </a:r>
          </a:p>
          <a:p>
            <a:pPr marL="0" indent="0">
              <a:buNone/>
            </a:pPr>
            <a:r>
              <a:rPr lang="en-US" altLang="ko-KR" sz="1800" dirty="0"/>
              <a:t>(2) </a:t>
            </a:r>
            <a:r>
              <a:rPr lang="en-US" altLang="ko-KR" sz="1800" dirty="0" err="1"/>
              <a:t>atol</a:t>
            </a:r>
            <a:r>
              <a:rPr lang="en-US" altLang="ko-KR" sz="1800" dirty="0"/>
              <a:t>( ) : char</a:t>
            </a:r>
            <a:r>
              <a:rPr lang="ko-KR" altLang="en-US" sz="1800" dirty="0"/>
              <a:t>형을 </a:t>
            </a:r>
            <a:r>
              <a:rPr lang="en-US" altLang="ko-KR" sz="1800" dirty="0"/>
              <a:t>long</a:t>
            </a:r>
            <a:r>
              <a:rPr lang="ko-KR" altLang="en-US" sz="1800" dirty="0"/>
              <a:t>형</a:t>
            </a:r>
            <a:r>
              <a:rPr lang="en-US" altLang="ko-KR" sz="1800" dirty="0"/>
              <a:t>(4byte </a:t>
            </a:r>
            <a:r>
              <a:rPr lang="ko-KR" altLang="en-US" sz="1800" dirty="0"/>
              <a:t>정수</a:t>
            </a:r>
            <a:r>
              <a:rPr lang="en-US" altLang="ko-KR" sz="1800" dirty="0"/>
              <a:t>)</a:t>
            </a:r>
            <a:r>
              <a:rPr lang="ko-KR" altLang="en-US" sz="1800" dirty="0"/>
              <a:t>형으로 변환</a:t>
            </a:r>
          </a:p>
          <a:p>
            <a:pPr marL="0" indent="0">
              <a:buNone/>
            </a:pPr>
            <a:r>
              <a:rPr lang="en-US" altLang="ko-KR" sz="1800" dirty="0"/>
              <a:t>(3) </a:t>
            </a:r>
            <a:r>
              <a:rPr lang="en-US" altLang="ko-KR" sz="1800" dirty="0" err="1"/>
              <a:t>atof</a:t>
            </a:r>
            <a:r>
              <a:rPr lang="en-US" altLang="ko-KR" sz="1800" dirty="0"/>
              <a:t>( ) : char</a:t>
            </a:r>
            <a:r>
              <a:rPr lang="ko-KR" altLang="en-US" sz="1800" dirty="0"/>
              <a:t>형을 </a:t>
            </a:r>
            <a:r>
              <a:rPr lang="en-US" altLang="ko-KR" sz="1800" dirty="0"/>
              <a:t>double(4byte </a:t>
            </a:r>
            <a:r>
              <a:rPr lang="ko-KR" altLang="en-US" sz="1800" dirty="0"/>
              <a:t>실수</a:t>
            </a:r>
            <a:r>
              <a:rPr lang="en-US" altLang="ko-KR" sz="1800" dirty="0"/>
              <a:t>)</a:t>
            </a:r>
            <a:r>
              <a:rPr lang="ko-KR" altLang="en-US" sz="1800" dirty="0"/>
              <a:t>형으로 변환</a:t>
            </a:r>
          </a:p>
          <a:p>
            <a:pPr marL="0" indent="0">
              <a:buNone/>
            </a:pPr>
            <a:r>
              <a:rPr lang="en-US" altLang="ko-KR" sz="1800" dirty="0"/>
              <a:t>(4) </a:t>
            </a:r>
            <a:r>
              <a:rPr lang="en-US" altLang="ko-KR" sz="1800" dirty="0" err="1"/>
              <a:t>itoa</a:t>
            </a:r>
            <a:r>
              <a:rPr lang="en-US" altLang="ko-KR" sz="1800" dirty="0"/>
              <a:t>( ) : </a:t>
            </a:r>
            <a:r>
              <a:rPr lang="en-US" altLang="ko-KR" sz="1800" dirty="0" err="1"/>
              <a:t>int</a:t>
            </a:r>
            <a:r>
              <a:rPr lang="ko-KR" altLang="en-US" sz="1800" dirty="0"/>
              <a:t>형을 </a:t>
            </a:r>
            <a:r>
              <a:rPr lang="en-US" altLang="ko-KR" sz="1800" dirty="0"/>
              <a:t>char </a:t>
            </a:r>
            <a:r>
              <a:rPr lang="ko-KR" altLang="en-US" sz="1800" dirty="0"/>
              <a:t>등으로 변환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43877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16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8714" y="2405743"/>
            <a:ext cx="9241972" cy="171994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4000" b="1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>.2. </a:t>
            </a:r>
            <a:r>
              <a:rPr lang="ko-KR" altLang="en-US" sz="4000" b="1" dirty="0" smtClean="0">
                <a:solidFill>
                  <a:schemeClr val="accent2">
                    <a:lumMod val="50000"/>
                  </a:schemeClr>
                </a:solidFill>
              </a:rPr>
              <a:t>계산기 프로그램 작성</a:t>
            </a: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</a:br>
            <a:endParaRPr lang="ko-KR" altLang="en-US" sz="4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162550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07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.2.1.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구성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86450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77333" y="1517301"/>
            <a:ext cx="6290269" cy="4320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(1) </a:t>
            </a:r>
            <a:r>
              <a:rPr lang="ko-KR" altLang="en-US" dirty="0" smtClean="0"/>
              <a:t>연산처리에 대한 멤버변수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m_nOption</a:t>
            </a:r>
            <a:r>
              <a:rPr lang="en-US" altLang="ko-KR" dirty="0" smtClean="0"/>
              <a:t>)</a:t>
            </a:r>
            <a:r>
              <a:rPr lang="ko-KR" altLang="en-US" dirty="0" smtClean="0"/>
              <a:t> 생성 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77330" y="2162069"/>
            <a:ext cx="6290269" cy="4320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(2) 2</a:t>
            </a:r>
            <a:r>
              <a:rPr lang="ko-KR" altLang="en-US" dirty="0" smtClean="0"/>
              <a:t>개의 변수가 될 멤버변수 생성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77332" y="2806837"/>
            <a:ext cx="6290269" cy="4320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(3) </a:t>
            </a:r>
            <a:r>
              <a:rPr lang="ko-KR" altLang="en-US" dirty="0" smtClean="0"/>
              <a:t>연산 결과값 멤버변수 생성 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684677" y="3439879"/>
            <a:ext cx="6290269" cy="4320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(4) </a:t>
            </a:r>
            <a:r>
              <a:rPr lang="ko-KR" altLang="en-US" dirty="0" smtClean="0"/>
              <a:t>사칙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(+,-,*,/) </a:t>
            </a:r>
            <a:r>
              <a:rPr lang="ko-KR" altLang="en-US" dirty="0" smtClean="0"/>
              <a:t>멤버함수 생성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84677" y="4034674"/>
            <a:ext cx="6290269" cy="4320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(5) </a:t>
            </a:r>
            <a:r>
              <a:rPr lang="ko-KR" altLang="en-US" dirty="0" smtClean="0"/>
              <a:t>연산  멤버함수</a:t>
            </a:r>
            <a:r>
              <a:rPr lang="en-US" altLang="ko-KR" dirty="0" smtClean="0"/>
              <a:t>(</a:t>
            </a:r>
            <a:r>
              <a:rPr lang="en-US" altLang="ko-KR" dirty="0" err="1"/>
              <a:t>OnClickedButtonEqu</a:t>
            </a:r>
            <a:r>
              <a:rPr lang="en-US" altLang="ko-KR" dirty="0" smtClean="0"/>
              <a:t>())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77331" y="4629833"/>
            <a:ext cx="6290269" cy="4320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(6) </a:t>
            </a:r>
            <a:r>
              <a:rPr lang="ko-KR" altLang="en-US" dirty="0" smtClean="0"/>
              <a:t>초기화  멤버함수</a:t>
            </a:r>
            <a:r>
              <a:rPr lang="en-US" altLang="ko-KR" dirty="0" smtClean="0"/>
              <a:t>(</a:t>
            </a:r>
            <a:r>
              <a:rPr lang="en-US" altLang="ko-KR" dirty="0" err="1"/>
              <a:t>OnClickedButtonClear</a:t>
            </a:r>
            <a:r>
              <a:rPr lang="en-US" altLang="ko-KR" dirty="0" smtClean="0"/>
              <a:t>())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79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.2.2.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en-US" altLang="ko-KR" sz="1800" dirty="0" err="1" smtClean="0"/>
              <a:t>CString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함수 형 변환을 이용하여 계산기 프로그램 작성</a:t>
            </a:r>
            <a:endParaRPr lang="en-US" altLang="ko-KR" sz="1800" dirty="0" smtClean="0"/>
          </a:p>
          <a:p>
            <a:r>
              <a:rPr lang="en-US" altLang="ko-KR" sz="1800" dirty="0" smtClean="0"/>
              <a:t>Dialog Design</a:t>
            </a:r>
          </a:p>
          <a:p>
            <a:endParaRPr lang="en-US" altLang="ko-KR" sz="1800" dirty="0" smtClean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7800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685" y="1980402"/>
            <a:ext cx="4377890" cy="31955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987" y="1149762"/>
            <a:ext cx="3827637" cy="46888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375" y="2699047"/>
            <a:ext cx="33909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2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.2.3.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Autofit/>
          </a:bodyPr>
          <a:lstStyle/>
          <a:p>
            <a:endParaRPr lang="en-US" altLang="ko-KR" sz="1600" dirty="0" smtClean="0"/>
          </a:p>
          <a:p>
            <a:r>
              <a:rPr lang="ko-KR" altLang="en-US" sz="1600" dirty="0" smtClean="0"/>
              <a:t>멤버변수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생성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	- m_nNum1, m_nNum2, </a:t>
            </a:r>
            <a:r>
              <a:rPr lang="en-US" altLang="ko-KR" sz="1600" dirty="0" err="1" smtClean="0"/>
              <a:t>m_nResult</a:t>
            </a:r>
            <a:endParaRPr lang="en-US" altLang="ko-KR" sz="1600" dirty="0" smtClean="0"/>
          </a:p>
          <a:p>
            <a:r>
              <a:rPr lang="en-US" altLang="ko-KR" sz="1600" dirty="0" smtClean="0"/>
              <a:t>+, -, x , /  </a:t>
            </a:r>
            <a:r>
              <a:rPr lang="ko-KR" altLang="en-US" sz="1600" dirty="0" smtClean="0"/>
              <a:t>사칙연산의 </a:t>
            </a:r>
            <a:r>
              <a:rPr lang="ko-KR" altLang="en-US" sz="1600" dirty="0" smtClean="0"/>
              <a:t>버튼 멤버함수 생성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- IDC_BUTTON_ADD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- IDC_BUTTON_SUB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	- IDC_BUTTON_MUL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- IDC_BUTTON_DIV</a:t>
            </a:r>
          </a:p>
          <a:p>
            <a:pPr marL="457200" lvl="1" indent="0">
              <a:buNone/>
            </a:pPr>
            <a:r>
              <a:rPr lang="en-US" altLang="ko-KR" sz="1600" dirty="0" smtClean="0"/>
              <a:t>	- </a:t>
            </a:r>
            <a:r>
              <a:rPr lang="en-US" altLang="ko-KR" sz="1600" dirty="0" err="1" smtClean="0"/>
              <a:t>m_Option</a:t>
            </a:r>
            <a:r>
              <a:rPr lang="ko-KR" altLang="en-US" sz="1600" dirty="0" smtClean="0"/>
              <a:t>으로 처리 </a:t>
            </a:r>
            <a:r>
              <a:rPr lang="en-US" altLang="ko-KR" sz="1600" dirty="0" smtClean="0"/>
              <a:t>(1, 2, 3, 4) </a:t>
            </a:r>
          </a:p>
          <a:p>
            <a:pPr lvl="1">
              <a:buFontTx/>
              <a:buChar char="-"/>
            </a:pPr>
            <a:endParaRPr lang="en-US" altLang="ko-KR" sz="1600" dirty="0" smtClean="0"/>
          </a:p>
          <a:p>
            <a:r>
              <a:rPr lang="en-US" altLang="ko-KR" sz="1600" dirty="0" smtClean="0"/>
              <a:t>void </a:t>
            </a:r>
            <a:r>
              <a:rPr lang="en-US" altLang="ko-KR" sz="1600" dirty="0" err="1"/>
              <a:t>CCalcDlg</a:t>
            </a:r>
            <a:r>
              <a:rPr lang="en-US" altLang="ko-KR" sz="1600" dirty="0"/>
              <a:t>::</a:t>
            </a:r>
            <a:r>
              <a:rPr lang="en-US" altLang="ko-KR" sz="1600" dirty="0" err="1"/>
              <a:t>OnClickedButtonAdd</a:t>
            </a:r>
            <a:r>
              <a:rPr lang="en-US" altLang="ko-KR" sz="1600" dirty="0"/>
              <a:t>( )</a:t>
            </a:r>
          </a:p>
          <a:p>
            <a:pPr marL="0" indent="0">
              <a:buNone/>
            </a:pPr>
            <a:r>
              <a:rPr lang="en-US" altLang="ko-KR" sz="1600" dirty="0" smtClean="0"/>
              <a:t>	{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		// </a:t>
            </a:r>
            <a:r>
              <a:rPr lang="en-US" altLang="ko-KR" sz="1600" dirty="0"/>
              <a:t>TODO: </a:t>
            </a:r>
            <a:r>
              <a:rPr lang="ko-KR" altLang="en-US" sz="1600" dirty="0"/>
              <a:t>여기에 컨트롤 알림 처리기 코드를 추가합니다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m_nOption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1;</a:t>
            </a:r>
          </a:p>
          <a:p>
            <a:pPr marL="0" indent="0">
              <a:buNone/>
            </a:pPr>
            <a:r>
              <a:rPr lang="en-US" altLang="ko-KR" sz="1600" dirty="0" smtClean="0"/>
              <a:t>	}</a:t>
            </a:r>
          </a:p>
          <a:p>
            <a:pPr marL="0" indent="0">
              <a:buNone/>
            </a:pPr>
            <a:r>
              <a:rPr lang="en-US" altLang="ko-KR" sz="1600" dirty="0" smtClean="0"/>
              <a:t>	</a:t>
            </a:r>
            <a:endParaRPr lang="ko-KR" altLang="en-US" sz="16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38750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176588" y="34655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747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.2.4.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Autofit/>
          </a:bodyPr>
          <a:lstStyle/>
          <a:p>
            <a:endParaRPr lang="en-US" altLang="ko-KR" sz="2000" dirty="0" smtClean="0"/>
          </a:p>
          <a:p>
            <a:r>
              <a:rPr lang="ko-KR" altLang="en-US" sz="2000" dirty="0" smtClean="0"/>
              <a:t>사칙연산 </a:t>
            </a:r>
            <a:r>
              <a:rPr lang="ko-KR" altLang="en-US" sz="2000" dirty="0" smtClean="0"/>
              <a:t>실행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1400" dirty="0"/>
              <a:t>void </a:t>
            </a:r>
            <a:r>
              <a:rPr lang="en-US" altLang="ko-KR" sz="1400" dirty="0" err="1"/>
              <a:t>CCalcDlg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OnClickedButtonEqu</a:t>
            </a:r>
            <a:r>
              <a:rPr lang="en-US" altLang="ko-KR" sz="1400" dirty="0"/>
              <a:t>( )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457200" lvl="1" indent="0">
              <a:buNone/>
            </a:pPr>
            <a:r>
              <a:rPr lang="en-US" altLang="ko-KR" sz="1400" dirty="0" smtClean="0"/>
              <a:t>switch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m_nOption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 smtClean="0"/>
              <a:t>	{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	case </a:t>
            </a:r>
            <a:r>
              <a:rPr lang="en-US" altLang="ko-KR" sz="1400" dirty="0"/>
              <a:t>1</a:t>
            </a:r>
            <a:r>
              <a:rPr lang="en-US" altLang="ko-KR" sz="1400" dirty="0" smtClean="0"/>
              <a:t>:  </a:t>
            </a:r>
            <a:r>
              <a:rPr lang="en-US" altLang="ko-KR" sz="1400" dirty="0" err="1" smtClean="0"/>
              <a:t>tmpResult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atof</a:t>
            </a:r>
            <a:r>
              <a:rPr lang="en-US" altLang="ko-KR" sz="1400" dirty="0"/>
              <a:t>(m_nNum1) + </a:t>
            </a:r>
            <a:r>
              <a:rPr lang="en-US" altLang="ko-KR" sz="1400" dirty="0" err="1"/>
              <a:t>atof</a:t>
            </a:r>
            <a:r>
              <a:rPr lang="en-US" altLang="ko-KR" sz="1400" dirty="0"/>
              <a:t>(m_nNum2</a:t>
            </a:r>
            <a:r>
              <a:rPr lang="en-US" altLang="ko-KR" sz="1400" dirty="0" smtClean="0"/>
              <a:t>); </a:t>
            </a:r>
            <a:r>
              <a:rPr lang="en-US" altLang="ko-KR" sz="1400" dirty="0"/>
              <a:t>break;</a:t>
            </a:r>
          </a:p>
          <a:p>
            <a:pPr marL="0" indent="0">
              <a:buNone/>
            </a:pPr>
            <a:r>
              <a:rPr lang="en-US" altLang="ko-KR" sz="1400" dirty="0" smtClean="0"/>
              <a:t>         	case 2: </a:t>
            </a:r>
            <a:r>
              <a:rPr lang="en-US" altLang="ko-KR" sz="1400" dirty="0" err="1" smtClean="0"/>
              <a:t>tmpResult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atof</a:t>
            </a:r>
            <a:r>
              <a:rPr lang="en-US" altLang="ko-KR" sz="1400" dirty="0"/>
              <a:t>(m_nNum1) - </a:t>
            </a:r>
            <a:r>
              <a:rPr lang="en-US" altLang="ko-KR" sz="1400" dirty="0" err="1"/>
              <a:t>atof</a:t>
            </a:r>
            <a:r>
              <a:rPr lang="en-US" altLang="ko-KR" sz="1400" dirty="0"/>
              <a:t>(m_nNum2</a:t>
            </a:r>
            <a:r>
              <a:rPr lang="en-US" altLang="ko-KR" sz="1400" dirty="0" smtClean="0"/>
              <a:t>); </a:t>
            </a:r>
            <a:r>
              <a:rPr lang="en-US" altLang="ko-KR" sz="1400" dirty="0"/>
              <a:t>break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	case </a:t>
            </a:r>
            <a:r>
              <a:rPr lang="en-US" altLang="ko-KR" sz="1400" dirty="0"/>
              <a:t>3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tmpResult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atof</a:t>
            </a:r>
            <a:r>
              <a:rPr lang="en-US" altLang="ko-KR" sz="1400" dirty="0"/>
              <a:t>(m_nNum1) * </a:t>
            </a:r>
            <a:r>
              <a:rPr lang="en-US" altLang="ko-KR" sz="1400" dirty="0" err="1"/>
              <a:t>atof</a:t>
            </a:r>
            <a:r>
              <a:rPr lang="en-US" altLang="ko-KR" sz="1400" dirty="0"/>
              <a:t>(m_nNum2</a:t>
            </a:r>
            <a:r>
              <a:rPr lang="en-US" altLang="ko-KR" sz="1400" dirty="0" smtClean="0"/>
              <a:t>); </a:t>
            </a:r>
            <a:r>
              <a:rPr lang="en-US" altLang="ko-KR" sz="1400" dirty="0"/>
              <a:t>break;</a:t>
            </a:r>
          </a:p>
          <a:p>
            <a:pPr marL="0" indent="0">
              <a:buNone/>
            </a:pPr>
            <a:r>
              <a:rPr lang="en-US" altLang="ko-KR" sz="1400" dirty="0" smtClean="0"/>
              <a:t>	case </a:t>
            </a:r>
            <a:r>
              <a:rPr lang="en-US" altLang="ko-KR" sz="1400" dirty="0"/>
              <a:t>4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tmpResult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atof</a:t>
            </a:r>
            <a:r>
              <a:rPr lang="en-US" altLang="ko-KR" sz="1400" dirty="0"/>
              <a:t>(m_nNum1) / </a:t>
            </a:r>
            <a:r>
              <a:rPr lang="en-US" altLang="ko-KR" sz="1400" dirty="0" err="1"/>
              <a:t>atof</a:t>
            </a:r>
            <a:r>
              <a:rPr lang="en-US" altLang="ko-KR" sz="1400" dirty="0"/>
              <a:t>(m_nNum2</a:t>
            </a:r>
            <a:r>
              <a:rPr lang="en-US" altLang="ko-KR" sz="1400" dirty="0" smtClean="0"/>
              <a:t>);</a:t>
            </a:r>
            <a:r>
              <a:rPr lang="en-US" altLang="ko-KR" sz="1400" dirty="0"/>
              <a:t> break;</a:t>
            </a:r>
          </a:p>
          <a:p>
            <a:pPr marL="0" indent="0">
              <a:buNone/>
            </a:pPr>
            <a:r>
              <a:rPr lang="en-US" altLang="ko-KR" sz="1400" dirty="0" smtClean="0"/>
              <a:t>	default: </a:t>
            </a:r>
            <a:r>
              <a:rPr lang="en-US" altLang="ko-KR" sz="1400" dirty="0" err="1" smtClean="0"/>
              <a:t>tmpResult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0.00</a:t>
            </a:r>
            <a:r>
              <a:rPr lang="en-US" altLang="ko-KR" sz="1400" dirty="0" smtClean="0"/>
              <a:t>; break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}</a:t>
            </a:r>
            <a:endParaRPr lang="en-US" altLang="ko-KR" sz="1400" dirty="0" smtClean="0"/>
          </a:p>
          <a:p>
            <a:pPr marL="0" indent="0">
              <a:buNone/>
            </a:pPr>
            <a:endParaRPr lang="ko-KR" altLang="en-US" sz="14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28637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176588" y="34655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624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2963</TotalTime>
  <Words>383</Words>
  <Application>Microsoft Office PowerPoint</Application>
  <PresentationFormat>와이드스크린</PresentationFormat>
  <Paragraphs>116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Chapter 4. 계산기                   프로그램</vt:lpstr>
      <vt:lpstr>     4.1. CString 클래스 </vt:lpstr>
      <vt:lpstr>4.1.1. CString 설명 1</vt:lpstr>
      <vt:lpstr>4.1.2. CString 설명 2 </vt:lpstr>
      <vt:lpstr>     4.2. 계산기 프로그램 작성 </vt:lpstr>
      <vt:lpstr>4.2.1. 프로그램 구성</vt:lpstr>
      <vt:lpstr>4.2.2. 프로그램 작성 1</vt:lpstr>
      <vt:lpstr>4.2.3. 프로그램 작성 2</vt:lpstr>
      <vt:lpstr>4.2.4. 프로그램 작성 3</vt:lpstr>
      <vt:lpstr>4.2.5. 프로그램 작성 4</vt:lpstr>
      <vt:lpstr>4.2.6. 프로그램 작성 5</vt:lpstr>
      <vt:lpstr>4.2.7. 실행결과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1.  MFC 시작하기</dc:title>
  <dc:creator>ahri</dc:creator>
  <cp:lastModifiedBy>Tae-Young</cp:lastModifiedBy>
  <cp:revision>54</cp:revision>
  <dcterms:created xsi:type="dcterms:W3CDTF">2017-01-27T03:48:54Z</dcterms:created>
  <dcterms:modified xsi:type="dcterms:W3CDTF">2018-09-09T12:30:01Z</dcterms:modified>
</cp:coreProperties>
</file>