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0"/>
  </p:notesMasterIdLst>
  <p:sldIdLst>
    <p:sldId id="256" r:id="rId2"/>
    <p:sldId id="261" r:id="rId3"/>
    <p:sldId id="257" r:id="rId4"/>
    <p:sldId id="297" r:id="rId5"/>
    <p:sldId id="298" r:id="rId6"/>
    <p:sldId id="331" r:id="rId7"/>
    <p:sldId id="333" r:id="rId8"/>
    <p:sldId id="335" r:id="rId9"/>
    <p:sldId id="334" r:id="rId10"/>
    <p:sldId id="336" r:id="rId11"/>
    <p:sldId id="332" r:id="rId12"/>
    <p:sldId id="337" r:id="rId13"/>
    <p:sldId id="338" r:id="rId14"/>
    <p:sldId id="339" r:id="rId15"/>
    <p:sldId id="340" r:id="rId16"/>
    <p:sldId id="341" r:id="rId17"/>
    <p:sldId id="342" r:id="rId18"/>
    <p:sldId id="34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4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2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9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50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0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3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3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7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3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6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5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54F7-0956-495E-8B08-FC92A46A2165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3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D5D1-781B-495E-9224-9539B095C1D1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8C2-0ECE-41A9-896D-0C6BA004EC6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F06-958B-4D86-9B13-6884A5954197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0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E97E-2A98-4C36-9850-E99B849AEBE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01A-AB19-4C27-869D-A9D695A3D71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E4D2-306C-428C-BB67-A397AC759D5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853A-5AE6-49FA-949D-4954F48BD0A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0AB8-C42D-4596-8F8A-B81EE0E1A38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C3D-3AAE-428D-A96B-5F6984D6B6CD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532-983C-428E-929B-E47AFD4A528A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EFDA-55C7-4C92-84AD-52E39F7BAE3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4" y="1065125"/>
            <a:ext cx="10676466" cy="2136625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9.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비트맵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이미지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							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비트맵 축소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확대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354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673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33" y="3002992"/>
            <a:ext cx="4171950" cy="1123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48" y="987224"/>
            <a:ext cx="4086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ZOOM </a:t>
            </a:r>
            <a:r>
              <a:rPr lang="ko-KR" altLang="en-US" sz="1800" dirty="0" smtClean="0"/>
              <a:t>메뉴 디자인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053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70927"/>
            <a:ext cx="6552340" cy="31251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561" y="4142207"/>
            <a:ext cx="4377056" cy="16451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694" y="1770927"/>
            <a:ext cx="2767004" cy="1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/>
          <a:lstStyle/>
          <a:p>
            <a:r>
              <a:rPr lang="en-US" altLang="ko-KR" sz="1800" dirty="0" smtClean="0"/>
              <a:t>HELP </a:t>
            </a:r>
            <a:r>
              <a:rPr lang="ko-KR" altLang="en-US" sz="1800" dirty="0" smtClean="0"/>
              <a:t>메뉴 디자인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435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10" y="1003481"/>
            <a:ext cx="5557114" cy="4783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" y="1967696"/>
            <a:ext cx="3244772" cy="13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5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9.2.7.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이미지 가져오기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672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0" y="1759352"/>
            <a:ext cx="3946807" cy="24361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41" y="1759351"/>
            <a:ext cx="4526058" cy="32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2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9.2.8.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Handle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/>
              <a:t>운영체제에서 식별하기 위한 값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식별자</a:t>
            </a:r>
            <a:endParaRPr lang="en-US" altLang="ko-KR" sz="1800" dirty="0"/>
          </a:p>
          <a:p>
            <a:r>
              <a:rPr lang="en-US" altLang="ko-KR" sz="1800" dirty="0" smtClean="0"/>
              <a:t>INSTANCE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프로그램의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r>
              <a:rPr lang="en-US" altLang="ko-KR" sz="1800" dirty="0"/>
              <a:t>(</a:t>
            </a:r>
            <a:r>
              <a:rPr lang="ko-KR" altLang="en-US" sz="1800" dirty="0"/>
              <a:t>핸들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프로그램 </a:t>
            </a:r>
            <a:r>
              <a:rPr lang="ko-KR" altLang="en-US" sz="1800" dirty="0"/>
              <a:t>코드를 윈도우에서 관리하기 위한 </a:t>
            </a:r>
            <a:r>
              <a:rPr lang="ko-KR" altLang="en-US" sz="1800" dirty="0" smtClean="0"/>
              <a:t>고유식별번호</a:t>
            </a:r>
            <a:endParaRPr lang="en-US" altLang="ko-KR" sz="1800" dirty="0"/>
          </a:p>
          <a:p>
            <a:r>
              <a:rPr lang="en-US" altLang="ko-KR" sz="1800" dirty="0" smtClean="0"/>
              <a:t>HWND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윈도우 </a:t>
            </a:r>
            <a:r>
              <a:rPr lang="ko-KR" altLang="en-US" sz="1800" dirty="0"/>
              <a:t>자체에 대한 정보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</a:t>
            </a:r>
            <a:r>
              <a:rPr lang="ko-KR" altLang="en-US" sz="1800" dirty="0"/>
              <a:t>프로그램에서 여러 개의 윈도우가 생성 가능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프로그램에서의 </a:t>
            </a:r>
            <a:r>
              <a:rPr lang="ko-KR" altLang="en-US" sz="1800" dirty="0"/>
              <a:t>윈도우 창 번호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816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7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9.2.9.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OnPaint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코드</a:t>
            </a:r>
            <a:endParaRPr lang="en-US" altLang="ko-KR" sz="1600" dirty="0" smtClean="0"/>
          </a:p>
          <a:p>
            <a:pPr marL="800100" lvl="2" indent="0">
              <a:buNone/>
            </a:pPr>
            <a:r>
              <a:rPr lang="en-US" altLang="ko-KR" sz="1600" dirty="0" smtClean="0"/>
              <a:t>case </a:t>
            </a:r>
            <a:r>
              <a:rPr lang="en-US" altLang="ko-KR" sz="1600" dirty="0"/>
              <a:t>ID_ZOOM_IN:</a:t>
            </a:r>
          </a:p>
          <a:p>
            <a:pPr marL="1257300" lvl="3" indent="0">
              <a:buNone/>
            </a:pPr>
            <a:r>
              <a:rPr lang="en-US" altLang="ko-KR" sz="1600" dirty="0"/>
              <a:t>/* </a:t>
            </a:r>
            <a:r>
              <a:rPr lang="ko-KR" altLang="en-US" sz="1600" dirty="0"/>
              <a:t>사진이 전체화면에 보여진다</a:t>
            </a:r>
            <a:r>
              <a:rPr lang="en-US" altLang="ko-KR" sz="1600" dirty="0"/>
              <a:t>. */</a:t>
            </a:r>
          </a:p>
          <a:p>
            <a:pPr marL="1257300" lvl="3" indent="0">
              <a:buNone/>
            </a:pPr>
            <a:r>
              <a:rPr lang="en-US" altLang="ko-KR" sz="1600" dirty="0"/>
              <a:t>::</a:t>
            </a:r>
            <a:r>
              <a:rPr lang="en-US" altLang="ko-KR" sz="1600" dirty="0" err="1"/>
              <a:t>StretchBlt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dc.m_hDC</a:t>
            </a:r>
            <a:r>
              <a:rPr lang="en-US" altLang="ko-KR" sz="1600" dirty="0"/>
              <a:t>, 0, 0, </a:t>
            </a:r>
            <a:r>
              <a:rPr lang="en-US" altLang="ko-KR" sz="1600" dirty="0" err="1"/>
              <a:t>m_nWidth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m_nHeight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hMemDC</a:t>
            </a:r>
            <a:r>
              <a:rPr lang="en-US" altLang="ko-KR" sz="1600" dirty="0"/>
              <a:t>, 0, 0, 300, 300, SRCCOPY);</a:t>
            </a:r>
          </a:p>
          <a:p>
            <a:pPr marL="800100" lvl="2" indent="0">
              <a:buNone/>
            </a:pPr>
            <a:r>
              <a:rPr lang="en-US" altLang="ko-KR" sz="1600" dirty="0" smtClean="0"/>
              <a:t>		break</a:t>
            </a:r>
            <a:r>
              <a:rPr lang="en-US" altLang="ko-KR" sz="1600" dirty="0"/>
              <a:t>;</a:t>
            </a:r>
          </a:p>
          <a:p>
            <a:pPr marL="800100" lvl="2" indent="0">
              <a:buNone/>
            </a:pPr>
            <a:r>
              <a:rPr lang="en-US" altLang="ko-KR" sz="1600" dirty="0"/>
              <a:t>case ID_ZOOM_OUT:</a:t>
            </a:r>
          </a:p>
          <a:p>
            <a:pPr marL="1257300" lvl="3" indent="0">
              <a:buNone/>
            </a:pPr>
            <a:r>
              <a:rPr lang="en-US" altLang="ko-KR" sz="1600" dirty="0"/>
              <a:t>/* </a:t>
            </a:r>
            <a:r>
              <a:rPr lang="ko-KR" altLang="en-US" sz="1600" dirty="0"/>
              <a:t>그림축소</a:t>
            </a:r>
            <a:r>
              <a:rPr lang="en-US" altLang="ko-KR" sz="1600" dirty="0"/>
              <a:t>- (150,150) </a:t>
            </a:r>
            <a:r>
              <a:rPr lang="ko-KR" altLang="en-US" sz="1600" dirty="0"/>
              <a:t>좌표에서 시작</a:t>
            </a:r>
            <a:r>
              <a:rPr lang="en-US" altLang="ko-KR" sz="1600" dirty="0"/>
              <a:t>, 300×300 </a:t>
            </a:r>
            <a:r>
              <a:rPr lang="ko-KR" altLang="en-US" sz="1600" dirty="0"/>
              <a:t>사이즈 그림이 그려진다</a:t>
            </a:r>
            <a:r>
              <a:rPr lang="en-US" altLang="ko-KR" sz="1600" dirty="0"/>
              <a:t>. */</a:t>
            </a:r>
          </a:p>
          <a:p>
            <a:pPr marL="1257300" lvl="3" indent="0">
              <a:buNone/>
            </a:pPr>
            <a:r>
              <a:rPr lang="en-US" altLang="ko-KR" sz="1600" dirty="0"/>
              <a:t>::</a:t>
            </a:r>
            <a:r>
              <a:rPr lang="en-US" altLang="ko-KR" sz="1600" dirty="0" err="1"/>
              <a:t>StretchBlt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dc.m_hDC</a:t>
            </a:r>
            <a:r>
              <a:rPr lang="en-US" altLang="ko-KR" sz="1600" dirty="0"/>
              <a:t>, 0, 0, 150, 150, </a:t>
            </a:r>
            <a:r>
              <a:rPr lang="en-US" altLang="ko-KR" sz="1600" dirty="0" err="1"/>
              <a:t>hMemDC</a:t>
            </a:r>
            <a:r>
              <a:rPr lang="en-US" altLang="ko-KR" sz="1600" dirty="0"/>
              <a:t>, 0, 0, 300, 300, SRCCOPY);</a:t>
            </a:r>
          </a:p>
          <a:p>
            <a:pPr marL="800100" lvl="2" indent="0">
              <a:buNone/>
            </a:pPr>
            <a:r>
              <a:rPr lang="en-US" altLang="ko-KR" sz="1600" dirty="0" smtClean="0"/>
              <a:t>		break</a:t>
            </a:r>
            <a:r>
              <a:rPr lang="en-US" altLang="ko-KR" sz="1600" dirty="0"/>
              <a:t>;</a:t>
            </a:r>
          </a:p>
          <a:p>
            <a:pPr marL="800100" lvl="2" indent="0">
              <a:buNone/>
            </a:pPr>
            <a:r>
              <a:rPr lang="en-US" altLang="ko-KR" sz="1600" dirty="0"/>
              <a:t>default:</a:t>
            </a:r>
          </a:p>
          <a:p>
            <a:pPr marL="1257300" lvl="3" indent="0">
              <a:buNone/>
            </a:pPr>
            <a:r>
              <a:rPr lang="en-US" altLang="ko-KR" sz="1600" dirty="0"/>
              <a:t>/* (50,50)</a:t>
            </a:r>
            <a:r>
              <a:rPr lang="ko-KR" altLang="en-US" sz="1600" dirty="0"/>
              <a:t>좌표에서 시작</a:t>
            </a:r>
            <a:r>
              <a:rPr lang="en-US" altLang="ko-KR" sz="1600" dirty="0"/>
              <a:t>, 250×250 </a:t>
            </a:r>
            <a:r>
              <a:rPr lang="ko-KR" altLang="en-US" sz="1600" dirty="0"/>
              <a:t>사이즈 그림이 그려진다</a:t>
            </a:r>
            <a:r>
              <a:rPr lang="en-US" altLang="ko-KR" sz="1600" dirty="0"/>
              <a:t>. */</a:t>
            </a:r>
          </a:p>
          <a:p>
            <a:pPr marL="1257300" lvl="3" indent="0">
              <a:buNone/>
            </a:pPr>
            <a:r>
              <a:rPr lang="en-US" altLang="ko-KR" sz="1600" dirty="0"/>
              <a:t>::</a:t>
            </a:r>
            <a:r>
              <a:rPr lang="en-US" altLang="ko-KR" sz="1600" dirty="0" err="1"/>
              <a:t>StretchBlt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dc.m_hDC</a:t>
            </a:r>
            <a:r>
              <a:rPr lang="en-US" altLang="ko-KR" sz="1600" dirty="0"/>
              <a:t>, 50, 50, 300, 300, </a:t>
            </a:r>
            <a:r>
              <a:rPr lang="en-US" altLang="ko-KR" sz="1600" dirty="0" err="1"/>
              <a:t>hMemDC</a:t>
            </a:r>
            <a:r>
              <a:rPr lang="en-US" altLang="ko-KR" sz="1600" dirty="0"/>
              <a:t>, 0, 0, 250, 250, SRCCOPY);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6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9.2.10.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10983686" cy="447940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그림표시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StretchBlt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dc.m_hDC</a:t>
            </a:r>
            <a:r>
              <a:rPr lang="en-US" altLang="ko-KR" sz="1800" dirty="0"/>
              <a:t>, 50, 50, 300, 300, </a:t>
            </a:r>
            <a:r>
              <a:rPr lang="en-US" altLang="ko-KR" sz="1800" dirty="0" err="1"/>
              <a:t>hMemDC</a:t>
            </a:r>
            <a:r>
              <a:rPr lang="en-US" altLang="ko-KR" sz="1800" dirty="0"/>
              <a:t>, 0, 0, 250, 250, SRCCOPY);</a:t>
            </a:r>
          </a:p>
          <a:p>
            <a:pPr marL="400050" lvl="1" indent="0">
              <a:buNone/>
            </a:pPr>
            <a:r>
              <a:rPr lang="en-US" altLang="ko-KR" sz="1800" dirty="0"/>
              <a:t>- </a:t>
            </a:r>
            <a:r>
              <a:rPr lang="en-US" altLang="ko-KR" sz="1800" dirty="0" err="1"/>
              <a:t>dc.m_hDC</a:t>
            </a:r>
            <a:r>
              <a:rPr lang="en-US" altLang="ko-KR" sz="1800" dirty="0"/>
              <a:t> : </a:t>
            </a:r>
            <a:r>
              <a:rPr lang="ko-KR" altLang="en-US" sz="1800" dirty="0"/>
              <a:t>목적지</a:t>
            </a:r>
          </a:p>
          <a:p>
            <a:pPr marL="685800" lvl="1">
              <a:buFontTx/>
              <a:buChar char="-"/>
            </a:pPr>
            <a:r>
              <a:rPr lang="en-US" altLang="ko-KR" sz="1800" dirty="0" smtClean="0"/>
              <a:t>50</a:t>
            </a:r>
            <a:r>
              <a:rPr lang="en-US" altLang="ko-KR" sz="1800" dirty="0"/>
              <a:t>, 50, 300, 300 : (50, 50) </a:t>
            </a:r>
            <a:r>
              <a:rPr lang="ko-KR" altLang="en-US" sz="1800" dirty="0"/>
              <a:t>좌표에서 시작하여 </a:t>
            </a:r>
            <a:r>
              <a:rPr lang="en-US" altLang="ko-KR" sz="1800" dirty="0"/>
              <a:t>300 × 300 </a:t>
            </a:r>
            <a:r>
              <a:rPr lang="ko-KR" altLang="en-US" sz="1800" dirty="0"/>
              <a:t>픽셀 </a:t>
            </a:r>
            <a:r>
              <a:rPr lang="ko-KR" altLang="en-US" sz="1800" dirty="0" smtClean="0"/>
              <a:t>사이즈</a:t>
            </a:r>
            <a:endParaRPr lang="en-US" altLang="ko-KR" sz="1800" dirty="0" smtClean="0"/>
          </a:p>
          <a:p>
            <a:pPr marL="685800" lvl="1">
              <a:buFontTx/>
              <a:buChar char="-"/>
            </a:pPr>
            <a:r>
              <a:rPr lang="ko-KR" altLang="en-US" sz="1800" dirty="0" smtClean="0"/>
              <a:t>그림 </a:t>
            </a:r>
            <a:r>
              <a:rPr lang="ko-KR" altLang="en-US" sz="1800" dirty="0"/>
              <a:t>이미지 </a:t>
            </a:r>
            <a:r>
              <a:rPr lang="ko-KR" altLang="en-US" sz="1800" dirty="0" smtClean="0"/>
              <a:t>사이즈인 </a:t>
            </a:r>
            <a:r>
              <a:rPr lang="en-US" altLang="ko-KR" sz="1800" dirty="0" smtClean="0"/>
              <a:t>300</a:t>
            </a:r>
            <a:r>
              <a:rPr lang="ko-KR" altLang="en-US" sz="1800" dirty="0"/>
              <a:t>보다 숫자가 클 경우 확대</a:t>
            </a:r>
            <a:r>
              <a:rPr lang="en-US" altLang="ko-KR" sz="1800" dirty="0"/>
              <a:t>, </a:t>
            </a:r>
            <a:r>
              <a:rPr lang="ko-KR" altLang="en-US" sz="1800" dirty="0"/>
              <a:t>작을 경우 축소된다</a:t>
            </a:r>
            <a:r>
              <a:rPr lang="en-US" altLang="ko-KR" sz="1800" dirty="0"/>
              <a:t>.</a:t>
            </a:r>
          </a:p>
          <a:p>
            <a:pPr marL="400050" lvl="1" indent="0">
              <a:buNone/>
            </a:pPr>
            <a:r>
              <a:rPr lang="en-US" altLang="ko-KR" sz="1800" dirty="0"/>
              <a:t>- </a:t>
            </a:r>
            <a:r>
              <a:rPr lang="en-US" altLang="ko-KR" sz="1800" dirty="0" err="1"/>
              <a:t>hMemDC</a:t>
            </a:r>
            <a:r>
              <a:rPr lang="en-US" altLang="ko-KR" sz="1800" dirty="0"/>
              <a:t> : </a:t>
            </a:r>
            <a:r>
              <a:rPr lang="ko-KR" altLang="en-US" sz="1800" dirty="0"/>
              <a:t>출발지</a:t>
            </a:r>
          </a:p>
          <a:p>
            <a:pPr marL="400050" lvl="1" indent="0">
              <a:buNone/>
            </a:pPr>
            <a:r>
              <a:rPr lang="en-US" altLang="ko-KR" sz="1800" dirty="0"/>
              <a:t>- 0, 0, 250, 250, SRCCOPY : </a:t>
            </a:r>
            <a:r>
              <a:rPr lang="ko-KR" altLang="en-US" sz="1800" dirty="0"/>
              <a:t>그림 크기의 </a:t>
            </a:r>
            <a:r>
              <a:rPr lang="en-US" altLang="ko-KR" sz="1800" dirty="0"/>
              <a:t>250 × 250 </a:t>
            </a:r>
            <a:r>
              <a:rPr lang="ko-KR" altLang="en-US" sz="1800" dirty="0"/>
              <a:t>부분만이 </a:t>
            </a:r>
            <a:r>
              <a:rPr lang="ko-KR" altLang="en-US" sz="1800" dirty="0" smtClean="0"/>
              <a:t>보여짐</a:t>
            </a:r>
            <a:endParaRPr lang="en-US" altLang="ko-KR" sz="1800" dirty="0" smtClean="0"/>
          </a:p>
          <a:p>
            <a:r>
              <a:rPr lang="ko-KR" altLang="en-US" sz="1800" dirty="0" smtClean="0"/>
              <a:t>확대축소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800" dirty="0" smtClean="0"/>
              <a:t>- 2X</a:t>
            </a:r>
            <a:r>
              <a:rPr lang="ko-KR" altLang="en-US" sz="1800" dirty="0"/>
              <a:t>확대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StretchBlt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dc.m_hDC</a:t>
            </a:r>
            <a:r>
              <a:rPr lang="en-US" altLang="ko-KR" sz="1800" dirty="0"/>
              <a:t>, 0, 0, </a:t>
            </a:r>
            <a:r>
              <a:rPr lang="en-US" altLang="ko-KR" sz="1800" dirty="0" err="1"/>
              <a:t>m_nWidth</a:t>
            </a:r>
            <a:r>
              <a:rPr lang="en-US" altLang="ko-KR" sz="1800" dirty="0"/>
              <a:t>*2, </a:t>
            </a:r>
            <a:r>
              <a:rPr lang="en-US" altLang="ko-KR" sz="1800" dirty="0" err="1"/>
              <a:t>m_nHeight</a:t>
            </a:r>
            <a:r>
              <a:rPr lang="en-US" altLang="ko-KR" sz="1800" dirty="0"/>
              <a:t>*2, </a:t>
            </a:r>
            <a:r>
              <a:rPr lang="en-US" altLang="ko-KR" sz="1800" dirty="0" err="1"/>
              <a:t>hMemDC</a:t>
            </a:r>
            <a:r>
              <a:rPr lang="en-US" altLang="ko-KR" sz="1800" dirty="0"/>
              <a:t>, 0, 0, 300, 300, SRCCOPY);</a:t>
            </a:r>
          </a:p>
          <a:p>
            <a:pPr marL="400050" lvl="1" indent="0">
              <a:buNone/>
            </a:pPr>
            <a:r>
              <a:rPr lang="en-US" altLang="ko-KR" sz="1800" dirty="0" smtClean="0"/>
              <a:t>- 2X</a:t>
            </a:r>
            <a:r>
              <a:rPr lang="ko-KR" altLang="en-US" sz="1800" dirty="0"/>
              <a:t>축소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StretchBlt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dc.m_hDC</a:t>
            </a:r>
            <a:r>
              <a:rPr lang="en-US" altLang="ko-KR" sz="1800" dirty="0"/>
              <a:t>, 0, 0, </a:t>
            </a:r>
            <a:r>
              <a:rPr lang="en-US" altLang="ko-KR" sz="1800" dirty="0" err="1"/>
              <a:t>m_nWidth</a:t>
            </a:r>
            <a:r>
              <a:rPr lang="en-US" altLang="ko-KR" sz="1800" dirty="0"/>
              <a:t>/2, </a:t>
            </a:r>
            <a:r>
              <a:rPr lang="en-US" altLang="ko-KR" sz="1800" dirty="0" err="1"/>
              <a:t>m_nHeight</a:t>
            </a:r>
            <a:r>
              <a:rPr lang="en-US" altLang="ko-KR" sz="1800" dirty="0"/>
              <a:t>/2, </a:t>
            </a:r>
            <a:r>
              <a:rPr lang="en-US" altLang="ko-KR" sz="1800" dirty="0" err="1"/>
              <a:t>hMemDC</a:t>
            </a:r>
            <a:r>
              <a:rPr lang="en-US" altLang="ko-KR" sz="1800" dirty="0"/>
              <a:t>, 0, 0, 300, 300, SRCCOPY);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2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9.2.11.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307939"/>
            <a:ext cx="8596668" cy="447940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Invalidate()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 smtClean="0"/>
              <a:t>	Invalidate</a:t>
            </a:r>
            <a:r>
              <a:rPr lang="en-US" altLang="ko-KR" sz="1800" dirty="0"/>
              <a:t>( ) : </a:t>
            </a:r>
            <a:r>
              <a:rPr lang="ko-KR" altLang="en-US" sz="1800" dirty="0"/>
              <a:t>화면을 다시 </a:t>
            </a:r>
            <a:r>
              <a:rPr lang="ko-KR" altLang="en-US" sz="1800" dirty="0" smtClean="0"/>
              <a:t>그림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Invalidate(TRUE</a:t>
            </a:r>
            <a:r>
              <a:rPr lang="en-US" altLang="ko-KR" sz="1800" dirty="0"/>
              <a:t>) : </a:t>
            </a:r>
            <a:r>
              <a:rPr lang="ko-KR" altLang="en-US" sz="1800" dirty="0"/>
              <a:t>화면 전체를 다시 </a:t>
            </a:r>
            <a:r>
              <a:rPr lang="ko-KR" altLang="en-US" sz="1800" dirty="0" smtClean="0"/>
              <a:t>그림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Invalidate(FALSE</a:t>
            </a:r>
            <a:r>
              <a:rPr lang="en-US" altLang="ko-KR" sz="1800" dirty="0"/>
              <a:t>) : </a:t>
            </a:r>
            <a:r>
              <a:rPr lang="ko-KR" altLang="en-US" sz="1800" dirty="0"/>
              <a:t>변화만 있는 부분만 다시 </a:t>
            </a:r>
            <a:r>
              <a:rPr lang="ko-KR" altLang="en-US" sz="1800" dirty="0" smtClean="0"/>
              <a:t>그림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()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/>
              <a:t>( ) : </a:t>
            </a:r>
            <a:r>
              <a:rPr lang="ko-KR" altLang="en-US" sz="1800" dirty="0"/>
              <a:t>변수와 컨트롤 사이에 변경사항을 </a:t>
            </a:r>
            <a:r>
              <a:rPr lang="ko-KR" altLang="en-US" sz="1800" dirty="0" smtClean="0"/>
              <a:t>갱신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(TRUE</a:t>
            </a:r>
            <a:r>
              <a:rPr lang="en-US" altLang="ko-KR" sz="1800" dirty="0"/>
              <a:t>) : </a:t>
            </a:r>
            <a:r>
              <a:rPr lang="ko-KR" altLang="en-US" sz="1800" dirty="0"/>
              <a:t>화면상의 값을 변수로 </a:t>
            </a:r>
            <a:r>
              <a:rPr lang="ko-KR" altLang="en-US" sz="1800" dirty="0" smtClean="0"/>
              <a:t>복사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(FALSE</a:t>
            </a:r>
            <a:r>
              <a:rPr lang="en-US" altLang="ko-KR" sz="1800" dirty="0"/>
              <a:t>) : </a:t>
            </a:r>
            <a:r>
              <a:rPr lang="ko-KR" altLang="en-US" sz="1800" dirty="0"/>
              <a:t>변수의 값을 화면상의 값으로 </a:t>
            </a:r>
            <a:r>
              <a:rPr lang="ko-KR" altLang="en-US" sz="1800" dirty="0" smtClean="0"/>
              <a:t>복사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9.2.12.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1" y="1355322"/>
            <a:ext cx="5098390" cy="3355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87" y="1986589"/>
            <a:ext cx="5635008" cy="34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9.1.1.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BitBlt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2" y="1088572"/>
            <a:ext cx="11012009" cy="495279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비트맵을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출력하는 함수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이 함수는 주로 메모리 </a:t>
            </a:r>
            <a:r>
              <a:rPr lang="en-US" altLang="ko-KR" sz="1800" dirty="0"/>
              <a:t>DC</a:t>
            </a:r>
            <a:r>
              <a:rPr lang="ko-KR" altLang="en-US" sz="1800" dirty="0"/>
              <a:t>와 화면 </a:t>
            </a:r>
            <a:r>
              <a:rPr lang="en-US" altLang="ko-KR" sz="1800" dirty="0"/>
              <a:t>DC</a:t>
            </a:r>
            <a:r>
              <a:rPr lang="ko-KR" altLang="en-US" sz="1800" dirty="0" smtClean="0"/>
              <a:t>간의 비트맵 </a:t>
            </a:r>
            <a:r>
              <a:rPr lang="ko-KR" altLang="en-US" sz="1800" dirty="0"/>
              <a:t>전송에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같은 </a:t>
            </a:r>
            <a:r>
              <a:rPr lang="en-US" altLang="ko-KR" sz="1800" dirty="0"/>
              <a:t>DC</a:t>
            </a:r>
            <a:r>
              <a:rPr lang="ko-KR" altLang="en-US" sz="1800" dirty="0" err="1"/>
              <a:t>끼리도</a:t>
            </a:r>
            <a:r>
              <a:rPr lang="ko-KR" altLang="en-US" sz="1800" dirty="0"/>
              <a:t> 비트맵 전송이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다른 색상을 가지는 </a:t>
            </a:r>
            <a:r>
              <a:rPr lang="en-US" altLang="ko-KR" sz="1800" dirty="0"/>
              <a:t>DC</a:t>
            </a:r>
            <a:r>
              <a:rPr lang="ko-KR" altLang="en-US" sz="1800" dirty="0" err="1"/>
              <a:t>끼리는</a:t>
            </a:r>
            <a:r>
              <a:rPr lang="ko-KR" altLang="en-US" sz="1800" dirty="0"/>
              <a:t> 이미지를 </a:t>
            </a:r>
            <a:r>
              <a:rPr lang="ko-KR" altLang="en-US" sz="1800" dirty="0" smtClean="0"/>
              <a:t>전송 불가능</a:t>
            </a:r>
            <a:endParaRPr lang="en-US" altLang="ko-KR" sz="1800" dirty="0" smtClean="0"/>
          </a:p>
          <a:p>
            <a:r>
              <a:rPr lang="en-US" altLang="ko-KR" sz="1800" dirty="0"/>
              <a:t> DC</a:t>
            </a:r>
            <a:r>
              <a:rPr lang="ko-KR" altLang="en-US" sz="1800" dirty="0"/>
              <a:t>간의 영역끼리 고속 복사를 </a:t>
            </a:r>
            <a:r>
              <a:rPr lang="ko-KR" altLang="en-US" sz="1800" dirty="0" smtClean="0"/>
              <a:t>수행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메모리 </a:t>
            </a:r>
            <a:r>
              <a:rPr lang="en-US" altLang="ko-KR" sz="1800" dirty="0"/>
              <a:t>DC</a:t>
            </a:r>
            <a:r>
              <a:rPr lang="ko-KR" altLang="en-US" sz="1800" dirty="0"/>
              <a:t>의 표면에 그려져 있는 </a:t>
            </a:r>
            <a:r>
              <a:rPr lang="ko-KR" altLang="en-US" sz="1800" dirty="0" smtClean="0"/>
              <a:t>비트맵을 화면 </a:t>
            </a:r>
            <a:r>
              <a:rPr lang="en-US" altLang="ko-KR" sz="1800" dirty="0"/>
              <a:t>DC</a:t>
            </a:r>
            <a:r>
              <a:rPr lang="ko-KR" altLang="en-US" sz="1800" dirty="0"/>
              <a:t>로 복사함으로써 </a:t>
            </a:r>
            <a:r>
              <a:rPr lang="ko-KR" altLang="en-US" sz="1800" dirty="0" smtClean="0"/>
              <a:t>비트맵을 </a:t>
            </a:r>
            <a:r>
              <a:rPr lang="ko-KR" altLang="en-US" sz="1800" dirty="0"/>
              <a:t>화면으로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BOOL </a:t>
            </a:r>
            <a:r>
              <a:rPr lang="en-US" altLang="ko-KR" sz="1800" dirty="0" err="1"/>
              <a:t>BitBlt</a:t>
            </a:r>
            <a:r>
              <a:rPr lang="en-US" altLang="ko-KR" sz="1800" dirty="0"/>
              <a:t>( HDC </a:t>
            </a:r>
            <a:r>
              <a:rPr lang="en-US" altLang="ko-KR" sz="1800" dirty="0" err="1"/>
              <a:t>hdcDest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nXDest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nYDest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nHeight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 smtClean="0"/>
              <a:t>				HDC </a:t>
            </a:r>
            <a:r>
              <a:rPr lang="en-US" altLang="ko-KR" sz="1800" dirty="0" err="1"/>
              <a:t>hdcSrc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nXSrc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nYSrc</a:t>
            </a:r>
            <a:r>
              <a:rPr lang="en-US" altLang="ko-KR" sz="1800" dirty="0"/>
              <a:t>, DWORD </a:t>
            </a:r>
            <a:r>
              <a:rPr lang="en-US" altLang="ko-KR" sz="1800" b="1" dirty="0" err="1"/>
              <a:t>dwRop</a:t>
            </a:r>
            <a:r>
              <a:rPr lang="en-US" altLang="ko-KR" sz="1800" b="1" dirty="0"/>
              <a:t> </a:t>
            </a:r>
            <a:r>
              <a:rPr lang="en-US" altLang="ko-KR" sz="1800" dirty="0" smtClean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4006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9.1.2.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BitBlt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863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18818"/>
            <a:ext cx="7150169" cy="46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.1.3.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StretchBlt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-1 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sz="1800" dirty="0" smtClean="0"/>
              <a:t>이미지 크기 조절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이미지 확대 축소 출력</a:t>
            </a:r>
            <a:endParaRPr lang="en-US" altLang="ko-KR" sz="1800" dirty="0" smtClean="0"/>
          </a:p>
          <a:p>
            <a:r>
              <a:rPr lang="ko-KR" altLang="en-US" sz="1800" dirty="0" smtClean="0"/>
              <a:t>매개변수는 </a:t>
            </a:r>
            <a:r>
              <a:rPr lang="en-US" altLang="ko-KR" sz="1800" dirty="0" err="1" smtClean="0"/>
              <a:t>BitBlt</a:t>
            </a:r>
            <a:r>
              <a:rPr lang="ko-KR" altLang="en-US" sz="1800" dirty="0" smtClean="0"/>
              <a:t>와 동일하나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원본 이미지의 넓이 폭 지정 가능</a:t>
            </a:r>
            <a:endParaRPr lang="en-US" altLang="ko-KR" sz="1800" dirty="0" smtClean="0"/>
          </a:p>
          <a:p>
            <a:r>
              <a:rPr lang="ko-KR" altLang="en-US" sz="1800" dirty="0" smtClean="0"/>
              <a:t>두 </a:t>
            </a:r>
            <a:r>
              <a:rPr lang="en-US" altLang="ko-KR" sz="1800" dirty="0" smtClean="0"/>
              <a:t>DC</a:t>
            </a:r>
            <a:r>
              <a:rPr lang="ko-KR" altLang="en-US" sz="1800" dirty="0"/>
              <a:t>간의 </a:t>
            </a:r>
            <a:r>
              <a:rPr lang="ko-KR" altLang="en-US" sz="1800" dirty="0" err="1"/>
              <a:t>면적비에</a:t>
            </a:r>
            <a:r>
              <a:rPr lang="ko-KR" altLang="en-US" sz="1800" dirty="0"/>
              <a:t> 따라 이미지가 확대되거나 </a:t>
            </a:r>
            <a:r>
              <a:rPr lang="ko-KR" altLang="en-US" sz="1800" dirty="0" smtClean="0"/>
              <a:t>축소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BOOL </a:t>
            </a:r>
            <a:r>
              <a:rPr lang="en-US" altLang="ko-KR" sz="1800" dirty="0" err="1"/>
              <a:t>StretchBlt</a:t>
            </a:r>
            <a:r>
              <a:rPr lang="en-US" altLang="ko-KR" sz="1800" dirty="0"/>
              <a:t>(HDC </a:t>
            </a:r>
            <a:r>
              <a:rPr lang="en-US" altLang="ko-KR" sz="1800" b="1" dirty="0" err="1"/>
              <a:t>hdcDest</a:t>
            </a:r>
            <a:r>
              <a:rPr lang="en-US" altLang="ko-KR" sz="1800" dirty="0"/>
              <a:t>,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nXOriginDest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nYOriginDest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nWidthDest</a:t>
            </a:r>
            <a:r>
              <a:rPr lang="en-US" altLang="ko-KR" sz="1800" b="1" dirty="0"/>
              <a:t>,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int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/>
              <a:t>nHeightDest</a:t>
            </a:r>
            <a:r>
              <a:rPr lang="en-US" altLang="ko-KR" sz="1800" dirty="0"/>
              <a:t>, </a:t>
            </a:r>
            <a:r>
              <a:rPr lang="en-US" altLang="ko-KR" sz="1800" b="1" dirty="0" err="1"/>
              <a:t>hdcSrc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nXOriginSrc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nYOriginSrc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nWidthSrc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b="1" dirty="0" err="1"/>
              <a:t>nHeightSrc</a:t>
            </a:r>
            <a:r>
              <a:rPr lang="en-US" altLang="ko-KR" sz="1800" dirty="0"/>
              <a:t>, </a:t>
            </a:r>
            <a:r>
              <a:rPr lang="en-US" altLang="ko-KR" sz="1800" b="1" dirty="0"/>
              <a:t>DWORD </a:t>
            </a:r>
            <a:r>
              <a:rPr lang="en-US" altLang="ko-KR" sz="1800" b="1" dirty="0" err="1"/>
              <a:t>dwRop</a:t>
            </a:r>
            <a:r>
              <a:rPr lang="en-US" altLang="ko-KR" sz="1800" dirty="0"/>
              <a:t>);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054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9.1.4.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StretchBlt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-2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4900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57" y="1088572"/>
            <a:ext cx="6172872" cy="46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9.2.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비트맵 축소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확대 프로그램 작성</a:t>
            </a: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863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원본 </a:t>
            </a:r>
            <a:r>
              <a:rPr lang="en-US" altLang="ko-KR" sz="1800" dirty="0" smtClean="0"/>
              <a:t>BITMAP </a:t>
            </a:r>
            <a:r>
              <a:rPr lang="ko-KR" altLang="en-US" sz="1800" dirty="0"/>
              <a:t>이미지를 확대</a:t>
            </a:r>
            <a:r>
              <a:rPr lang="en-US" altLang="ko-KR" sz="1800" dirty="0"/>
              <a:t>/</a:t>
            </a:r>
            <a:r>
              <a:rPr lang="ko-KR" altLang="en-US" sz="1800" dirty="0"/>
              <a:t>축소해서 보여지는 프로그램을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Dialog Design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673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6" y="2270808"/>
            <a:ext cx="3387866" cy="2301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194" y="2762817"/>
            <a:ext cx="5332676" cy="10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9.2.2.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메뉴를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이용하여 프로그램을 디자인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387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9" y="1674532"/>
            <a:ext cx="6132002" cy="2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620</Words>
  <Application>Microsoft Office PowerPoint</Application>
  <PresentationFormat>와이드스크린</PresentationFormat>
  <Paragraphs>140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Chapter 9. 비트맵 이미지          프로그램</vt:lpstr>
      <vt:lpstr>     9.1. 프로그램 작성의 이해 </vt:lpstr>
      <vt:lpstr>9.1.1. BitBlt 함수 - 1</vt:lpstr>
      <vt:lpstr>9.1.2. BitBlt 함수 - 2</vt:lpstr>
      <vt:lpstr>9.1.3. StretchBlt 함수 -1  </vt:lpstr>
      <vt:lpstr>9.1.4. StretchBlt 함수 -2 </vt:lpstr>
      <vt:lpstr>  9.2. 비트맵 축소/확대 프로그램 작성</vt:lpstr>
      <vt:lpstr>9.2.1. 프로그램 작성 1</vt:lpstr>
      <vt:lpstr>9.2.2. 프로그램 작성 2</vt:lpstr>
      <vt:lpstr>9.2.3. 프로그램 작성 3</vt:lpstr>
      <vt:lpstr>9.2.4. 프로그램 작성 4</vt:lpstr>
      <vt:lpstr>9.2.5. 프로그램 작성 5</vt:lpstr>
      <vt:lpstr>9.2.7. 프로그램 작성 7</vt:lpstr>
      <vt:lpstr>9.2.8. 프로그램 작성 8</vt:lpstr>
      <vt:lpstr>9.2.9. 프로그램 작성 9</vt:lpstr>
      <vt:lpstr>9.2.10. 프로그램 구성 10</vt:lpstr>
      <vt:lpstr>9.2.11. 프로그램 구성 11</vt:lpstr>
      <vt:lpstr>9.2.12. 실행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93</cp:revision>
  <dcterms:created xsi:type="dcterms:W3CDTF">2017-01-27T03:48:54Z</dcterms:created>
  <dcterms:modified xsi:type="dcterms:W3CDTF">2017-07-20T10:29:04Z</dcterms:modified>
</cp:coreProperties>
</file>