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7"/>
  </p:notesMasterIdLst>
  <p:sldIdLst>
    <p:sldId id="256" r:id="rId2"/>
    <p:sldId id="261" r:id="rId3"/>
    <p:sldId id="257" r:id="rId4"/>
    <p:sldId id="297" r:id="rId5"/>
    <p:sldId id="298" r:id="rId6"/>
    <p:sldId id="342" r:id="rId7"/>
    <p:sldId id="345" r:id="rId8"/>
    <p:sldId id="333" r:id="rId9"/>
    <p:sldId id="335" r:id="rId10"/>
    <p:sldId id="346" r:id="rId11"/>
    <p:sldId id="347" r:id="rId12"/>
    <p:sldId id="348" r:id="rId13"/>
    <p:sldId id="349" r:id="rId14"/>
    <p:sldId id="350" r:id="rId15"/>
    <p:sldId id="3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6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0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40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6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1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9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2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3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4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2689-BCB9-43B2-9220-321100995BF5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6692-DFE6-47C4-9A24-0129E5FD3D5A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2AC-ABD4-47D6-9BC8-944808DF3808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3B03-8BBA-4B2D-8C0C-95B1F98FFFBE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A5BC-F3F1-44A0-841A-514DA02BCCEF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ACBA-7A38-4CD6-BCCE-D5BDF457CA07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1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AE6A-DCE1-47E8-B982-5C68FAAA4687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CEE5-4778-421F-875C-6538E99C0061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7166-9FA0-4FCA-928B-8CC2B31B0C87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0256-9BF4-48AA-8145-121157DCB04A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12E1-4F71-4591-9741-48405DF3F94A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D0AB-A009-4BFF-B2D3-55A77FC12898}" type="datetime1">
              <a:rPr lang="en-US" altLang="ko-KR" smtClean="0"/>
              <a:t>7/24/2017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3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10910320" cy="2136625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Chapter 14. 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슬라이더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</a:rPr>
              <a:t>								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슬라이더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</a:rPr>
              <a:t>(Slider Control)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의 이용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색상 슬라이드 프로그램 작성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29503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14.2.2.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7634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42591"/>
            <a:ext cx="5277174" cy="30034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08" y="3038410"/>
            <a:ext cx="6046975" cy="26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1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14.2.3.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m_nR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m_nG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m_nB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멤버변수 생성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/* </a:t>
            </a:r>
            <a:r>
              <a:rPr lang="en-US" altLang="ko-KR" sz="1800" dirty="0"/>
              <a:t>------ </a:t>
            </a:r>
            <a:r>
              <a:rPr lang="ko-KR" altLang="en-US" sz="1800" dirty="0"/>
              <a:t>컨트롤 범위 설정 </a:t>
            </a:r>
            <a:r>
              <a:rPr lang="en-US" altLang="ko-KR" sz="1800" dirty="0"/>
              <a:t>256 </a:t>
            </a:r>
            <a:r>
              <a:rPr lang="ko-KR" altLang="en-US" sz="1800" dirty="0"/>
              <a:t>컬러 지정 </a:t>
            </a:r>
            <a:r>
              <a:rPr lang="en-US" altLang="ko-KR" sz="1800" dirty="0"/>
              <a:t>-------*/</a:t>
            </a:r>
          </a:p>
          <a:p>
            <a:pPr marL="0" indent="0">
              <a:buNone/>
            </a:pPr>
            <a:r>
              <a:rPr lang="en-US" altLang="ko-KR" sz="1800" dirty="0" err="1"/>
              <a:t>m_sldB.SetRange</a:t>
            </a:r>
            <a:r>
              <a:rPr lang="en-US" altLang="ko-KR" sz="1800" dirty="0"/>
              <a:t>(0, 255);</a:t>
            </a:r>
          </a:p>
          <a:p>
            <a:pPr marL="0" indent="0">
              <a:buNone/>
            </a:pPr>
            <a:r>
              <a:rPr lang="en-US" altLang="ko-KR" sz="1800" dirty="0" err="1"/>
              <a:t>m_sldR.SetRange</a:t>
            </a:r>
            <a:r>
              <a:rPr lang="en-US" altLang="ko-KR" sz="1800" dirty="0"/>
              <a:t>(0, 255);</a:t>
            </a:r>
          </a:p>
          <a:p>
            <a:pPr marL="0" indent="0">
              <a:buNone/>
            </a:pPr>
            <a:r>
              <a:rPr lang="en-US" altLang="ko-KR" sz="1800" dirty="0" err="1"/>
              <a:t>m_sldG.SetRange</a:t>
            </a:r>
            <a:r>
              <a:rPr lang="en-US" altLang="ko-KR" sz="1800" dirty="0"/>
              <a:t>(0, 255);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71914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95" y="1704694"/>
            <a:ext cx="5034579" cy="14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9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14.2.4.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- 4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en-US" altLang="ko-KR" sz="1800" dirty="0" err="1" smtClean="0"/>
              <a:t>OnPaint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400050" lvl="1" indent="0">
              <a:buNone/>
            </a:pPr>
            <a:endParaRPr lang="en-US" altLang="ko-KR" sz="1800" dirty="0" smtClean="0"/>
          </a:p>
          <a:p>
            <a:pPr marL="400050" lvl="1" indent="0">
              <a:buNone/>
            </a:pPr>
            <a:r>
              <a:rPr lang="en-US" altLang="ko-KR" sz="1800" dirty="0" err="1" smtClean="0"/>
              <a:t>CRect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rect</a:t>
            </a:r>
            <a:r>
              <a:rPr lang="en-US" altLang="ko-KR" sz="1800" dirty="0"/>
              <a:t>;</a:t>
            </a:r>
          </a:p>
          <a:p>
            <a:pPr marL="400050" lvl="1" indent="0">
              <a:buNone/>
            </a:pPr>
            <a:r>
              <a:rPr lang="en-US" altLang="ko-KR" sz="1800" dirty="0" err="1"/>
              <a:t>CClientDC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rgbdc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GetDlgItem</a:t>
            </a:r>
            <a:r>
              <a:rPr lang="en-US" altLang="ko-KR" sz="1800" dirty="0"/>
              <a:t>(IDC_STATIC_RGB));</a:t>
            </a:r>
          </a:p>
          <a:p>
            <a:pPr marL="400050" lvl="1" indent="0">
              <a:buNone/>
            </a:pPr>
            <a:r>
              <a:rPr lang="en-US" altLang="ko-KR" sz="1800" dirty="0" err="1"/>
              <a:t>CStatic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pSRGB</a:t>
            </a:r>
            <a:r>
              <a:rPr lang="en-US" altLang="ko-KR" sz="1800" dirty="0"/>
              <a:t> = (</a:t>
            </a:r>
            <a:r>
              <a:rPr lang="en-US" altLang="ko-KR" sz="1800" dirty="0" err="1"/>
              <a:t>CStatic</a:t>
            </a:r>
            <a:r>
              <a:rPr lang="en-US" altLang="ko-KR" sz="1800" dirty="0"/>
              <a:t> *)</a:t>
            </a:r>
            <a:r>
              <a:rPr lang="en-US" altLang="ko-KR" sz="1800" dirty="0" err="1"/>
              <a:t>GetDlgItem</a:t>
            </a:r>
            <a:r>
              <a:rPr lang="en-US" altLang="ko-KR" sz="1800" dirty="0"/>
              <a:t>(IDC_STATIC_RGB);</a:t>
            </a:r>
          </a:p>
          <a:p>
            <a:pPr marL="400050" lvl="1" indent="0">
              <a:buNone/>
            </a:pPr>
            <a:r>
              <a:rPr lang="en-US" altLang="ko-KR" sz="1800" dirty="0" err="1"/>
              <a:t>pSRGB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GetClientRect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rect</a:t>
            </a:r>
            <a:r>
              <a:rPr lang="en-US" altLang="ko-KR" sz="1800" dirty="0"/>
              <a:t>);</a:t>
            </a:r>
          </a:p>
          <a:p>
            <a:pPr marL="400050" lvl="1" indent="0">
              <a:buNone/>
            </a:pPr>
            <a:r>
              <a:rPr lang="en-US" altLang="ko-KR" sz="1800" dirty="0" err="1"/>
              <a:t>rgbdc.FillSolidRect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rect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m_cRGB</a:t>
            </a:r>
            <a:r>
              <a:rPr lang="en-US" altLang="ko-KR" sz="1800" dirty="0"/>
              <a:t>);</a:t>
            </a:r>
          </a:p>
          <a:p>
            <a:pPr marL="400050" lvl="1" indent="0">
              <a:buNone/>
            </a:pPr>
            <a:r>
              <a:rPr lang="en-US" altLang="ko-KR" sz="1800" dirty="0" err="1"/>
              <a:t>pSRGB</a:t>
            </a:r>
            <a:r>
              <a:rPr lang="en-US" altLang="ko-KR" sz="1800" dirty="0"/>
              <a:t>-&gt;</a:t>
            </a:r>
            <a:r>
              <a:rPr lang="en-US" altLang="ko-KR" sz="1800" dirty="0" err="1"/>
              <a:t>ValidateRect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rect</a:t>
            </a:r>
            <a:r>
              <a:rPr lang="en-US" altLang="ko-KR" sz="1800" dirty="0"/>
              <a:t>);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63055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8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14.2.5.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- 5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en-US" altLang="ko-KR" sz="1800" dirty="0" err="1" smtClean="0"/>
              <a:t>OnHScroll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5315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2" y="1716525"/>
            <a:ext cx="5045666" cy="31083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07" y="1716525"/>
            <a:ext cx="4269652" cy="38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14.2.6.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- 6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Clear () </a:t>
            </a:r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36931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1786405"/>
            <a:ext cx="4456426" cy="16031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41" y="1558141"/>
            <a:ext cx="3579778" cy="47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14.2.7.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실행 결과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38491"/>
            <a:ext cx="8596668" cy="45488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16214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1" y="1342592"/>
            <a:ext cx="4919749" cy="3200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69" y="2797665"/>
            <a:ext cx="4000933" cy="30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 14.1.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슬라이더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(Slider Control)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의 이용</a:t>
            </a: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790090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14.1.1. Slider Control 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186244" cy="4952791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데이터를 </a:t>
            </a:r>
            <a:r>
              <a:rPr lang="ko-KR" altLang="en-US" sz="1800" dirty="0" smtClean="0"/>
              <a:t>보여주는 컨트롤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아이콘</a:t>
            </a:r>
            <a:r>
              <a:rPr lang="en-US" altLang="ko-KR" sz="1800" dirty="0"/>
              <a:t>(Icon), </a:t>
            </a:r>
            <a:r>
              <a:rPr lang="ko-KR" altLang="en-US" sz="1800" dirty="0"/>
              <a:t>작은 아이콘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Small Icon</a:t>
            </a:r>
            <a:r>
              <a:rPr lang="en-US" altLang="ko-KR" sz="1800" dirty="0"/>
              <a:t>), </a:t>
            </a:r>
            <a:r>
              <a:rPr lang="ko-KR" altLang="en-US" sz="1800" dirty="0" smtClean="0"/>
              <a:t>리스트</a:t>
            </a:r>
            <a:r>
              <a:rPr lang="en-US" altLang="ko-KR" sz="1800" dirty="0"/>
              <a:t>(List), </a:t>
            </a:r>
            <a:r>
              <a:rPr lang="ko-KR" altLang="en-US" sz="1800" dirty="0" err="1"/>
              <a:t>레포트</a:t>
            </a:r>
            <a:r>
              <a:rPr lang="en-US" altLang="ko-KR" sz="1800" dirty="0"/>
              <a:t>(Report)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가지로 표현가능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레포트</a:t>
            </a:r>
            <a:r>
              <a:rPr lang="en-US" altLang="ko-KR" sz="1800" dirty="0" smtClean="0"/>
              <a:t>(Report)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(Column</a:t>
            </a:r>
            <a:r>
              <a:rPr lang="en-US" altLang="ko-KR" sz="1800" dirty="0" smtClean="0"/>
              <a:t>) :</a:t>
            </a:r>
            <a:r>
              <a:rPr lang="ko-KR" altLang="en-US" sz="1800" dirty="0" smtClean="0"/>
              <a:t>아이템을 </a:t>
            </a:r>
            <a:r>
              <a:rPr lang="ko-KR" altLang="en-US" sz="1800" dirty="0"/>
              <a:t>한 줄로 표현하는데 각각의 </a:t>
            </a:r>
            <a:r>
              <a:rPr lang="ko-KR" altLang="en-US" sz="1800" dirty="0" smtClean="0"/>
              <a:t>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헤더</a:t>
            </a:r>
            <a:r>
              <a:rPr lang="en-US" altLang="ko-KR" sz="1800" dirty="0"/>
              <a:t>(Column </a:t>
            </a:r>
            <a:r>
              <a:rPr lang="en-US" altLang="ko-KR" sz="1800" dirty="0" smtClean="0"/>
              <a:t>Header) : </a:t>
            </a:r>
            <a:r>
              <a:rPr lang="ko-KR" altLang="en-US" sz="1800" dirty="0"/>
              <a:t>맨 처음에 </a:t>
            </a:r>
            <a:r>
              <a:rPr lang="ko-KR" altLang="en-US" sz="1800" dirty="0" smtClean="0"/>
              <a:t>제목 표시하는 </a:t>
            </a:r>
            <a:r>
              <a:rPr lang="ko-KR" altLang="en-US" sz="1800" dirty="0" err="1" smtClean="0"/>
              <a:t>컬럼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14.1.2. Slider Control - 2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634062" cy="4952791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 Slider </a:t>
            </a:r>
            <a:r>
              <a:rPr lang="ko-KR" altLang="en-US" sz="1800" dirty="0" smtClean="0"/>
              <a:t>함수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1) </a:t>
            </a:r>
            <a:r>
              <a:rPr lang="en-US" altLang="ko-KR" sz="1800" dirty="0" err="1" smtClean="0"/>
              <a:t>SetTicFreq</a:t>
            </a:r>
            <a:r>
              <a:rPr lang="en-US" altLang="ko-KR" sz="1800" dirty="0"/>
              <a:t>( ) </a:t>
            </a:r>
          </a:p>
          <a:p>
            <a:pPr marL="0" indent="0"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눈금간격을 </a:t>
            </a:r>
            <a:r>
              <a:rPr lang="ko-KR" altLang="en-US" sz="1800" dirty="0"/>
              <a:t>설정하고</a:t>
            </a:r>
            <a:r>
              <a:rPr lang="en-US" altLang="ko-KR" sz="1800" dirty="0"/>
              <a:t>, </a:t>
            </a:r>
            <a:r>
              <a:rPr lang="ko-KR" altLang="en-US" sz="1800" dirty="0"/>
              <a:t>속성에서 </a:t>
            </a:r>
            <a:r>
              <a:rPr lang="en-US" altLang="ko-KR" sz="1800" dirty="0"/>
              <a:t>Tick Marks</a:t>
            </a:r>
            <a:r>
              <a:rPr lang="ko-KR" altLang="en-US" sz="1800" dirty="0"/>
              <a:t>와 </a:t>
            </a:r>
            <a:r>
              <a:rPr lang="en-US" altLang="ko-KR" sz="1800" dirty="0"/>
              <a:t>Auto Ticks</a:t>
            </a:r>
            <a:r>
              <a:rPr lang="ko-KR" altLang="en-US" sz="1800" dirty="0"/>
              <a:t>가 </a:t>
            </a:r>
            <a:r>
              <a:rPr lang="en-US" altLang="ko-KR" sz="1800" dirty="0" smtClean="0"/>
              <a:t>True</a:t>
            </a:r>
          </a:p>
          <a:p>
            <a:pPr marL="400050" lvl="1" indent="0">
              <a:buNone/>
            </a:pPr>
            <a:r>
              <a:rPr lang="en-US" altLang="ko-KR" sz="1800" dirty="0" smtClean="0"/>
              <a:t>(</a:t>
            </a:r>
            <a:r>
              <a:rPr lang="en-US" altLang="ko-KR" sz="1800" dirty="0"/>
              <a:t>2) </a:t>
            </a:r>
            <a:r>
              <a:rPr lang="en-US" altLang="ko-KR" sz="1800" dirty="0" err="1"/>
              <a:t>SetLineSize</a:t>
            </a:r>
            <a:r>
              <a:rPr lang="en-US" altLang="ko-KR" sz="1800" dirty="0"/>
              <a:t>(10</a:t>
            </a:r>
            <a:r>
              <a:rPr lang="en-US" altLang="ko-KR" sz="18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커서키로 </a:t>
            </a:r>
            <a:r>
              <a:rPr lang="ko-KR" altLang="en-US" sz="1800" dirty="0"/>
              <a:t>슬라이더를 움직일 때의 증가 </a:t>
            </a:r>
            <a:r>
              <a:rPr lang="ko-KR" altLang="en-US" sz="1800" dirty="0" smtClean="0"/>
              <a:t>크기 </a:t>
            </a:r>
            <a:r>
              <a:rPr lang="ko-KR" altLang="en-US" sz="1800" dirty="0"/>
              <a:t>설정하며 </a:t>
            </a:r>
            <a:r>
              <a:rPr lang="en-US" altLang="ko-KR" sz="1800" dirty="0"/>
              <a:t>10</a:t>
            </a:r>
            <a:r>
              <a:rPr lang="ko-KR" altLang="en-US" sz="1800" dirty="0"/>
              <a:t>씩 </a:t>
            </a:r>
            <a:r>
              <a:rPr lang="ko-KR" altLang="en-US" sz="1800" dirty="0" smtClean="0"/>
              <a:t>증가</a:t>
            </a:r>
            <a:endParaRPr lang="en-US" altLang="ko-KR" sz="1800" dirty="0"/>
          </a:p>
          <a:p>
            <a:pPr marL="400050" lvl="1" indent="0">
              <a:buNone/>
            </a:pPr>
            <a:r>
              <a:rPr lang="en-US" altLang="ko-KR" sz="1800" dirty="0"/>
              <a:t>(3) </a:t>
            </a:r>
            <a:r>
              <a:rPr lang="en-US" altLang="ko-KR" sz="1800" dirty="0" err="1"/>
              <a:t>SetPageSize</a:t>
            </a:r>
            <a:r>
              <a:rPr lang="en-US" altLang="ko-KR" sz="1800" dirty="0"/>
              <a:t>(10</a:t>
            </a:r>
            <a:r>
              <a:rPr lang="en-US" altLang="ko-KR" sz="18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PgUp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PgDn</a:t>
            </a:r>
            <a:r>
              <a:rPr lang="en-US" altLang="ko-KR" sz="1800" dirty="0"/>
              <a:t> </a:t>
            </a:r>
            <a:r>
              <a:rPr lang="ko-KR" altLang="en-US" sz="1800" dirty="0"/>
              <a:t>키를 누르거나 마우스로 슬라이더의 몸통을 </a:t>
            </a:r>
            <a:r>
              <a:rPr lang="ko-KR" altLang="en-US" sz="1800" dirty="0" err="1" smtClean="0"/>
              <a:t>클릭시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움직일 </a:t>
            </a:r>
            <a:r>
              <a:rPr lang="ko-KR" altLang="en-US" sz="1800" dirty="0" smtClean="0"/>
              <a:t>크기</a:t>
            </a:r>
            <a:endParaRPr lang="en-US" altLang="ko-KR" sz="1800" dirty="0"/>
          </a:p>
          <a:p>
            <a:pPr marL="400050" lvl="1" indent="0">
              <a:buNone/>
            </a:pPr>
            <a:r>
              <a:rPr lang="en-US" altLang="ko-KR" sz="1800" dirty="0"/>
              <a:t>(4) </a:t>
            </a:r>
            <a:r>
              <a:rPr lang="en-US" altLang="ko-KR" sz="1800" dirty="0" err="1"/>
              <a:t>SetSelection</a:t>
            </a:r>
            <a:r>
              <a:rPr lang="en-US" altLang="ko-KR" sz="1800" dirty="0"/>
              <a:t>(30, 70</a:t>
            </a:r>
            <a:r>
              <a:rPr lang="en-US" altLang="ko-KR" sz="18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800" dirty="0" smtClean="0"/>
              <a:t>	-  </a:t>
            </a:r>
            <a:r>
              <a:rPr lang="ko-KR" altLang="en-US" sz="1800" dirty="0"/>
              <a:t>슬라이더의 특정 영역 </a:t>
            </a:r>
            <a:r>
              <a:rPr lang="ko-KR" altLang="en-US" sz="1800" dirty="0" smtClean="0"/>
              <a:t>선택</a:t>
            </a:r>
            <a:r>
              <a:rPr lang="en-US" altLang="ko-KR" sz="1800" dirty="0" smtClean="0"/>
              <a:t>	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Enable </a:t>
            </a:r>
            <a:r>
              <a:rPr lang="en-US" altLang="ko-KR" sz="1800" dirty="0"/>
              <a:t>Selection </a:t>
            </a:r>
            <a:r>
              <a:rPr lang="en-US" altLang="ko-KR" sz="1800" dirty="0" smtClean="0"/>
              <a:t>Range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TRUE </a:t>
            </a:r>
            <a:endParaRPr lang="en-US" altLang="ko-KR" sz="1800" dirty="0"/>
          </a:p>
          <a:p>
            <a:pPr marL="400050" lvl="1" indent="0">
              <a:buNone/>
            </a:pPr>
            <a:r>
              <a:rPr lang="en-US" altLang="ko-KR" sz="1800" dirty="0"/>
              <a:t>(5) </a:t>
            </a:r>
            <a:r>
              <a:rPr lang="en-US" altLang="ko-KR" sz="1800" dirty="0" err="1"/>
              <a:t>SetRangeMin</a:t>
            </a:r>
            <a:r>
              <a:rPr lang="en-US" altLang="ko-KR" sz="1800" dirty="0"/>
              <a:t>(0)/</a:t>
            </a:r>
            <a:r>
              <a:rPr lang="en-US" altLang="ko-KR" sz="1800" dirty="0" err="1"/>
              <a:t>SetRangeMax</a:t>
            </a:r>
            <a:r>
              <a:rPr lang="en-US" altLang="ko-KR" sz="1800" dirty="0"/>
              <a:t>(100</a:t>
            </a:r>
            <a:r>
              <a:rPr lang="en-US" altLang="ko-KR" sz="18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 </a:t>
            </a:r>
            <a:r>
              <a:rPr lang="ko-KR" altLang="en-US" sz="1800" dirty="0"/>
              <a:t>최솟값과 최댓값을 </a:t>
            </a:r>
            <a:r>
              <a:rPr lang="ko-KR" altLang="en-US" sz="1800" dirty="0" smtClean="0"/>
              <a:t>설정</a:t>
            </a:r>
            <a:endParaRPr lang="en-US" altLang="ko-KR" sz="1800" dirty="0"/>
          </a:p>
          <a:p>
            <a:pPr marL="400050" lvl="1" indent="0">
              <a:buNone/>
            </a:pPr>
            <a:r>
              <a:rPr lang="en-US" altLang="ko-KR" sz="1800" dirty="0"/>
              <a:t>(6) </a:t>
            </a:r>
            <a:r>
              <a:rPr lang="en-US" altLang="ko-KR" sz="1800" dirty="0" err="1"/>
              <a:t>ClearSel</a:t>
            </a:r>
            <a:r>
              <a:rPr lang="en-US" altLang="ko-KR" sz="1800" dirty="0"/>
              <a:t>( </a:t>
            </a:r>
            <a:r>
              <a:rPr lang="en-US" altLang="ko-KR" sz="18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선택 영역 지움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14.1.3. Slider Control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3738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Slider </a:t>
            </a:r>
            <a:r>
              <a:rPr lang="ko-KR" altLang="en-US" dirty="0" smtClean="0"/>
              <a:t>범위 설정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OnInitDialog</a:t>
            </a:r>
            <a:r>
              <a:rPr lang="en-US" altLang="ko-KR" dirty="0"/>
              <a:t>( ) </a:t>
            </a:r>
            <a:r>
              <a:rPr lang="ko-KR" altLang="en-US" dirty="0"/>
              <a:t>함수에서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/>
              <a:t>SetRange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범위지정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RGB </a:t>
            </a:r>
            <a:r>
              <a:rPr lang="ko-KR" altLang="en-US" dirty="0"/>
              <a:t>색상의 범위는 각각에 대해서 </a:t>
            </a:r>
            <a:r>
              <a:rPr lang="en-US" altLang="ko-KR" dirty="0"/>
              <a:t>0-255 </a:t>
            </a:r>
            <a:r>
              <a:rPr lang="ko-KR" altLang="en-US" dirty="0"/>
              <a:t>범위로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err="1"/>
              <a:t>SetRange</a:t>
            </a:r>
            <a:r>
              <a:rPr lang="en-US" altLang="ko-KR" dirty="0"/>
              <a:t> </a:t>
            </a:r>
            <a:r>
              <a:rPr lang="ko-KR" altLang="en-US" dirty="0" smtClean="0"/>
              <a:t>함수 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22" y="3688305"/>
            <a:ext cx="2682377" cy="10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14.1.4. Slider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Control - 4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smtClean="0"/>
              <a:t>[ </a:t>
            </a:r>
            <a:r>
              <a:rPr lang="ko-KR" altLang="en-US" smtClean="0"/>
              <a:t>예제로 배우는 </a:t>
            </a:r>
            <a:r>
              <a:rPr lang="en-US" altLang="ko-KR" smtClean="0"/>
              <a:t>Visual C++ MFC 2017 </a:t>
            </a:r>
            <a:r>
              <a:rPr lang="ko-KR" altLang="en-US" smtClean="0"/>
              <a:t>윈도우 프로그래밍</a:t>
            </a:r>
            <a:r>
              <a:rPr lang="en-US" altLang="ko-KR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95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NM_RELEASEDCAPTURE(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슬라이더가 이동되었을 때 사용하는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현재의 </a:t>
            </a:r>
            <a:r>
              <a:rPr lang="ko-KR" altLang="en-US" sz="1800" dirty="0"/>
              <a:t>위치를 알기 위한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 </a:t>
            </a:r>
            <a:r>
              <a:rPr lang="en-US" altLang="ko-KR" sz="1800" dirty="0" err="1"/>
              <a:t>GetPos</a:t>
            </a:r>
            <a:r>
              <a:rPr lang="en-US" altLang="ko-KR" sz="1800" dirty="0"/>
              <a:t>( ) </a:t>
            </a:r>
            <a:r>
              <a:rPr lang="ko-KR" altLang="en-US" sz="1800" dirty="0" smtClean="0"/>
              <a:t>함수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현재의 </a:t>
            </a:r>
            <a:r>
              <a:rPr lang="ko-KR" altLang="en-US" sz="1800" dirty="0"/>
              <a:t>값을 가져올 수 있으며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	: </a:t>
            </a:r>
            <a:r>
              <a:rPr lang="ko-KR" altLang="en-US" sz="1800" dirty="0" smtClean="0"/>
              <a:t>마우스 </a:t>
            </a:r>
            <a:r>
              <a:rPr lang="ko-KR" altLang="en-US" sz="1800" dirty="0"/>
              <a:t>슬라이더 이동 후 발생한다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15" y="4177749"/>
            <a:ext cx="7732024" cy="4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14.1.5. Slider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Control - 5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92566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46314" y="1088572"/>
            <a:ext cx="10186244" cy="44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NM_RELEASEDCAPTURE(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/>
              <a:t>슬라이더가 이동되었을 때 사용하는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현재의 </a:t>
            </a:r>
            <a:r>
              <a:rPr lang="ko-KR" altLang="en-US" sz="1800" dirty="0"/>
              <a:t>위치를 알기 위한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 </a:t>
            </a:r>
            <a:r>
              <a:rPr lang="en-US" altLang="ko-KR" sz="1800" dirty="0" err="1"/>
              <a:t>GetPos</a:t>
            </a:r>
            <a:r>
              <a:rPr lang="en-US" altLang="ko-KR" sz="1800" dirty="0"/>
              <a:t>( ) </a:t>
            </a:r>
            <a:r>
              <a:rPr lang="ko-KR" altLang="en-US" sz="1800" dirty="0" smtClean="0"/>
              <a:t>함수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현재의 </a:t>
            </a:r>
            <a:r>
              <a:rPr lang="ko-KR" altLang="en-US" sz="1800" dirty="0"/>
              <a:t>값을 가져올 수 있으며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	: </a:t>
            </a:r>
            <a:r>
              <a:rPr lang="ko-KR" altLang="en-US" sz="1800" dirty="0" smtClean="0"/>
              <a:t>마우스 </a:t>
            </a:r>
            <a:r>
              <a:rPr lang="ko-KR" altLang="en-US" sz="1800" dirty="0"/>
              <a:t>슬라이더 이동 후 발생한다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WM_HSCROLL</a:t>
            </a:r>
            <a:r>
              <a:rPr lang="en-US" altLang="ko-KR" dirty="0"/>
              <a:t>( ) / WM_VSCROLL(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en-US" altLang="ko-KR" dirty="0"/>
              <a:t>WM_HSCROLL</a:t>
            </a:r>
            <a:r>
              <a:rPr lang="ko-KR" altLang="en-US" dirty="0"/>
              <a:t>는 가로 </a:t>
            </a:r>
            <a:r>
              <a:rPr lang="ko-KR" altLang="en-US" dirty="0" smtClean="0"/>
              <a:t>슬라이더</a:t>
            </a:r>
            <a:r>
              <a:rPr lang="en-US" altLang="ko-KR" dirty="0" smtClean="0"/>
              <a:t>,  </a:t>
            </a:r>
            <a:r>
              <a:rPr lang="en-US" altLang="ko-KR" dirty="0"/>
              <a:t>WM_VSCROLL</a:t>
            </a:r>
            <a:r>
              <a:rPr lang="ko-KR" altLang="en-US" dirty="0"/>
              <a:t>는 세로 </a:t>
            </a:r>
            <a:r>
              <a:rPr lang="ko-KR" altLang="en-US" dirty="0" smtClean="0"/>
              <a:t>슬라이더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0" indent="0">
              <a:buFont typeface="Wingdings 3" charset="2"/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  <a:p>
            <a:pPr marL="0" indent="0">
              <a:buFont typeface="Wingdings 3" charset="2"/>
              <a:buNone/>
            </a:pP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19" y="3652293"/>
            <a:ext cx="7732024" cy="4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0836" y="2072256"/>
            <a:ext cx="9633306" cy="1719942"/>
          </a:xfrm>
        </p:spPr>
        <p:txBody>
          <a:bodyPr/>
          <a:lstStyle/>
          <a:p>
            <a:pPr algn="l"/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 smtClean="0">
                <a:solidFill>
                  <a:schemeClr val="accent2">
                    <a:lumMod val="50000"/>
                  </a:schemeClr>
                </a:solidFill>
              </a:rPr>
              <a:t>14.2. </a:t>
            </a:r>
            <a:r>
              <a:rPr lang="ko-KR" altLang="en-US" sz="4000" b="1" dirty="0" smtClean="0">
                <a:solidFill>
                  <a:schemeClr val="accent2">
                    <a:lumMod val="50000"/>
                  </a:schemeClr>
                </a:solidFill>
              </a:rPr>
              <a:t>색상 슬라이드 프로그램 작성</a:t>
            </a: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97062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14.2.1.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프로그램 작성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- 1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6314" y="1284791"/>
            <a:ext cx="8596668" cy="45025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슬라이드 </a:t>
            </a:r>
            <a:r>
              <a:rPr lang="ko-KR" altLang="en-US" sz="1800" dirty="0"/>
              <a:t>컨트롤을 이용하여 범위가 </a:t>
            </a:r>
            <a:r>
              <a:rPr lang="en-US" altLang="ko-KR" sz="1800" dirty="0"/>
              <a:t>0-255</a:t>
            </a:r>
            <a:r>
              <a:rPr lang="ko-KR" altLang="en-US" sz="1800" dirty="0"/>
              <a:t>인 </a:t>
            </a:r>
            <a:r>
              <a:rPr lang="en-US" altLang="ko-KR" sz="1800" dirty="0"/>
              <a:t>R(Red), G(Green), B(Blue) </a:t>
            </a:r>
            <a:r>
              <a:rPr lang="ko-KR" altLang="en-US" sz="1800" dirty="0" smtClean="0"/>
              <a:t>값</a:t>
            </a:r>
            <a:endParaRPr lang="en-US" altLang="ko-KR" sz="1800" dirty="0" smtClean="0"/>
          </a:p>
          <a:p>
            <a:r>
              <a:rPr lang="ko-KR" altLang="en-US" sz="1800" dirty="0" smtClean="0"/>
              <a:t>값을 </a:t>
            </a:r>
            <a:r>
              <a:rPr lang="ko-KR" altLang="en-US" sz="1800" dirty="0" err="1"/>
              <a:t>에디트</a:t>
            </a:r>
            <a:r>
              <a:rPr lang="ko-KR" altLang="en-US" sz="1800" dirty="0"/>
              <a:t> 컨트롤에 보여 줌으로써 색상을 표현할 수 있는 프로그램을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r>
              <a:rPr lang="en-US" altLang="ko-KR" sz="1800" dirty="0" smtClean="0"/>
              <a:t>Dialog Design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68917" cy="365125"/>
          </a:xfrm>
        </p:spPr>
        <p:txBody>
          <a:bodyPr/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예제로 배우는 </a:t>
            </a:r>
            <a:r>
              <a:rPr lang="en-US" altLang="ko-KR" dirty="0" smtClean="0"/>
              <a:t>Visual C++ MFC 2017 </a:t>
            </a:r>
            <a:r>
              <a:rPr lang="ko-KR" altLang="en-US" dirty="0" smtClean="0"/>
              <a:t>윈도우 프로그래밍</a:t>
            </a:r>
            <a:r>
              <a:rPr lang="en-US" altLang="ko-KR" dirty="0" smtClean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85" y="2202412"/>
            <a:ext cx="6285068" cy="373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" y="2947398"/>
            <a:ext cx="3225190" cy="22303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779" y="2727434"/>
            <a:ext cx="4566488" cy="30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444</Words>
  <Application>Microsoft Office PowerPoint</Application>
  <PresentationFormat>와이드스크린</PresentationFormat>
  <Paragraphs>189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 3</vt:lpstr>
      <vt:lpstr>Office 테마</vt:lpstr>
      <vt:lpstr>Chapter 14. 슬라이더         프로그램</vt:lpstr>
      <vt:lpstr>     14.1. 슬라이더(Slider Control)의 이용 </vt:lpstr>
      <vt:lpstr>14.1.1. Slider Control - 1</vt:lpstr>
      <vt:lpstr>14.1.2. Slider Control - 2</vt:lpstr>
      <vt:lpstr>14.1.3. Slider Control - 3  </vt:lpstr>
      <vt:lpstr>14.1.4. Slider Control - 4  </vt:lpstr>
      <vt:lpstr>14.1.5. Slider Control - 5 </vt:lpstr>
      <vt:lpstr> 14.2. 색상 슬라이드 프로그램 작성</vt:lpstr>
      <vt:lpstr>14.2.1. 프로그램 작성 - 1</vt:lpstr>
      <vt:lpstr>14.2.2. 프로그램 작성 - 2</vt:lpstr>
      <vt:lpstr>14.2.3. 프로그램 작성 - 3</vt:lpstr>
      <vt:lpstr>14.2.4. 프로그램 작성 - 4</vt:lpstr>
      <vt:lpstr>14.2.5. 프로그램 작성 - 5</vt:lpstr>
      <vt:lpstr>14.2.6. 프로그램 작성 - 6</vt:lpstr>
      <vt:lpstr>14.2.7. 프로그램 실행 결과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CASA</cp:lastModifiedBy>
  <cp:revision>123</cp:revision>
  <dcterms:created xsi:type="dcterms:W3CDTF">2017-01-27T03:48:54Z</dcterms:created>
  <dcterms:modified xsi:type="dcterms:W3CDTF">2017-07-24T10:35:30Z</dcterms:modified>
</cp:coreProperties>
</file>