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75" d="100"/>
          <a:sy n="75" d="100"/>
        </p:scale>
        <p:origin x="1666" y="6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2270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65760" y="175260"/>
            <a:ext cx="2286000" cy="457200"/>
          </a:xfrm>
          <a:prstGeom prst="rect">
            <a:avLst/>
          </a:prstGeom>
          <a:solidFill>
            <a:srgbClr val="D9D9D9"/>
          </a:solidFill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</a:rPr>
              <a:t>Remote-control car</a:t>
            </a: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2372360" y="552450"/>
            <a:ext cx="1463040" cy="21209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000000"/>
                </a:solidFill>
              </a:rPr>
              <a:t>Wireless transmission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421639" y="3712844"/>
            <a:ext cx="2230121" cy="365760"/>
          </a:xfrm>
          <a:prstGeom prst="rect">
            <a:avLst/>
          </a:prstGeom>
          <a:solidFill>
            <a:srgbClr val="D9D9D9"/>
          </a:solidFill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</a:rPr>
              <a:t>Wireless transmitter</a:t>
            </a:r>
            <a:endParaRPr lang="en-US" dirty="0"/>
          </a:p>
        </p:txBody>
      </p:sp>
      <p:sp>
        <p:nvSpPr>
          <p:cNvPr id="7" name="Text 5"/>
          <p:cNvSpPr>
            <a:spLocks/>
          </p:cNvSpPr>
          <p:nvPr/>
        </p:nvSpPr>
        <p:spPr>
          <a:xfrm>
            <a:off x="3545840" y="175260"/>
            <a:ext cx="2743200" cy="457200"/>
          </a:xfrm>
          <a:prstGeom prst="rect">
            <a:avLst/>
          </a:prstGeom>
          <a:solidFill>
            <a:srgbClr val="D9D9D9"/>
          </a:solidFill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</a:rPr>
              <a:t>LCD Monitor</a:t>
            </a:r>
            <a:endParaRPr lang="en-US" dirty="0"/>
          </a:p>
        </p:txBody>
      </p:sp>
      <p:sp>
        <p:nvSpPr>
          <p:cNvPr id="8" name="Text 6"/>
          <p:cNvSpPr>
            <a:spLocks/>
          </p:cNvSpPr>
          <p:nvPr/>
        </p:nvSpPr>
        <p:spPr>
          <a:xfrm>
            <a:off x="3642360" y="881380"/>
            <a:ext cx="914400" cy="27432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</a:rPr>
              <a:t>13 Hz flicker</a:t>
            </a:r>
            <a:endParaRPr lang="en-US" sz="1600" dirty="0"/>
          </a:p>
        </p:txBody>
      </p:sp>
      <p:sp>
        <p:nvSpPr>
          <p:cNvPr id="9" name="Text 7"/>
          <p:cNvSpPr>
            <a:spLocks/>
          </p:cNvSpPr>
          <p:nvPr/>
        </p:nvSpPr>
        <p:spPr>
          <a:xfrm>
            <a:off x="4460240" y="881380"/>
            <a:ext cx="914400" cy="27432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</a:rPr>
              <a:t>14 Hz flicker</a:t>
            </a:r>
            <a:endParaRPr lang="en-US" sz="1600" dirty="0"/>
          </a:p>
        </p:txBody>
      </p:sp>
      <p:sp>
        <p:nvSpPr>
          <p:cNvPr id="10" name="Text 8"/>
          <p:cNvSpPr>
            <a:spLocks/>
          </p:cNvSpPr>
          <p:nvPr/>
        </p:nvSpPr>
        <p:spPr>
          <a:xfrm>
            <a:off x="5288280" y="881380"/>
            <a:ext cx="914400" cy="27432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</a:rPr>
              <a:t>15 Hz flicker</a:t>
            </a:r>
            <a:endParaRPr lang="en-US" sz="1600" dirty="0"/>
          </a:p>
        </p:txBody>
      </p:sp>
      <p:sp>
        <p:nvSpPr>
          <p:cNvPr id="14" name="Text 12"/>
          <p:cNvSpPr/>
          <p:nvPr/>
        </p:nvSpPr>
        <p:spPr>
          <a:xfrm>
            <a:off x="3149600" y="3667124"/>
            <a:ext cx="3139440" cy="457200"/>
          </a:xfrm>
          <a:prstGeom prst="rect">
            <a:avLst/>
          </a:prstGeom>
          <a:solidFill>
            <a:srgbClr val="D9D9D9"/>
          </a:solidFill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</a:rPr>
              <a:t>Personal Computer</a:t>
            </a:r>
            <a:endParaRPr lang="en-US" dirty="0"/>
          </a:p>
        </p:txBody>
      </p:sp>
      <p:sp>
        <p:nvSpPr>
          <p:cNvPr id="15" name="Text 13"/>
          <p:cNvSpPr/>
          <p:nvPr/>
        </p:nvSpPr>
        <p:spPr>
          <a:xfrm>
            <a:off x="3088640" y="3095146"/>
            <a:ext cx="1656080" cy="294641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</a:rPr>
              <a:t>Matched filter detector (MFD)</a:t>
            </a:r>
            <a:endParaRPr lang="en-US" sz="1600" dirty="0"/>
          </a:p>
        </p:txBody>
      </p:sp>
      <p:sp>
        <p:nvSpPr>
          <p:cNvPr id="16" name="Text 14"/>
          <p:cNvSpPr/>
          <p:nvPr/>
        </p:nvSpPr>
        <p:spPr>
          <a:xfrm>
            <a:off x="4572000" y="2845114"/>
            <a:ext cx="1910080" cy="333378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</a:rPr>
              <a:t>Ensemble empirical mode decomposition (EEMD)</a:t>
            </a:r>
            <a:endParaRPr lang="en-US" sz="1600" dirty="0"/>
          </a:p>
        </p:txBody>
      </p:sp>
      <p:sp>
        <p:nvSpPr>
          <p:cNvPr id="17" name="Text 15"/>
          <p:cNvSpPr/>
          <p:nvPr/>
        </p:nvSpPr>
        <p:spPr>
          <a:xfrm>
            <a:off x="6649720" y="3667124"/>
            <a:ext cx="2164080" cy="457200"/>
          </a:xfrm>
          <a:prstGeom prst="rect">
            <a:avLst/>
          </a:prstGeom>
          <a:solidFill>
            <a:srgbClr val="D9D9D9"/>
          </a:solidFill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</a:rPr>
              <a:t>A/D conversion card</a:t>
            </a:r>
            <a:endParaRPr lang="en-US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5E2D0E1-FCCA-02FA-B2D2-BFBC2EBFCD84}"/>
              </a:ext>
            </a:extLst>
          </p:cNvPr>
          <p:cNvCxnSpPr>
            <a:stCxn id="2" idx="3"/>
            <a:endCxn id="7" idx="1"/>
          </p:cNvCxnSpPr>
          <p:nvPr/>
        </p:nvCxnSpPr>
        <p:spPr>
          <a:xfrm>
            <a:off x="2651760" y="403860"/>
            <a:ext cx="89408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0">
            <a:extLst>
              <a:ext uri="{FF2B5EF4-FFF2-40B4-BE49-F238E27FC236}">
                <a16:creationId xmlns:a16="http://schemas.microsoft.com/office/drawing/2014/main" id="{9572329F-E7EE-4B10-40DE-C96007A5CD88}"/>
              </a:ext>
            </a:extLst>
          </p:cNvPr>
          <p:cNvSpPr/>
          <p:nvPr/>
        </p:nvSpPr>
        <p:spPr>
          <a:xfrm>
            <a:off x="6766560" y="175260"/>
            <a:ext cx="1930400" cy="457200"/>
          </a:xfrm>
          <a:prstGeom prst="rect">
            <a:avLst/>
          </a:prstGeom>
          <a:solidFill>
            <a:srgbClr val="D9D9D9"/>
          </a:solidFill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</a:rPr>
              <a:t>Brain</a:t>
            </a:r>
            <a:endParaRPr 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EA39B02E-43B1-E5D1-4428-6C85155E49D3}"/>
              </a:ext>
            </a:extLst>
          </p:cNvPr>
          <p:cNvCxnSpPr>
            <a:cxnSpLocks/>
            <a:stCxn id="27" idx="1"/>
            <a:endCxn id="7" idx="3"/>
          </p:cNvCxnSpPr>
          <p:nvPr/>
        </p:nvCxnSpPr>
        <p:spPr>
          <a:xfrm flipH="1">
            <a:off x="6289040" y="403860"/>
            <a:ext cx="477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4">
            <a:extLst>
              <a:ext uri="{FF2B5EF4-FFF2-40B4-BE49-F238E27FC236}">
                <a16:creationId xmlns:a16="http://schemas.microsoft.com/office/drawing/2014/main" id="{6E1645D9-4035-FA0C-5D21-012674B23B5A}"/>
              </a:ext>
            </a:extLst>
          </p:cNvPr>
          <p:cNvSpPr/>
          <p:nvPr/>
        </p:nvSpPr>
        <p:spPr>
          <a:xfrm>
            <a:off x="6817360" y="1341120"/>
            <a:ext cx="1828800" cy="365760"/>
          </a:xfrm>
          <a:prstGeom prst="rect">
            <a:avLst/>
          </a:prstGeom>
          <a:solidFill>
            <a:srgbClr val="D9D9D9"/>
          </a:solidFill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</a:rPr>
              <a:t>Signals recorded </a:t>
            </a:r>
            <a:endParaRPr lang="en-US" dirty="0"/>
          </a:p>
        </p:txBody>
      </p:sp>
      <p:sp>
        <p:nvSpPr>
          <p:cNvPr id="35" name="Text 4">
            <a:extLst>
              <a:ext uri="{FF2B5EF4-FFF2-40B4-BE49-F238E27FC236}">
                <a16:creationId xmlns:a16="http://schemas.microsoft.com/office/drawing/2014/main" id="{8B26E812-B355-81D3-AAF8-96A0C721F2E9}"/>
              </a:ext>
            </a:extLst>
          </p:cNvPr>
          <p:cNvSpPr/>
          <p:nvPr/>
        </p:nvSpPr>
        <p:spPr>
          <a:xfrm>
            <a:off x="6817360" y="2049780"/>
            <a:ext cx="1828800" cy="365760"/>
          </a:xfrm>
          <a:prstGeom prst="rect">
            <a:avLst/>
          </a:prstGeom>
          <a:solidFill>
            <a:srgbClr val="D9D9D9"/>
          </a:solidFill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GB" dirty="0">
                <a:solidFill>
                  <a:srgbClr val="000000"/>
                </a:solidFill>
              </a:rPr>
              <a:t>Bio amplifier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36" name="Text 4">
            <a:extLst>
              <a:ext uri="{FF2B5EF4-FFF2-40B4-BE49-F238E27FC236}">
                <a16:creationId xmlns:a16="http://schemas.microsoft.com/office/drawing/2014/main" id="{D4A7465A-86E8-B44C-0AA1-A2C2A32FA607}"/>
              </a:ext>
            </a:extLst>
          </p:cNvPr>
          <p:cNvSpPr/>
          <p:nvPr/>
        </p:nvSpPr>
        <p:spPr>
          <a:xfrm>
            <a:off x="594360" y="2198051"/>
            <a:ext cx="1828800" cy="365760"/>
          </a:xfrm>
          <a:prstGeom prst="rect">
            <a:avLst/>
          </a:prstGeom>
          <a:solidFill>
            <a:srgbClr val="D9D9D9"/>
          </a:solidFill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</a:rPr>
              <a:t>Wireless receiver</a:t>
            </a:r>
            <a:endParaRPr lang="en-US" dirty="0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1C312E76-25C9-D48B-24AF-9D0D22E6CF06}"/>
              </a:ext>
            </a:extLst>
          </p:cNvPr>
          <p:cNvCxnSpPr>
            <a:cxnSpLocks/>
            <a:stCxn id="6" idx="0"/>
            <a:endCxn id="36" idx="2"/>
          </p:cNvCxnSpPr>
          <p:nvPr/>
        </p:nvCxnSpPr>
        <p:spPr>
          <a:xfrm flipH="1" flipV="1">
            <a:off x="1508760" y="2563811"/>
            <a:ext cx="27940" cy="114903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3">
            <a:extLst>
              <a:ext uri="{FF2B5EF4-FFF2-40B4-BE49-F238E27FC236}">
                <a16:creationId xmlns:a16="http://schemas.microsoft.com/office/drawing/2014/main" id="{58F6F784-4771-465A-E560-201346DC9C9E}"/>
              </a:ext>
            </a:extLst>
          </p:cNvPr>
          <p:cNvSpPr/>
          <p:nvPr/>
        </p:nvSpPr>
        <p:spPr>
          <a:xfrm>
            <a:off x="365760" y="3051808"/>
            <a:ext cx="2479040" cy="152402"/>
          </a:xfrm>
          <a:prstGeom prst="rect">
            <a:avLst/>
          </a:prstGeom>
          <a:solidFill>
            <a:schemeClr val="bg1"/>
          </a:solidFill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000000"/>
                </a:solidFill>
              </a:rPr>
              <a:t>Wireless transmission</a:t>
            </a:r>
            <a:endParaRPr lang="en-US" sz="1200" dirty="0"/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286DDCFA-48CB-F294-9C77-D6109EE90D16}"/>
              </a:ext>
            </a:extLst>
          </p:cNvPr>
          <p:cNvCxnSpPr>
            <a:cxnSpLocks/>
            <a:stCxn id="27" idx="2"/>
            <a:endCxn id="34" idx="0"/>
          </p:cNvCxnSpPr>
          <p:nvPr/>
        </p:nvCxnSpPr>
        <p:spPr>
          <a:xfrm>
            <a:off x="7731760" y="632460"/>
            <a:ext cx="0" cy="70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0255164F-60A1-0188-E519-FDFA4002FD87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7731760" y="1706880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D4C27872-7078-9A5C-7C7E-5B930FC8B920}"/>
              </a:ext>
            </a:extLst>
          </p:cNvPr>
          <p:cNvCxnSpPr>
            <a:cxnSpLocks/>
            <a:stCxn id="35" idx="2"/>
            <a:endCxn id="17" idx="0"/>
          </p:cNvCxnSpPr>
          <p:nvPr/>
        </p:nvCxnSpPr>
        <p:spPr>
          <a:xfrm>
            <a:off x="7731760" y="2415540"/>
            <a:ext cx="0" cy="1251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5E6B15E1-5815-9180-8D0D-0636CFBD62A3}"/>
              </a:ext>
            </a:extLst>
          </p:cNvPr>
          <p:cNvCxnSpPr>
            <a:cxnSpLocks/>
            <a:stCxn id="17" idx="1"/>
            <a:endCxn id="14" idx="3"/>
          </p:cNvCxnSpPr>
          <p:nvPr/>
        </p:nvCxnSpPr>
        <p:spPr>
          <a:xfrm flipH="1">
            <a:off x="6289040" y="3895724"/>
            <a:ext cx="360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5E2DA955-C45F-15FE-7D15-FB3D042713F3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2651760" y="3895724"/>
            <a:ext cx="497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84C51566-26CF-E45F-D220-D8B1884BC567}"/>
              </a:ext>
            </a:extLst>
          </p:cNvPr>
          <p:cNvCxnSpPr>
            <a:cxnSpLocks/>
            <a:stCxn id="36" idx="0"/>
            <a:endCxn id="2" idx="2"/>
          </p:cNvCxnSpPr>
          <p:nvPr/>
        </p:nvCxnSpPr>
        <p:spPr>
          <a:xfrm flipV="1">
            <a:off x="1508760" y="632460"/>
            <a:ext cx="0" cy="1565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1"/>
          <p:cNvSpPr/>
          <p:nvPr/>
        </p:nvSpPr>
        <p:spPr>
          <a:xfrm>
            <a:off x="622300" y="925194"/>
            <a:ext cx="1828800" cy="365760"/>
          </a:xfrm>
          <a:prstGeom prst="rect">
            <a:avLst/>
          </a:prstGeom>
          <a:solidFill>
            <a:schemeClr val="bg1"/>
          </a:solidFill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dirty="0"/>
              <a:t>Wireless</a:t>
            </a:r>
            <a:r>
              <a:rPr lang="en-US" dirty="0">
                <a:solidFill>
                  <a:srgbClr val="000000"/>
                </a:solidFill>
              </a:rPr>
              <a:t> camera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49</Words>
  <Application>Microsoft Office PowerPoint</Application>
  <PresentationFormat>如螢幕大小 (16:9)</PresentationFormat>
  <Paragraphs>18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簡報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Lin Cindy</cp:lastModifiedBy>
  <cp:revision>3</cp:revision>
  <dcterms:created xsi:type="dcterms:W3CDTF">2025-01-17T01:43:33Z</dcterms:created>
  <dcterms:modified xsi:type="dcterms:W3CDTF">2025-01-17T02:10:38Z</dcterms:modified>
</cp:coreProperties>
</file>