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It is Good to Praise the Lord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(5/8)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Jesus, be all glory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Honor, and praise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b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(6/8)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Kingdom authority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Flow from His throne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His own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anthem raise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b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(7/8)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So exalt, lift up on high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 name of Jesus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Magnify, come glorify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Christ Jesus the 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4b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4b</a:t>
            </a:r>
          </a:p>
          <a:p>
            <a:pPr>
              <a:defRPr i="1" sz="1000" b="1">
                <a:solidFill>
                  <a:srgbClr val="800000"/>
                </a:solidFill>
              </a:defRPr>
            </a:pPr>
            <a:r>
              <a:t>(8/8)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Jesus who died, now glorified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 of all Kings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They That Wait Upon The Lord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that wait upon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Shall renew their strength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mount up with wings as eagle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run and not be weary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walk and not faint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Teach me,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Teach me Lord to wait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a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that wait upon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Shall renew their strength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mount up with wings as eagle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b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run and not be weary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walk and not faint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Lord, to pray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a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(5/6)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that wait upon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Shall renew their strength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mount up with wings as eagle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It is Good to Praise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It is good to praise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It is good to gaze upon His majesty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b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3b</a:t>
            </a:r>
          </a:p>
          <a:p>
            <a:pPr>
              <a:defRPr i="1" sz="1000" b="1">
                <a:solidFill>
                  <a:srgbClr val="800000"/>
                </a:solidFill>
              </a:defRPr>
            </a:pPr>
            <a:r>
              <a:t>(6/6)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run and not be weary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walk and not faint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Lord, to have faith!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He Is Able!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accomplish what concerns me today.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handle anything that comes my 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a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do much more than I could ever dream,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b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2b</a:t>
            </a:r>
          </a:p>
          <a:p>
            <a:pPr>
              <a:defRPr i="1" sz="1000" b="1">
                <a:solidFill>
                  <a:srgbClr val="800000"/>
                </a:solidFill>
              </a:defRPr>
            </a:pPr>
            <a:r>
              <a:t>(4/4)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make me what He wants me to be.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You Are My Hiding 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You Are My Hiding Place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You are my hiding place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You always fill my heart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With songs of deliverance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Whenever I am afraid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will trust in You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 b="1">
                <a:solidFill>
                  <a:srgbClr val="800000"/>
                </a:solidFill>
              </a:defRPr>
            </a:pPr>
            <a:r>
              <a:t>(2/2)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You Are My Hiding Place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I will trust in You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Let the weak say I am strong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In the strength of the Lord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How Great Thou 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It is Good to Praise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proclaim His love in the morning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His faithfulness at night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O Lord my God,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 I in awesome wonder,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Consider all the works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Thy hand hath made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see the stars,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hear the rolling thunder,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Thy power throughout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 universe displayed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Then sings my soul,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My Savior God, to Thee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art,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O when I see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Ungrateful man defiling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This bounteous earth,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God's gifts so good and great;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In foolish pride,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God's holy Name reviling,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yet, in grace,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wrath and judgment wait.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But then I think that God,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Son not sparing,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Sent Him to die,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scarce can take it in;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That on the cross,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My burden gladly bearing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bled and died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take away my sin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Then sings my soul,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My Savior God, to Thee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art,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4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4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(5/6)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 burdens press,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seem beyond endurance,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Bowed down with grief,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Him I lift my face;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then in love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brings me sweet assurance: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"My child! for thee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Sufficient is my grace"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5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5</a:t>
            </a:r>
          </a:p>
          <a:p>
            <a:pPr>
              <a:defRPr i="1" sz="1000" b="1">
                <a:solidFill>
                  <a:srgbClr val="800000"/>
                </a:solidFill>
              </a:defRPr>
            </a:pPr>
            <a:r>
              <a:t>(6/6)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 Christ shall come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With shout of acclamation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take me home,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What joy shall fill my heart!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Then I shall bow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In humble adoration,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there proclaim,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My God, how great thou art!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Then sings my soul,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My Savior God, to Thee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art,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c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1c</a:t>
            </a:r>
          </a:p>
          <a:p>
            <a:pPr>
              <a:defRPr i="1" sz="1000" b="1">
                <a:solidFill>
                  <a:srgbClr val="800000"/>
                </a:solidFill>
              </a:defRPr>
            </a:pPr>
            <a:r>
              <a:t>(3/3)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It is Good to Praise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Oh it is good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worship and praise the Lord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Majesty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Jesus, be all glory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Honor, and praise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a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Kingdom authority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Flow from His throne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His own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anthem raise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a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So exalt, lift up on high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 name of Jesus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Magnify, come glorify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Christ Jesus the 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4a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4a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Jesus who died, now glorified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 of all Kings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