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571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It is Good to Praise the Lord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b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(5/8)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Worship His 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Unto Jesus, be all glory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Honor, and praise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b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(6/8)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Kingdom authority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Flow from His throne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Unto His own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His anthem raise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3b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3b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(7/8)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So exalt, lift up on high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 name of Jesus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Magnify, come glorify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Christ Jesus the 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4b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4b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(8/8)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Worship His 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Jesus who died, now glorified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King of all Kings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They That Wait Upon The Lord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a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that wait upon the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Shall renew their strength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mount up with wings as eagle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b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run and not be weary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walk and not faint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Teach me,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Teach me Lord to wait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a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(3/6)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that wait upon the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Shall renew their strength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mount up with wings as eagle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b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(4/6)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run and not be weary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walk and not faint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Help me,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Help me, Lord, to pray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3a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3a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(5/6)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that wait upon the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Shall renew their strength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mount up with wings as eagle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a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It is Good to Praise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It is good to praise the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It is good to gaze upon His majesty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3b">
    <p:spTree>
      <p:nvGrpSpPr>
        <p:cNvPr id="1" name=""/>
        <p:cNvGrpSpPr/>
        <p:nvPr/>
      </p:nvGrpSpPr>
      <p:grpSpPr/>
      <p:pic>
        <p:nvPicPr>
          <p:cNvPr id="2" name="Picture 1" descr="light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3b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(6/6)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They That Wait Upon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run and not be weary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They shall walk and not faint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Help me, Lord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Help me, Lord, to have faith!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He Is Able!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a">
    <p:spTree>
      <p:nvGrpSpPr>
        <p:cNvPr id="1" name=""/>
        <p:cNvGrpSpPr/>
        <p:nvPr/>
      </p:nvGrpSpPr>
      <p:grpSpPr/>
      <p:pic>
        <p:nvPicPr>
          <p:cNvPr id="2" name="Picture 1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He Is Able!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is able, more than able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accomplish what concerns me today.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b">
    <p:spTree>
      <p:nvGrpSpPr>
        <p:cNvPr id="1" name=""/>
        <p:cNvGrpSpPr/>
        <p:nvPr/>
      </p:nvGrpSpPr>
      <p:grpSpPr/>
      <p:pic>
        <p:nvPicPr>
          <p:cNvPr id="2" name="Picture 1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He Is Able!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is able, more than able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handle anything that comes my way.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a">
    <p:spTree>
      <p:nvGrpSpPr>
        <p:cNvPr id="1" name=""/>
        <p:cNvGrpSpPr/>
        <p:nvPr/>
      </p:nvGrpSpPr>
      <p:grpSpPr/>
      <p:pic>
        <p:nvPicPr>
          <p:cNvPr id="2" name="Picture 1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(3/4)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He Is Able!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is able, more than able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do much more than I could ever dream,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b">
    <p:spTree>
      <p:nvGrpSpPr>
        <p:cNvPr id="1" name=""/>
        <p:cNvGrpSpPr/>
        <p:nvPr/>
      </p:nvGrpSpPr>
      <p:grpSpPr/>
      <p:pic>
        <p:nvPicPr>
          <p:cNvPr id="2" name="Picture 1" descr="ligh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(4/4)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He Is Able!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is able, more than able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make me what He wants me to be.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You Are My Hiding Place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You Are My Hiding Place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You are my hiding place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You always fill my heart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With songs of deliverance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Whenever I am afraid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 will trust in You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Chorus 1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Chorus 1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You Are My Hiding Place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I will trust in You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Let the weak say I am strong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In the strength of the Lord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How Great Thou 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b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1b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It is Good to Praise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proclaim His love in the morning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His faithfulness at night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O Lord my God,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When I in awesome wonder,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Consider all the works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Thy hand hath made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 see the stars,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 hear the rolling thunder,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Thy power throughout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 universe displayed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Chorus 1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Chorus 1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Then sings my soul,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My Savior God, to Thee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art,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(3/8)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O when I see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Ungrateful man defiling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This bounteous earth,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God's gifts so good and great;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In foolish pride,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God's holy Name reviling,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yet, in grace,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His wrath and judgment wait.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3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3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(4/8)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But then I think that God,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His Son not sparing,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Sent Him to die,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 scarce can take it in;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That on the cross,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My burden gladly bearing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bled and died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take away my sin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Chorus 1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Chorus 1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(5/8)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Then sings my soul,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My Savior God, to Thee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art,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4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4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(6/8)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When burdens press,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seem beyond endurance,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Bowed down with grief,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Him I lift my face;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then in love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He brings me sweet assurance: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"My child! for thee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Sufficient is my grace"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5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5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(7/8)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When Christ shall come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With shout of acclamation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take me home,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What joy shall fill my heart!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Then I shall bow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In humble adoration,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And there proclaim, 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My God, how great thou art!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Chorus 1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Chorus 1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(8/8)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How Great Thou Art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Then sings my soul,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My Savior God, to Thee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art, </a:t>
            </a:r>
          </a:p>
          <a:p>
            <a:pPr algn="ctr">
              <a:defRPr sz="4000" i="1">
                <a:solidFill>
                  <a:schemeClr val="dk1"/>
                </a:solidFill>
                <a:latin typeface="Gill Sans"/>
              </a:defRPr>
            </a:pPr>
            <a:r>
              <a:t>How great Thou art!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c">
    <p:spTree>
      <p:nvGrpSpPr>
        <p:cNvPr id="1" name=""/>
        <p:cNvGrpSpPr/>
        <p:nvPr/>
      </p:nvGrpSpPr>
      <p:grpSpPr/>
      <p:pic>
        <p:nvPicPr>
          <p:cNvPr id="2" name="Picture 1" descr="ligh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1c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(3/3)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It is Good to Praise the Lord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Oh it is good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To worship and praise the Lord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000">
                <a:solidFill>
                  <a:srgbClr val="800000"/>
                </a:solidFill>
                <a:latin typeface="Gill Sans"/>
              </a:defRPr>
            </a:pPr>
            <a:r>
              <a:t>Majesty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1a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1a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(1/8)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Worship His 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Unto Jesus, be all glory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Honor, and praise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2a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2a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(2/8)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Kingdom authority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Flow from His throne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Unto His own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His anthem raise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3a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3a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(3/8)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So exalt, lift up on high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The name of Jesus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Magnify, come glorify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Christ Jesus the 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Verse 4a">
    <p:spTree>
      <p:nvGrpSpPr>
        <p:cNvPr id="1" name=""/>
        <p:cNvGrpSpPr/>
        <p:nvPr/>
      </p:nvGrpSpPr>
      <p:grpSpPr/>
      <p:pic>
        <p:nvPicPr>
          <p:cNvPr id="2" name="Picture 1" descr="ligh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 i="1" sz="1200">
                <a:solidFill>
                  <a:schemeClr val="dk1"/>
                </a:solidFill>
              </a:defRPr>
            </a:pPr>
            <a:r>
              <a:t>Verse 4a</a:t>
            </a:r>
          </a:p>
          <a:p>
            <a:pPr>
              <a:defRPr i="1" sz="1000">
                <a:solidFill>
                  <a:schemeClr val="dk1"/>
                </a:solidFill>
              </a:defRPr>
            </a:pPr>
            <a:r>
              <a:t>(4/8)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66360"/>
            <a:ext cx="4389120" cy="3657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r">
              <a:defRPr i="1" sz="1200">
                <a:solidFill>
                  <a:schemeClr val="dk1"/>
                </a:solidFill>
              </a:defRPr>
            </a:pPr>
            <a:r>
              <a:t>Title: Majesty </a:t>
            </a:r>
            <a:br/>
            <a:r>
              <a:t>Author: Unknown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8778240" cy="498348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Worship His majesty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Jesus who died, now glorified</a:t>
            </a:r>
          </a:p>
          <a:p>
            <a:pPr algn="ctr">
              <a:defRPr sz="4000">
                <a:solidFill>
                  <a:schemeClr val="dk1"/>
                </a:solidFill>
                <a:latin typeface="Gill Sans"/>
              </a:defRPr>
            </a:pPr>
            <a:r>
              <a:t>King of all Kings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