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5" r:id="rId4"/>
    <p:sldMasterId id="2147485650" r:id="rId5"/>
  </p:sldMasterIdLst>
  <p:notesMasterIdLst>
    <p:notesMasterId r:id="rId32"/>
  </p:notesMasterIdLst>
  <p:handoutMasterIdLst>
    <p:handoutMasterId r:id="rId33"/>
  </p:handoutMasterIdLst>
  <p:sldIdLst>
    <p:sldId id="2076137648" r:id="rId6"/>
    <p:sldId id="2076137531" r:id="rId7"/>
    <p:sldId id="2076137815" r:id="rId8"/>
    <p:sldId id="2076137816" r:id="rId9"/>
    <p:sldId id="2076137817" r:id="rId10"/>
    <p:sldId id="2076137818" r:id="rId11"/>
    <p:sldId id="2076137819" r:id="rId12"/>
    <p:sldId id="2076137820" r:id="rId13"/>
    <p:sldId id="2076137839" r:id="rId14"/>
    <p:sldId id="2076137823" r:id="rId15"/>
    <p:sldId id="2076137824" r:id="rId16"/>
    <p:sldId id="2076137825" r:id="rId17"/>
    <p:sldId id="2076137826" r:id="rId18"/>
    <p:sldId id="2076137827" r:id="rId19"/>
    <p:sldId id="2076137828" r:id="rId20"/>
    <p:sldId id="2076137835" r:id="rId21"/>
    <p:sldId id="2076137822" r:id="rId22"/>
    <p:sldId id="2076137829" r:id="rId23"/>
    <p:sldId id="2076137838" r:id="rId24"/>
    <p:sldId id="2076137841" r:id="rId25"/>
    <p:sldId id="2076137840" r:id="rId26"/>
    <p:sldId id="2076137834" r:id="rId27"/>
    <p:sldId id="2076137833" r:id="rId28"/>
    <p:sldId id="2076137830" r:id="rId29"/>
    <p:sldId id="2076137831" r:id="rId30"/>
    <p:sldId id="2076137836" r:id="rId31"/>
  </p:sldIdLst>
  <p:sldSz cx="12192000" cy="6858000"/>
  <p:notesSz cx="6781800" cy="90678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9885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83CC06-4578-DF07-AED7-718D17A5F58B}" name="Lan Li (AI)" initials="L(" userId="S::lali@microsoft.com::ec6ad8ba-17e7-48f9-b472-64daf38a1647" providerId="AD"/>
  <p188:author id="{7EC4DA09-A143-8FFA-254E-10C8880A7B10}" name="Saku Uchikawa" initials="SU" userId="Anonymous_Saku Uchikawa" providerId="None"/>
  <p188:author id="{A55FE20D-D09E-25BB-92E7-7763C68620BD}" name="Murali Kumanduri" initials="MK" userId="S::murkum@microsoft.com::0587bd0b-6f86-4564-880f-e028cf2814af" providerId="AD"/>
  <p188:author id="{1B8D6913-5A34-4A20-66E3-E0FBE2D82C41}" name="Tianyun Lan (Adequada)" initials="TL(" userId="Tianyun Lan (Adequada)" providerId="None"/>
  <p188:author id="{C43C8014-8070-87A5-C548-986AFAFB40DB}" name="Omar Aftab" initials="OA" userId="S-1-5-21-2127521184-1604012920-1887927527-1243354" providerId="AD"/>
  <p188:author id="{2EFD172E-C533-0181-99D3-961D485BFB69}" name="Monica Lueder" initials="ML" userId="S-1-5-21-2127521184-1604012920-1887927527-2598260" providerId="AD"/>
  <p188:author id="{84DC5844-E5B7-2474-2176-EC54CF0FF595}" name="Philippe Brissaud" initials="PB" userId="S::philibri@microsoft.com::1f09da7b-259c-40fc-adc9-34b7a91c25dd" providerId="AD"/>
  <p188:author id="{AE39005A-81BF-CC42-1031-58B00D9C06D4}" name="Claudia Tejeda" initials="CT" userId="S::cltejeda@microsoft.com::545777ce-9c41-4eca-a7b8-ae21403c412a" providerId="AD"/>
  <p188:author id="{5C10875E-D716-5151-F449-DD320172926B}" name="RJ Taylor" initials="RT" userId="S::rtaylor@allytics.com::3d481f19-f3f8-4727-aba4-8e14ecdf8fc6" providerId="AD"/>
  <p188:author id="{B3D18764-E50E-DF36-9CE8-061B19BE6AF6}" name="Mary Feil-Jacobs" initials="MFJ" userId="Anonymous_Mary Feil-Jacobs" providerId="None"/>
  <p188:author id="{1925B283-9136-614F-F273-EC82A49B765B}" name="Joel Schaeffer" initials="JS" userId="S::joelsch@microsoft.com::43f845d5-e08e-4884-84c8-2d8183b02b00" providerId="AD"/>
  <p188:author id="{6EE97C85-23B3-5BE9-FD1A-901E29CB6694}" name="Javann Jones" initials="JJ" userId="S::jjones@allytics.com::9c7d6b89-6281-4c3e-b718-70746d020c2b" providerId="AD"/>
  <p188:author id="{BA4DA892-F4F4-8B6C-2489-55441FB0A538}" name="Sally Shi" initials="SS" userId="S::sashi@microsoft.com::3dd53fc4-fdbd-42d3-9029-c880e2f871dc" providerId="AD"/>
  <p188:author id="{753DF1B6-ABFD-7668-9B23-AAE0AC5C0E9D}" name="Kathy Osborne" initials="KO" userId="S::kathyos@microsoft.com::5e652ab2-ef5c-43e0-afa2-e7467460655f" providerId="AD"/>
  <p188:author id="{371930C0-DEF3-A569-E7F7-B90F655CA329}" name="Tianyun Lan (Adequada)" initials="T(" userId="S::v-tianla@microsoft.com::7750e24d-3367-44fd-abf2-5fb4d1288d57" providerId="AD"/>
  <p188:author id="{BC8180DC-BE10-1821-D834-2E94554B023A}" name="Andrey Meleshko" initials="AM" userId="S::andreym@microsoft.com::e1cbb394-2fd3-4c12-8421-6f1cf7b02bf3" providerId="AD"/>
  <p188:author id="{903D06F5-1E01-5A4A-2E05-DDFB59BD23BB}" name="Mary Feil-Jacobs" initials="MF" userId="S-1-5-21-2127521184-1604012920-1887927527-65006" providerId="AD"/>
  <p188:author id="{446DC8FC-7093-E385-21EB-756D6FE5DCDB}" name="Frank Weigel" initials="FW [2]" userId="Frank Weige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Frank Weigel" initials="FW [2]" lastIdx="28" clrIdx="4">
    <p:extLst>
      <p:ext uri="{19B8F6BF-5375-455C-9EA6-DF929625EA0E}">
        <p15:presenceInfo xmlns:p15="http://schemas.microsoft.com/office/powerpoint/2012/main" userId="Frank Weigel" providerId="None"/>
      </p:ext>
    </p:extLst>
  </p:cmAuthor>
  <p:cmAuthor id="5" name="Omar Aftab" initials="OA" lastIdx="2" clrIdx="5">
    <p:extLst>
      <p:ext uri="{19B8F6BF-5375-455C-9EA6-DF929625EA0E}">
        <p15:presenceInfo xmlns:p15="http://schemas.microsoft.com/office/powerpoint/2012/main" userId="S-1-5-21-2127521184-1604012920-1887927527-1243354" providerId="AD"/>
      </p:ext>
    </p:extLst>
  </p:cmAuthor>
  <p:cmAuthor id="6" name="RJ Taylor" initials="RT" lastIdx="13" clrIdx="6">
    <p:extLst>
      <p:ext uri="{19B8F6BF-5375-455C-9EA6-DF929625EA0E}">
        <p15:presenceInfo xmlns:p15="http://schemas.microsoft.com/office/powerpoint/2012/main" userId="S::rtaylor@allytics.com::3d481f19-f3f8-4727-aba4-8e14ecdf8fc6" providerId="AD"/>
      </p:ext>
    </p:extLst>
  </p:cmAuthor>
  <p:cmAuthor id="7" name="Javann Jones" initials="JJ" lastIdx="1" clrIdx="7">
    <p:extLst>
      <p:ext uri="{19B8F6BF-5375-455C-9EA6-DF929625EA0E}">
        <p15:presenceInfo xmlns:p15="http://schemas.microsoft.com/office/powerpoint/2012/main" userId="S::jjones@allytics.com::9c7d6b89-6281-4c3e-b718-70746d020c2b" providerId="AD"/>
      </p:ext>
    </p:extLst>
  </p:cmAuthor>
  <p:cmAuthor id="8" name="Sally Shi" initials="SS" lastIdx="11" clrIdx="8">
    <p:extLst>
      <p:ext uri="{19B8F6BF-5375-455C-9EA6-DF929625EA0E}">
        <p15:presenceInfo xmlns:p15="http://schemas.microsoft.com/office/powerpoint/2012/main" userId="S::sashi@microsoft.com::3dd53fc4-fdbd-42d3-9029-c880e2f871dc" providerId="AD"/>
      </p:ext>
    </p:extLst>
  </p:cmAuthor>
  <p:cmAuthor id="9" name="Andrey Meleshko" initials="AM" lastIdx="3" clrIdx="9">
    <p:extLst>
      <p:ext uri="{19B8F6BF-5375-455C-9EA6-DF929625EA0E}">
        <p15:presenceInfo xmlns:p15="http://schemas.microsoft.com/office/powerpoint/2012/main" userId="S::andreym@microsoft.com::e1cbb394-2fd3-4c12-8421-6f1cf7b02bf3" providerId="AD"/>
      </p:ext>
    </p:extLst>
  </p:cmAuthor>
  <p:cmAuthor id="10" name="Tianyun Lan (Adequada)" initials="T(" lastIdx="1" clrIdx="10">
    <p:extLst>
      <p:ext uri="{19B8F6BF-5375-455C-9EA6-DF929625EA0E}">
        <p15:presenceInfo xmlns:p15="http://schemas.microsoft.com/office/powerpoint/2012/main" userId="S::v-tianla@microsoft.com::7750e24d-3367-44fd-abf2-5fb4d1288d57" providerId="AD"/>
      </p:ext>
    </p:extLst>
  </p:cmAuthor>
  <p:cmAuthor id="11" name="Murali Kumanduri" initials="MK" lastIdx="1" clrIdx="11">
    <p:extLst>
      <p:ext uri="{19B8F6BF-5375-455C-9EA6-DF929625EA0E}">
        <p15:presenceInfo xmlns:p15="http://schemas.microsoft.com/office/powerpoint/2012/main" userId="S::murkum@microsoft.com::0587bd0b-6f86-4564-880f-e028cf2814af" providerId="AD"/>
      </p:ext>
    </p:extLst>
  </p:cmAuthor>
  <p:cmAuthor id="12" name="Tianyun Lan (Adequada)" initials="TL(" lastIdx="4" clrIdx="12">
    <p:extLst>
      <p:ext uri="{19B8F6BF-5375-455C-9EA6-DF929625EA0E}">
        <p15:presenceInfo xmlns:p15="http://schemas.microsoft.com/office/powerpoint/2012/main" userId="Tianyun Lan (Adequada)" providerId="None"/>
      </p:ext>
    </p:extLst>
  </p:cmAuthor>
  <p:cmAuthor id="13" name="Philippe Brissaud" initials="PB" lastIdx="8" clrIdx="13">
    <p:extLst>
      <p:ext uri="{19B8F6BF-5375-455C-9EA6-DF929625EA0E}">
        <p15:presenceInfo xmlns:p15="http://schemas.microsoft.com/office/powerpoint/2012/main" userId="S::philibri@microsoft.com::1f09da7b-259c-40fc-adc9-34b7a91c25dd" providerId="AD"/>
      </p:ext>
    </p:extLst>
  </p:cmAuthor>
  <p:cmAuthor id="14" name="Joel Schaeffer" initials="JS" lastIdx="7" clrIdx="14">
    <p:extLst>
      <p:ext uri="{19B8F6BF-5375-455C-9EA6-DF929625EA0E}">
        <p15:presenceInfo xmlns:p15="http://schemas.microsoft.com/office/powerpoint/2012/main" userId="S::joelsch@microsoft.com::43f845d5-e08e-4884-84c8-2d8183b02b00" providerId="AD"/>
      </p:ext>
    </p:extLst>
  </p:cmAuthor>
  <p:cmAuthor id="15" name="Lan Li (AI)" initials="L(" lastIdx="5" clrIdx="15">
    <p:extLst>
      <p:ext uri="{19B8F6BF-5375-455C-9EA6-DF929625EA0E}">
        <p15:presenceInfo xmlns:p15="http://schemas.microsoft.com/office/powerpoint/2012/main" userId="S::lali@microsoft.com::ec6ad8ba-17e7-48f9-b472-64daf38a1647" providerId="AD"/>
      </p:ext>
    </p:extLst>
  </p:cmAuthor>
  <p:cmAuthor id="16" name="Mara Kramer" initials="MK" lastIdx="2" clrIdx="16">
    <p:extLst>
      <p:ext uri="{19B8F6BF-5375-455C-9EA6-DF929625EA0E}">
        <p15:presenceInfo xmlns:p15="http://schemas.microsoft.com/office/powerpoint/2012/main" userId="S::Mara.Kramer@thespurgroup.com::f2a35d68-61b7-4e26-9933-eeffd7a513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B556A"/>
    <a:srgbClr val="191919"/>
    <a:srgbClr val="EAEAEA"/>
    <a:srgbClr val="30E5D0"/>
    <a:srgbClr val="0E718C"/>
    <a:srgbClr val="14A0C6"/>
    <a:srgbClr val="16ABD4"/>
    <a:srgbClr val="6CD4F0"/>
    <a:srgbClr val="B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5" autoAdjust="0"/>
    <p:restoredTop sz="64307" autoAdjust="0"/>
  </p:normalViewPr>
  <p:slideViewPr>
    <p:cSldViewPr snapToGrid="0">
      <p:cViewPr varScale="1">
        <p:scale>
          <a:sx n="69" d="100"/>
          <a:sy n="69" d="100"/>
        </p:scale>
        <p:origin x="1548" y="78"/>
      </p:cViewPr>
      <p:guideLst/>
    </p:cSldViewPr>
  </p:slideViewPr>
  <p:outlineViewPr>
    <p:cViewPr>
      <p:scale>
        <a:sx n="33" d="100"/>
        <a:sy n="33" d="100"/>
      </p:scale>
      <p:origin x="0" y="-83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04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9885"/>
        <p:guide pos="21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ona Elijah" userId="7eec8053-9273-4418-b3ae-1ef73b2465f1" providerId="ADAL" clId="{B31B06F0-C9B0-43FE-A3C4-C0EF17459426}"/>
    <pc:docChg chg="custSel addSld modSld">
      <pc:chgData name="Rishona Elijah" userId="7eec8053-9273-4418-b3ae-1ef73b2465f1" providerId="ADAL" clId="{B31B06F0-C9B0-43FE-A3C4-C0EF17459426}" dt="2021-12-15T00:09:08.509" v="496" actId="20577"/>
      <pc:docMkLst>
        <pc:docMk/>
      </pc:docMkLst>
      <pc:sldChg chg="modSp mod">
        <pc:chgData name="Rishona Elijah" userId="7eec8053-9273-4418-b3ae-1ef73b2465f1" providerId="ADAL" clId="{B31B06F0-C9B0-43FE-A3C4-C0EF17459426}" dt="2021-12-15T00:09:08.509" v="496" actId="20577"/>
        <pc:sldMkLst>
          <pc:docMk/>
          <pc:sldMk cId="2953591428" sldId="2076137838"/>
        </pc:sldMkLst>
        <pc:graphicFrameChg chg="modGraphic">
          <ac:chgData name="Rishona Elijah" userId="7eec8053-9273-4418-b3ae-1ef73b2465f1" providerId="ADAL" clId="{B31B06F0-C9B0-43FE-A3C4-C0EF17459426}" dt="2021-12-15T00:09:08.509" v="496" actId="20577"/>
          <ac:graphicFrameMkLst>
            <pc:docMk/>
            <pc:sldMk cId="2953591428" sldId="2076137838"/>
            <ac:graphicFrameMk id="10" creationId="{92D09502-F9CD-4B3D-B647-A07CA780ADFF}"/>
          </ac:graphicFrameMkLst>
        </pc:graphicFrameChg>
      </pc:sldChg>
      <pc:sldChg chg="addSp delSp modSp add mod">
        <pc:chgData name="Rishona Elijah" userId="7eec8053-9273-4418-b3ae-1ef73b2465f1" providerId="ADAL" clId="{B31B06F0-C9B0-43FE-A3C4-C0EF17459426}" dt="2021-12-15T00:08:12.002" v="494" actId="15"/>
        <pc:sldMkLst>
          <pc:docMk/>
          <pc:sldMk cId="71268859" sldId="2076137840"/>
        </pc:sldMkLst>
        <pc:spChg chg="add mod">
          <ac:chgData name="Rishona Elijah" userId="7eec8053-9273-4418-b3ae-1ef73b2465f1" providerId="ADAL" clId="{B31B06F0-C9B0-43FE-A3C4-C0EF17459426}" dt="2021-12-15T00:08:12.002" v="494" actId="15"/>
          <ac:spMkLst>
            <pc:docMk/>
            <pc:sldMk cId="71268859" sldId="2076137840"/>
            <ac:spMk id="5" creationId="{4FAFD71E-79D3-4BA4-A6E1-54B817B1C42D}"/>
          </ac:spMkLst>
        </pc:spChg>
        <pc:spChg chg="mod">
          <ac:chgData name="Rishona Elijah" userId="7eec8053-9273-4418-b3ae-1ef73b2465f1" providerId="ADAL" clId="{B31B06F0-C9B0-43FE-A3C4-C0EF17459426}" dt="2021-12-15T00:03:19.504" v="19" actId="20577"/>
          <ac:spMkLst>
            <pc:docMk/>
            <pc:sldMk cId="71268859" sldId="2076137840"/>
            <ac:spMk id="28" creationId="{B125E47E-C465-4AF0-A708-A1E88AB752E3}"/>
          </ac:spMkLst>
        </pc:spChg>
        <pc:graphicFrameChg chg="del">
          <ac:chgData name="Rishona Elijah" userId="7eec8053-9273-4418-b3ae-1ef73b2465f1" providerId="ADAL" clId="{B31B06F0-C9B0-43FE-A3C4-C0EF17459426}" dt="2021-12-15T00:03:11.407" v="17" actId="478"/>
          <ac:graphicFrameMkLst>
            <pc:docMk/>
            <pc:sldMk cId="71268859" sldId="2076137840"/>
            <ac:graphicFrameMk id="10" creationId="{92D09502-F9CD-4B3D-B647-A07CA780ADFF}"/>
          </ac:graphicFrameMkLst>
        </pc:graphicFrameChg>
      </pc:sldChg>
    </pc:docChg>
  </pc:docChgLst>
  <pc:docChgLst>
    <pc:chgData name="Lisa Crosbie" userId="206baa53-da2f-48e6-9571-cdfc32bb8e1f" providerId="ADAL" clId="{27BC0D9E-C511-4DED-92D4-61E1DADC22B9}"/>
    <pc:docChg chg="custSel addSld modSld">
      <pc:chgData name="Lisa Crosbie" userId="206baa53-da2f-48e6-9571-cdfc32bb8e1f" providerId="ADAL" clId="{27BC0D9E-C511-4DED-92D4-61E1DADC22B9}" dt="2021-04-29T07:24:52.673" v="579" actId="20577"/>
      <pc:docMkLst>
        <pc:docMk/>
      </pc:docMkLst>
      <pc:sldChg chg="modSp mod">
        <pc:chgData name="Lisa Crosbie" userId="206baa53-da2f-48e6-9571-cdfc32bb8e1f" providerId="ADAL" clId="{27BC0D9E-C511-4DED-92D4-61E1DADC22B9}" dt="2021-04-29T07:22:58.199" v="100" actId="1076"/>
        <pc:sldMkLst>
          <pc:docMk/>
          <pc:sldMk cId="1846948833" sldId="2076137820"/>
        </pc:sldMkLst>
        <pc:spChg chg="mod">
          <ac:chgData name="Lisa Crosbie" userId="206baa53-da2f-48e6-9571-cdfc32bb8e1f" providerId="ADAL" clId="{27BC0D9E-C511-4DED-92D4-61E1DADC22B9}" dt="2021-04-29T07:22:58.199" v="100" actId="1076"/>
          <ac:spMkLst>
            <pc:docMk/>
            <pc:sldMk cId="1846948833" sldId="2076137820"/>
            <ac:spMk id="38" creationId="{9FE63EE8-C71A-4332-9A2F-7A095566BB02}"/>
          </ac:spMkLst>
        </pc:spChg>
      </pc:sldChg>
      <pc:sldChg chg="modSp add mod">
        <pc:chgData name="Lisa Crosbie" userId="206baa53-da2f-48e6-9571-cdfc32bb8e1f" providerId="ADAL" clId="{27BC0D9E-C511-4DED-92D4-61E1DADC22B9}" dt="2021-04-29T07:24:52.673" v="579" actId="20577"/>
        <pc:sldMkLst>
          <pc:docMk/>
          <pc:sldMk cId="1887250980" sldId="2076137839"/>
        </pc:sldMkLst>
        <pc:spChg chg="mod">
          <ac:chgData name="Lisa Crosbie" userId="206baa53-da2f-48e6-9571-cdfc32bb8e1f" providerId="ADAL" clId="{27BC0D9E-C511-4DED-92D4-61E1DADC22B9}" dt="2021-04-29T07:23:46.175" v="127" actId="20577"/>
          <ac:spMkLst>
            <pc:docMk/>
            <pc:sldMk cId="1887250980" sldId="2076137839"/>
            <ac:spMk id="2" creationId="{00000000-0000-0000-0000-000000000000}"/>
          </ac:spMkLst>
        </pc:spChg>
        <pc:spChg chg="mod">
          <ac:chgData name="Lisa Crosbie" userId="206baa53-da2f-48e6-9571-cdfc32bb8e1f" providerId="ADAL" clId="{27BC0D9E-C511-4DED-92D4-61E1DADC22B9}" dt="2021-04-29T07:24:52.673" v="579" actId="20577"/>
          <ac:spMkLst>
            <pc:docMk/>
            <pc:sldMk cId="1887250980" sldId="2076137839"/>
            <ac:spMk id="38" creationId="{9FE63EE8-C71A-4332-9A2F-7A095566BB02}"/>
          </ac:spMkLst>
        </pc:spChg>
      </pc:sldChg>
    </pc:docChg>
  </pc:docChgLst>
  <pc:docChgLst>
    <pc:chgData name="Rishona Elijah" userId="7eec8053-9273-4418-b3ae-1ef73b2465f1" providerId="ADAL" clId="{D2A15F21-2E2F-43F9-B374-A2F96AD517F7}"/>
    <pc:docChg chg="undo custSel modSld">
      <pc:chgData name="Rishona Elijah" userId="7eec8053-9273-4418-b3ae-1ef73b2465f1" providerId="ADAL" clId="{D2A15F21-2E2F-43F9-B374-A2F96AD517F7}" dt="2021-04-29T23:47:31.523" v="162" actId="207"/>
      <pc:docMkLst>
        <pc:docMk/>
      </pc:docMkLst>
      <pc:sldChg chg="modSp">
        <pc:chgData name="Rishona Elijah" userId="7eec8053-9273-4418-b3ae-1ef73b2465f1" providerId="ADAL" clId="{D2A15F21-2E2F-43F9-B374-A2F96AD517F7}" dt="2021-04-29T23:47:31.523" v="162" actId="207"/>
        <pc:sldMkLst>
          <pc:docMk/>
          <pc:sldMk cId="2953591428" sldId="2076137838"/>
        </pc:sldMkLst>
        <pc:graphicFrameChg chg="mod modGraphic">
          <ac:chgData name="Rishona Elijah" userId="7eec8053-9273-4418-b3ae-1ef73b2465f1" providerId="ADAL" clId="{D2A15F21-2E2F-43F9-B374-A2F96AD517F7}" dt="2021-04-29T23:47:31.523" v="162" actId="207"/>
          <ac:graphicFrameMkLst>
            <pc:docMk/>
            <pc:sldMk cId="2953591428" sldId="2076137838"/>
            <ac:graphicFrameMk id="10" creationId="{92D09502-F9CD-4B3D-B647-A07CA780ADFF}"/>
          </ac:graphicFrameMkLst>
        </pc:graphicFrameChg>
      </pc:sldChg>
    </pc:docChg>
  </pc:docChgLst>
  <pc:docChgLst>
    <pc:chgData name="Rishona Elijah" userId="7eec8053-9273-4418-b3ae-1ef73b2465f1" providerId="ADAL" clId="{37F92697-6A51-4E1D-BC18-9BC2D7F46902}"/>
    <pc:docChg chg="custSel addSld modSld sldOrd">
      <pc:chgData name="Rishona Elijah" userId="7eec8053-9273-4418-b3ae-1ef73b2465f1" providerId="ADAL" clId="{37F92697-6A51-4E1D-BC18-9BC2D7F46902}" dt="2022-03-24T22:39:18.400" v="536" actId="255"/>
      <pc:docMkLst>
        <pc:docMk/>
      </pc:docMkLst>
      <pc:sldChg chg="modSp mod">
        <pc:chgData name="Rishona Elijah" userId="7eec8053-9273-4418-b3ae-1ef73b2465f1" providerId="ADAL" clId="{37F92697-6A51-4E1D-BC18-9BC2D7F46902}" dt="2022-03-24T22:29:23.370" v="0" actId="113"/>
        <pc:sldMkLst>
          <pc:docMk/>
          <pc:sldMk cId="1887250980" sldId="2076137839"/>
        </pc:sldMkLst>
        <pc:spChg chg="mod">
          <ac:chgData name="Rishona Elijah" userId="7eec8053-9273-4418-b3ae-1ef73b2465f1" providerId="ADAL" clId="{37F92697-6A51-4E1D-BC18-9BC2D7F46902}" dt="2022-03-24T22:29:23.370" v="0" actId="113"/>
          <ac:spMkLst>
            <pc:docMk/>
            <pc:sldMk cId="1887250980" sldId="2076137839"/>
            <ac:spMk id="38" creationId="{9FE63EE8-C71A-4332-9A2F-7A095566BB02}"/>
          </ac:spMkLst>
        </pc:spChg>
      </pc:sldChg>
      <pc:sldChg chg="modSp mod">
        <pc:chgData name="Rishona Elijah" userId="7eec8053-9273-4418-b3ae-1ef73b2465f1" providerId="ADAL" clId="{37F92697-6A51-4E1D-BC18-9BC2D7F46902}" dt="2022-03-24T22:38:56.114" v="533" actId="20577"/>
        <pc:sldMkLst>
          <pc:docMk/>
          <pc:sldMk cId="71268859" sldId="2076137840"/>
        </pc:sldMkLst>
        <pc:spChg chg="mod">
          <ac:chgData name="Rishona Elijah" userId="7eec8053-9273-4418-b3ae-1ef73b2465f1" providerId="ADAL" clId="{37F92697-6A51-4E1D-BC18-9BC2D7F46902}" dt="2022-03-24T22:38:56.114" v="533" actId="20577"/>
          <ac:spMkLst>
            <pc:docMk/>
            <pc:sldMk cId="71268859" sldId="2076137840"/>
            <ac:spMk id="5" creationId="{4FAFD71E-79D3-4BA4-A6E1-54B817B1C42D}"/>
          </ac:spMkLst>
        </pc:spChg>
        <pc:spChg chg="mod">
          <ac:chgData name="Rishona Elijah" userId="7eec8053-9273-4418-b3ae-1ef73b2465f1" providerId="ADAL" clId="{37F92697-6A51-4E1D-BC18-9BC2D7F46902}" dt="2022-03-24T22:34:10.165" v="36" actId="20577"/>
          <ac:spMkLst>
            <pc:docMk/>
            <pc:sldMk cId="71268859" sldId="2076137840"/>
            <ac:spMk id="28" creationId="{B125E47E-C465-4AF0-A708-A1E88AB752E3}"/>
          </ac:spMkLst>
        </pc:spChg>
      </pc:sldChg>
      <pc:sldChg chg="modSp add mod ord">
        <pc:chgData name="Rishona Elijah" userId="7eec8053-9273-4418-b3ae-1ef73b2465f1" providerId="ADAL" clId="{37F92697-6A51-4E1D-BC18-9BC2D7F46902}" dt="2022-03-24T22:39:18.400" v="536" actId="255"/>
        <pc:sldMkLst>
          <pc:docMk/>
          <pc:sldMk cId="1115615708" sldId="2076137841"/>
        </pc:sldMkLst>
        <pc:spChg chg="mod">
          <ac:chgData name="Rishona Elijah" userId="7eec8053-9273-4418-b3ae-1ef73b2465f1" providerId="ADAL" clId="{37F92697-6A51-4E1D-BC18-9BC2D7F46902}" dt="2022-03-24T22:39:18.400" v="536" actId="255"/>
          <ac:spMkLst>
            <pc:docMk/>
            <pc:sldMk cId="1115615708" sldId="2076137841"/>
            <ac:spMk id="5" creationId="{4FAFD71E-79D3-4BA4-A6E1-54B817B1C4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39724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l">
              <a:defRPr sz="20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26816" y="1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r">
              <a:defRPr sz="2000"/>
            </a:lvl1pPr>
          </a:lstStyle>
          <a:p>
            <a:fld id="{9F7DF709-A015-47C7-B595-368521E90863}" type="datetime8">
              <a:rPr lang="en-US" smtClean="0">
                <a:latin typeface="Segoe UI" pitchFamily="34" charset="0"/>
              </a:rPr>
              <a:t>3/25/2022 9:29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29808966"/>
            <a:ext cx="5857968" cy="1140965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algn="l">
              <a:defRPr sz="2000"/>
            </a:lvl1pPr>
          </a:lstStyle>
          <a:p>
            <a:pPr marL="674216" defTabSz="1546692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846413" y="29808968"/>
            <a:ext cx="1084489" cy="1569179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algn="r">
              <a:defRPr sz="20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l">
              <a:defRPr sz="20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6992938" y="2354263"/>
            <a:ext cx="20918488" cy="11768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54720" tIns="77360" rIns="154720" bIns="7736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29814414"/>
            <a:ext cx="5985064" cy="1221724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marL="967002" indent="0" algn="l">
              <a:defRPr sz="2000"/>
            </a:lvl1pPr>
          </a:lstStyle>
          <a:p>
            <a:pPr defTabSz="1546692" eaLnBrk="0" hangingPunct="0"/>
            <a:r>
              <a:rPr lang="en-US" sz="7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26816" y="1"/>
            <a:ext cx="3004087" cy="1569179"/>
          </a:xfrm>
          <a:prstGeom prst="rect">
            <a:avLst/>
          </a:prstGeom>
        </p:spPr>
        <p:txBody>
          <a:bodyPr vert="horz" lIns="154720" tIns="77360" rIns="154720" bIns="77360" rtlCol="0"/>
          <a:lstStyle>
            <a:lvl1pPr algn="r">
              <a:defRPr sz="2000">
                <a:latin typeface="Segoe UI" pitchFamily="34" charset="0"/>
              </a:defRPr>
            </a:lvl1pPr>
          </a:lstStyle>
          <a:p>
            <a:fld id="{A3723069-FE27-44F1-B74F-20B5C3F8D606}" type="datetime8">
              <a:rPr lang="en-US" smtClean="0"/>
              <a:t>3/25/2022 9:28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93251" y="14907207"/>
            <a:ext cx="5546005" cy="14122616"/>
          </a:xfrm>
          <a:prstGeom prst="rect">
            <a:avLst/>
          </a:prstGeom>
        </p:spPr>
        <p:txBody>
          <a:bodyPr vert="horz" lIns="154720" tIns="77360" rIns="154720" bIns="7736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73510" y="29808968"/>
            <a:ext cx="957392" cy="1569179"/>
          </a:xfrm>
          <a:prstGeom prst="rect">
            <a:avLst/>
          </a:prstGeom>
        </p:spPr>
        <p:txBody>
          <a:bodyPr vert="horz" lIns="154720" tIns="77360" rIns="154720" bIns="77360" rtlCol="0" anchor="b"/>
          <a:lstStyle>
            <a:lvl1pPr algn="r">
              <a:defRPr sz="20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546692" eaLnBrk="0" hangingPunct="0"/>
            <a:r>
              <a:rPr lang="en-US" sz="7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4679F1-B602-4E9C-BA01-E614EB66573E}" type="datetime8">
              <a:rPr lang="en-US" smtClean="0"/>
              <a:t>3/25/2022 9:28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0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61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15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549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9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8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6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7E96-0B21-454B-B488-458258EAA9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7E96-0B21-454B-B488-458258EAA9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7E96-0B21-454B-B488-458258EAA9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8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3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518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351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7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54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4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03FD98-CD5B-4ADD-8DA6-FE36A8C66EA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299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115A51-0E5A-41A2-93B2-23D5FA8E2788}"/>
              </a:ext>
            </a:extLst>
          </p:cNvPr>
          <p:cNvSpPr/>
          <p:nvPr userDrawn="1"/>
        </p:nvSpPr>
        <p:spPr bwMode="auto">
          <a:xfrm>
            <a:off x="0" y="3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681964 w 12192000"/>
              <a:gd name="connsiteY1" fmla="*/ 0 h 6857998"/>
              <a:gd name="connsiteX2" fmla="*/ 6075434 w 12192000"/>
              <a:gd name="connsiteY2" fmla="*/ 0 h 6857998"/>
              <a:gd name="connsiteX3" fmla="*/ 6757398 w 12192000"/>
              <a:gd name="connsiteY3" fmla="*/ 0 h 6857998"/>
              <a:gd name="connsiteX4" fmla="*/ 12192000 w 12192000"/>
              <a:gd name="connsiteY4" fmla="*/ 6857998 h 6857998"/>
              <a:gd name="connsiteX5" fmla="*/ 11510036 w 12192000"/>
              <a:gd name="connsiteY5" fmla="*/ 6857998 h 6857998"/>
              <a:gd name="connsiteX6" fmla="*/ 681964 w 12192000"/>
              <a:gd name="connsiteY6" fmla="*/ 6857998 h 6857998"/>
              <a:gd name="connsiteX7" fmla="*/ 0 w 12192000"/>
              <a:gd name="connsiteY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681964" y="0"/>
                </a:lnTo>
                <a:lnTo>
                  <a:pt x="6075434" y="0"/>
                </a:lnTo>
                <a:lnTo>
                  <a:pt x="6757398" y="0"/>
                </a:lnTo>
                <a:lnTo>
                  <a:pt x="12192000" y="6857998"/>
                </a:lnTo>
                <a:lnTo>
                  <a:pt x="11510036" y="6857998"/>
                </a:lnTo>
                <a:lnTo>
                  <a:pt x="68196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1" y="972781"/>
            <a:ext cx="4991100" cy="55181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rgbClr val="0B556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905011"/>
            <a:ext cx="6756400" cy="89101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72BB6-0A5F-4921-8DC3-047ED3EFB9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E865541-F9AD-42D5-A926-4511F0E0B40C}"/>
              </a:ext>
            </a:extLst>
          </p:cNvPr>
          <p:cNvGrpSpPr/>
          <p:nvPr userDrawn="1"/>
        </p:nvGrpSpPr>
        <p:grpSpPr>
          <a:xfrm>
            <a:off x="8031100" y="-560617"/>
            <a:ext cx="4721522" cy="6940004"/>
            <a:chOff x="8031100" y="-560617"/>
            <a:chExt cx="4721522" cy="69400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97BEA5-81BF-4A57-A752-0606E3EEEB16}"/>
                </a:ext>
              </a:extLst>
            </p:cNvPr>
            <p:cNvSpPr/>
            <p:nvPr userDrawn="1"/>
          </p:nvSpPr>
          <p:spPr bwMode="auto">
            <a:xfrm rot="20886860">
              <a:off x="8031100" y="-560617"/>
              <a:ext cx="4721522" cy="6940004"/>
            </a:xfrm>
            <a:custGeom>
              <a:avLst/>
              <a:gdLst>
                <a:gd name="connsiteX0" fmla="*/ 0 w 4721522"/>
                <a:gd name="connsiteY0" fmla="*/ 0 h 6940004"/>
                <a:gd name="connsiteX1" fmla="*/ 4721522 w 4721522"/>
                <a:gd name="connsiteY1" fmla="*/ 993748 h 6940004"/>
                <a:gd name="connsiteX2" fmla="*/ 3470003 w 4721522"/>
                <a:gd name="connsiteY2" fmla="*/ 6940004 h 694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1522" h="6940004">
                  <a:moveTo>
                    <a:pt x="0" y="0"/>
                  </a:moveTo>
                  <a:lnTo>
                    <a:pt x="4721522" y="993748"/>
                  </a:lnTo>
                  <a:lnTo>
                    <a:pt x="3470003" y="6940004"/>
                  </a:lnTo>
                  <a:close/>
                </a:path>
              </a:pathLst>
            </a:custGeom>
            <a:solidFill>
              <a:srgbClr val="30E5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007AFE-DCF0-40B6-80A3-D3A1BC38A839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rgbClr val="0B556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683DF6-5B56-4EE9-9FAC-4D97B59E9A79}"/>
                </a:ext>
              </a:extLst>
            </p:cNvPr>
            <p:cNvSpPr/>
            <p:nvPr userDrawn="1"/>
          </p:nvSpPr>
          <p:spPr bwMode="auto">
            <a:xfrm rot="20886860">
              <a:off x="9095434" y="-427407"/>
              <a:ext cx="3544847" cy="5210448"/>
            </a:xfrm>
            <a:custGeom>
              <a:avLst/>
              <a:gdLst>
                <a:gd name="connsiteX0" fmla="*/ 0 w 3144843"/>
                <a:gd name="connsiteY0" fmla="*/ 0 h 4622497"/>
                <a:gd name="connsiteX1" fmla="*/ 3144843 w 3144843"/>
                <a:gd name="connsiteY1" fmla="*/ 661900 h 4622497"/>
                <a:gd name="connsiteX2" fmla="*/ 2311250 w 3144843"/>
                <a:gd name="connsiteY2" fmla="*/ 4622497 h 46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4843" h="4622497">
                  <a:moveTo>
                    <a:pt x="0" y="0"/>
                  </a:moveTo>
                  <a:lnTo>
                    <a:pt x="3144843" y="661900"/>
                  </a:lnTo>
                  <a:lnTo>
                    <a:pt x="2311250" y="4622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F6B43A-EE4C-4160-BF8C-49DE13735FDA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C121CB3-A218-4159-B0DB-7A633655F72C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5235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096F223-EA7F-44E6-A7CE-E1F324DD1F2B}"/>
              </a:ext>
            </a:extLst>
          </p:cNvPr>
          <p:cNvSpPr/>
          <p:nvPr userDrawn="1"/>
        </p:nvSpPr>
        <p:spPr bwMode="auto">
          <a:xfrm flipH="1" flipV="1">
            <a:off x="-1" y="-2"/>
            <a:ext cx="12192000" cy="6865259"/>
          </a:xfrm>
          <a:custGeom>
            <a:avLst/>
            <a:gdLst>
              <a:gd name="connsiteX0" fmla="*/ 12192000 w 12192000"/>
              <a:gd name="connsiteY0" fmla="*/ 6865259 h 6865259"/>
              <a:gd name="connsiteX1" fmla="*/ 11068051 w 12192000"/>
              <a:gd name="connsiteY1" fmla="*/ 6865259 h 6865259"/>
              <a:gd name="connsiteX2" fmla="*/ 5468875 w 12192000"/>
              <a:gd name="connsiteY2" fmla="*/ 6865259 h 6865259"/>
              <a:gd name="connsiteX3" fmla="*/ 4344926 w 12192000"/>
              <a:gd name="connsiteY3" fmla="*/ 6865259 h 6865259"/>
              <a:gd name="connsiteX4" fmla="*/ 0 w 12192000"/>
              <a:gd name="connsiteY4" fmla="*/ 1393288 h 6865259"/>
              <a:gd name="connsiteX5" fmla="*/ 0 w 12192000"/>
              <a:gd name="connsiteY5" fmla="*/ 0 h 6865259"/>
              <a:gd name="connsiteX6" fmla="*/ 17633 w 12192000"/>
              <a:gd name="connsiteY6" fmla="*/ 0 h 6865259"/>
              <a:gd name="connsiteX7" fmla="*/ 11068051 w 12192000"/>
              <a:gd name="connsiteY7" fmla="*/ 0 h 6865259"/>
              <a:gd name="connsiteX8" fmla="*/ 12192000 w 12192000"/>
              <a:gd name="connsiteY8" fmla="*/ 0 h 686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65259">
                <a:moveTo>
                  <a:pt x="12192000" y="6865259"/>
                </a:moveTo>
                <a:lnTo>
                  <a:pt x="11068051" y="6865259"/>
                </a:lnTo>
                <a:lnTo>
                  <a:pt x="5468875" y="6865259"/>
                </a:lnTo>
                <a:lnTo>
                  <a:pt x="4344926" y="6865259"/>
                </a:lnTo>
                <a:lnTo>
                  <a:pt x="0" y="1393288"/>
                </a:lnTo>
                <a:lnTo>
                  <a:pt x="0" y="0"/>
                </a:lnTo>
                <a:lnTo>
                  <a:pt x="17633" y="0"/>
                </a:lnTo>
                <a:lnTo>
                  <a:pt x="11068051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571182"/>
            <a:ext cx="8617857" cy="89101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182D9C5-19C1-45E8-A3D2-B234769117E0}"/>
              </a:ext>
            </a:extLst>
          </p:cNvPr>
          <p:cNvSpPr/>
          <p:nvPr userDrawn="1"/>
        </p:nvSpPr>
        <p:spPr bwMode="auto">
          <a:xfrm rot="20654002" flipH="1" flipV="1">
            <a:off x="-474085" y="2575069"/>
            <a:ext cx="3042590" cy="4786336"/>
          </a:xfrm>
          <a:custGeom>
            <a:avLst/>
            <a:gdLst>
              <a:gd name="connsiteX0" fmla="*/ 1933751 w 3042590"/>
              <a:gd name="connsiteY0" fmla="*/ 4786336 h 4786336"/>
              <a:gd name="connsiteX1" fmla="*/ 0 w 3042590"/>
              <a:gd name="connsiteY1" fmla="*/ 0 h 4786336"/>
              <a:gd name="connsiteX2" fmla="*/ 3042590 w 3042590"/>
              <a:gd name="connsiteY2" fmla="*/ 859053 h 478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590" h="4786336">
                <a:moveTo>
                  <a:pt x="1933751" y="4786336"/>
                </a:moveTo>
                <a:lnTo>
                  <a:pt x="0" y="0"/>
                </a:lnTo>
                <a:lnTo>
                  <a:pt x="3042590" y="859053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F358233-2C2E-4321-B7BC-F1ED3B024F43}"/>
              </a:ext>
            </a:extLst>
          </p:cNvPr>
          <p:cNvSpPr/>
          <p:nvPr userDrawn="1"/>
        </p:nvSpPr>
        <p:spPr bwMode="auto">
          <a:xfrm rot="20654002" flipH="1" flipV="1">
            <a:off x="-417206" y="3088907"/>
            <a:ext cx="2677559" cy="4212102"/>
          </a:xfrm>
          <a:custGeom>
            <a:avLst/>
            <a:gdLst>
              <a:gd name="connsiteX0" fmla="*/ 1701752 w 2677559"/>
              <a:gd name="connsiteY0" fmla="*/ 4212102 h 4212102"/>
              <a:gd name="connsiteX1" fmla="*/ 0 w 2677559"/>
              <a:gd name="connsiteY1" fmla="*/ 0 h 4212102"/>
              <a:gd name="connsiteX2" fmla="*/ 2677559 w 2677559"/>
              <a:gd name="connsiteY2" fmla="*/ 755989 h 42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559" h="4212102">
                <a:moveTo>
                  <a:pt x="1701752" y="4212102"/>
                </a:moveTo>
                <a:lnTo>
                  <a:pt x="0" y="0"/>
                </a:lnTo>
                <a:lnTo>
                  <a:pt x="2677559" y="755989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D48C1B-0998-4044-9267-283B799B5D64}"/>
              </a:ext>
            </a:extLst>
          </p:cNvPr>
          <p:cNvSpPr/>
          <p:nvPr userDrawn="1"/>
        </p:nvSpPr>
        <p:spPr bwMode="auto">
          <a:xfrm rot="20654002" flipH="1" flipV="1">
            <a:off x="-391792" y="3318508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3D1B04C-CEC3-4D9B-9A8E-3ECF64BF1BAA}"/>
              </a:ext>
            </a:extLst>
          </p:cNvPr>
          <p:cNvSpPr/>
          <p:nvPr userDrawn="1"/>
        </p:nvSpPr>
        <p:spPr bwMode="auto">
          <a:xfrm rot="20654002" flipH="1" flipV="1">
            <a:off x="-312942" y="4030850"/>
            <a:ext cx="2008406" cy="3159447"/>
          </a:xfrm>
          <a:custGeom>
            <a:avLst/>
            <a:gdLst>
              <a:gd name="connsiteX0" fmla="*/ 1276464 w 2008406"/>
              <a:gd name="connsiteY0" fmla="*/ 3159447 h 3159447"/>
              <a:gd name="connsiteX1" fmla="*/ 0 w 2008406"/>
              <a:gd name="connsiteY1" fmla="*/ 0 h 3159447"/>
              <a:gd name="connsiteX2" fmla="*/ 2008406 w 2008406"/>
              <a:gd name="connsiteY2" fmla="*/ 567059 h 315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406" h="3159447">
                <a:moveTo>
                  <a:pt x="1276464" y="3159447"/>
                </a:moveTo>
                <a:lnTo>
                  <a:pt x="0" y="0"/>
                </a:lnTo>
                <a:lnTo>
                  <a:pt x="2008406" y="567059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6407A3-6DA0-4698-8932-FA72F45C3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88C19E-8397-4213-ACDF-90522D88681A}"/>
              </a:ext>
            </a:extLst>
          </p:cNvPr>
          <p:cNvSpPr/>
          <p:nvPr userDrawn="1"/>
        </p:nvSpPr>
        <p:spPr bwMode="auto">
          <a:xfrm rot="20654002" flipH="1" flipV="1">
            <a:off x="-391792" y="3318509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F6905D1-1842-481E-8CB5-DB1D98C94656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6117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115A51-0E5A-41A2-93B2-23D5FA8E2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3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681964 w 12192000"/>
              <a:gd name="connsiteY1" fmla="*/ 0 h 6857998"/>
              <a:gd name="connsiteX2" fmla="*/ 6075434 w 12192000"/>
              <a:gd name="connsiteY2" fmla="*/ 0 h 6857998"/>
              <a:gd name="connsiteX3" fmla="*/ 6757398 w 12192000"/>
              <a:gd name="connsiteY3" fmla="*/ 0 h 6857998"/>
              <a:gd name="connsiteX4" fmla="*/ 12192000 w 12192000"/>
              <a:gd name="connsiteY4" fmla="*/ 6857998 h 6857998"/>
              <a:gd name="connsiteX5" fmla="*/ 11510036 w 12192000"/>
              <a:gd name="connsiteY5" fmla="*/ 6857998 h 6857998"/>
              <a:gd name="connsiteX6" fmla="*/ 681964 w 12192000"/>
              <a:gd name="connsiteY6" fmla="*/ 6857998 h 6857998"/>
              <a:gd name="connsiteX7" fmla="*/ 0 w 12192000"/>
              <a:gd name="connsiteY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681964" y="0"/>
                </a:lnTo>
                <a:lnTo>
                  <a:pt x="6075434" y="0"/>
                </a:lnTo>
                <a:lnTo>
                  <a:pt x="6757398" y="0"/>
                </a:lnTo>
                <a:lnTo>
                  <a:pt x="12192000" y="6857998"/>
                </a:lnTo>
                <a:lnTo>
                  <a:pt x="11510036" y="6857998"/>
                </a:lnTo>
                <a:lnTo>
                  <a:pt x="68196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Microsoft Power Platform logo">
            <a:extLst>
              <a:ext uri="{FF2B5EF4-FFF2-40B4-BE49-F238E27FC236}">
                <a16:creationId xmlns:a16="http://schemas.microsoft.com/office/drawing/2014/main" id="{26C72BB6-0A5F-4921-8DC3-047ED3EFB9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1" y="972781"/>
            <a:ext cx="4991100" cy="55181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00">
                <a:solidFill>
                  <a:srgbClr val="0B556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905011"/>
            <a:ext cx="6756400" cy="89101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65541-F9AD-42D5-A926-4511F0E0B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31100" y="-560617"/>
            <a:ext cx="4721522" cy="6940004"/>
            <a:chOff x="8031100" y="-560617"/>
            <a:chExt cx="4721522" cy="69400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97BEA5-81BF-4A57-A752-0606E3EEEB16}"/>
                </a:ext>
              </a:extLst>
            </p:cNvPr>
            <p:cNvSpPr/>
            <p:nvPr userDrawn="1"/>
          </p:nvSpPr>
          <p:spPr bwMode="auto">
            <a:xfrm rot="20886860">
              <a:off x="8031100" y="-560617"/>
              <a:ext cx="4721522" cy="6940004"/>
            </a:xfrm>
            <a:custGeom>
              <a:avLst/>
              <a:gdLst>
                <a:gd name="connsiteX0" fmla="*/ 0 w 4721522"/>
                <a:gd name="connsiteY0" fmla="*/ 0 h 6940004"/>
                <a:gd name="connsiteX1" fmla="*/ 4721522 w 4721522"/>
                <a:gd name="connsiteY1" fmla="*/ 993748 h 6940004"/>
                <a:gd name="connsiteX2" fmla="*/ 3470003 w 4721522"/>
                <a:gd name="connsiteY2" fmla="*/ 6940004 h 694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1522" h="6940004">
                  <a:moveTo>
                    <a:pt x="0" y="0"/>
                  </a:moveTo>
                  <a:lnTo>
                    <a:pt x="4721522" y="993748"/>
                  </a:lnTo>
                  <a:lnTo>
                    <a:pt x="3470003" y="6940004"/>
                  </a:lnTo>
                  <a:close/>
                </a:path>
              </a:pathLst>
            </a:custGeom>
            <a:solidFill>
              <a:srgbClr val="30E5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007AFE-DCF0-40B6-80A3-D3A1BC38A839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rgbClr val="0B556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683DF6-5B56-4EE9-9FAC-4D97B59E9A79}"/>
                </a:ext>
              </a:extLst>
            </p:cNvPr>
            <p:cNvSpPr/>
            <p:nvPr userDrawn="1"/>
          </p:nvSpPr>
          <p:spPr bwMode="auto">
            <a:xfrm rot="20886860">
              <a:off x="9095434" y="-427407"/>
              <a:ext cx="3544847" cy="5210448"/>
            </a:xfrm>
            <a:custGeom>
              <a:avLst/>
              <a:gdLst>
                <a:gd name="connsiteX0" fmla="*/ 0 w 3144843"/>
                <a:gd name="connsiteY0" fmla="*/ 0 h 4622497"/>
                <a:gd name="connsiteX1" fmla="*/ 3144843 w 3144843"/>
                <a:gd name="connsiteY1" fmla="*/ 661900 h 4622497"/>
                <a:gd name="connsiteX2" fmla="*/ 2311250 w 3144843"/>
                <a:gd name="connsiteY2" fmla="*/ 4622497 h 462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4843" h="4622497">
                  <a:moveTo>
                    <a:pt x="0" y="0"/>
                  </a:moveTo>
                  <a:lnTo>
                    <a:pt x="3144843" y="661900"/>
                  </a:lnTo>
                  <a:lnTo>
                    <a:pt x="2311250" y="4622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F6B43A-EE4C-4160-BF8C-49DE13735FDA}"/>
                </a:ext>
              </a:extLst>
            </p:cNvPr>
            <p:cNvSpPr/>
            <p:nvPr userDrawn="1"/>
          </p:nvSpPr>
          <p:spPr bwMode="auto">
            <a:xfrm rot="20886860">
              <a:off x="8442675" y="-504005"/>
              <a:ext cx="4242052" cy="6265096"/>
            </a:xfrm>
            <a:custGeom>
              <a:avLst/>
              <a:gdLst>
                <a:gd name="connsiteX0" fmla="*/ 0 w 3963405"/>
                <a:gd name="connsiteY0" fmla="*/ 0 h 5853562"/>
                <a:gd name="connsiteX1" fmla="*/ 3963405 w 3963405"/>
                <a:gd name="connsiteY1" fmla="*/ 834184 h 5853562"/>
                <a:gd name="connsiteX2" fmla="*/ 3963405 w 3963405"/>
                <a:gd name="connsiteY2" fmla="*/ 928333 h 5853562"/>
                <a:gd name="connsiteX3" fmla="*/ 2926783 w 3963405"/>
                <a:gd name="connsiteY3" fmla="*/ 5853562 h 585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405" h="5853562">
                  <a:moveTo>
                    <a:pt x="0" y="0"/>
                  </a:moveTo>
                  <a:lnTo>
                    <a:pt x="3963405" y="834184"/>
                  </a:lnTo>
                  <a:lnTo>
                    <a:pt x="3963405" y="928333"/>
                  </a:lnTo>
                  <a:lnTo>
                    <a:pt x="2926783" y="5853562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C121CB3-A218-4159-B0DB-7A633655F72C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5235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096F223-EA7F-44E6-A7CE-E1F324D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flipH="1" flipV="1">
            <a:off x="-1" y="-2"/>
            <a:ext cx="12192000" cy="6865259"/>
          </a:xfrm>
          <a:custGeom>
            <a:avLst/>
            <a:gdLst>
              <a:gd name="connsiteX0" fmla="*/ 12192000 w 12192000"/>
              <a:gd name="connsiteY0" fmla="*/ 6865259 h 6865259"/>
              <a:gd name="connsiteX1" fmla="*/ 11068051 w 12192000"/>
              <a:gd name="connsiteY1" fmla="*/ 6865259 h 6865259"/>
              <a:gd name="connsiteX2" fmla="*/ 5468875 w 12192000"/>
              <a:gd name="connsiteY2" fmla="*/ 6865259 h 6865259"/>
              <a:gd name="connsiteX3" fmla="*/ 4344926 w 12192000"/>
              <a:gd name="connsiteY3" fmla="*/ 6865259 h 6865259"/>
              <a:gd name="connsiteX4" fmla="*/ 0 w 12192000"/>
              <a:gd name="connsiteY4" fmla="*/ 1393288 h 6865259"/>
              <a:gd name="connsiteX5" fmla="*/ 0 w 12192000"/>
              <a:gd name="connsiteY5" fmla="*/ 0 h 6865259"/>
              <a:gd name="connsiteX6" fmla="*/ 17633 w 12192000"/>
              <a:gd name="connsiteY6" fmla="*/ 0 h 6865259"/>
              <a:gd name="connsiteX7" fmla="*/ 11068051 w 12192000"/>
              <a:gd name="connsiteY7" fmla="*/ 0 h 6865259"/>
              <a:gd name="connsiteX8" fmla="*/ 12192000 w 12192000"/>
              <a:gd name="connsiteY8" fmla="*/ 0 h 686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65259">
                <a:moveTo>
                  <a:pt x="12192000" y="6865259"/>
                </a:moveTo>
                <a:lnTo>
                  <a:pt x="11068051" y="6865259"/>
                </a:lnTo>
                <a:lnTo>
                  <a:pt x="5468875" y="6865259"/>
                </a:lnTo>
                <a:lnTo>
                  <a:pt x="4344926" y="6865259"/>
                </a:lnTo>
                <a:lnTo>
                  <a:pt x="0" y="1393288"/>
                </a:lnTo>
                <a:lnTo>
                  <a:pt x="0" y="0"/>
                </a:lnTo>
                <a:lnTo>
                  <a:pt x="17633" y="0"/>
                </a:lnTo>
                <a:lnTo>
                  <a:pt x="11068051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571182"/>
            <a:ext cx="8617857" cy="89101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85000"/>
              </a:lnSpc>
              <a:buNone/>
              <a:defRPr sz="5400">
                <a:solidFill>
                  <a:schemeClr val="tx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182D9C5-19C1-45E8-A3D2-B23476911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474085" y="2575069"/>
            <a:ext cx="3042590" cy="4786336"/>
          </a:xfrm>
          <a:custGeom>
            <a:avLst/>
            <a:gdLst>
              <a:gd name="connsiteX0" fmla="*/ 1933751 w 3042590"/>
              <a:gd name="connsiteY0" fmla="*/ 4786336 h 4786336"/>
              <a:gd name="connsiteX1" fmla="*/ 0 w 3042590"/>
              <a:gd name="connsiteY1" fmla="*/ 0 h 4786336"/>
              <a:gd name="connsiteX2" fmla="*/ 3042590 w 3042590"/>
              <a:gd name="connsiteY2" fmla="*/ 859053 h 478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590" h="4786336">
                <a:moveTo>
                  <a:pt x="1933751" y="4786336"/>
                </a:moveTo>
                <a:lnTo>
                  <a:pt x="0" y="0"/>
                </a:lnTo>
                <a:lnTo>
                  <a:pt x="3042590" y="859053"/>
                </a:lnTo>
                <a:close/>
              </a:path>
            </a:pathLst>
          </a:cu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F358233-2C2E-4321-B7BC-F1ED3B02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417206" y="3088907"/>
            <a:ext cx="2677559" cy="4212102"/>
          </a:xfrm>
          <a:custGeom>
            <a:avLst/>
            <a:gdLst>
              <a:gd name="connsiteX0" fmla="*/ 1701752 w 2677559"/>
              <a:gd name="connsiteY0" fmla="*/ 4212102 h 4212102"/>
              <a:gd name="connsiteX1" fmla="*/ 0 w 2677559"/>
              <a:gd name="connsiteY1" fmla="*/ 0 h 4212102"/>
              <a:gd name="connsiteX2" fmla="*/ 2677559 w 2677559"/>
              <a:gd name="connsiteY2" fmla="*/ 755989 h 42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559" h="4212102">
                <a:moveTo>
                  <a:pt x="1701752" y="4212102"/>
                </a:moveTo>
                <a:lnTo>
                  <a:pt x="0" y="0"/>
                </a:lnTo>
                <a:lnTo>
                  <a:pt x="2677559" y="755989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D48C1B-0998-4044-9267-283B799B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391792" y="3318508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3D1B04C-CEC3-4D9B-9A8E-3ECF64BF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312942" y="4030850"/>
            <a:ext cx="2008406" cy="3159447"/>
          </a:xfrm>
          <a:custGeom>
            <a:avLst/>
            <a:gdLst>
              <a:gd name="connsiteX0" fmla="*/ 1276464 w 2008406"/>
              <a:gd name="connsiteY0" fmla="*/ 3159447 h 3159447"/>
              <a:gd name="connsiteX1" fmla="*/ 0 w 2008406"/>
              <a:gd name="connsiteY1" fmla="*/ 0 h 3159447"/>
              <a:gd name="connsiteX2" fmla="*/ 2008406 w 2008406"/>
              <a:gd name="connsiteY2" fmla="*/ 567059 h 315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8406" h="3159447">
                <a:moveTo>
                  <a:pt x="1276464" y="3159447"/>
                </a:moveTo>
                <a:lnTo>
                  <a:pt x="0" y="0"/>
                </a:lnTo>
                <a:lnTo>
                  <a:pt x="2008406" y="567059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Microsoft Power Platform logo">
            <a:extLst>
              <a:ext uri="{FF2B5EF4-FFF2-40B4-BE49-F238E27FC236}">
                <a16:creationId xmlns:a16="http://schemas.microsoft.com/office/drawing/2014/main" id="{A56407A3-6DA0-4698-8932-FA72F45C3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88C19E-8397-4213-ACDF-90522D886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20654002" flipH="1" flipV="1">
            <a:off x="-391792" y="3318509"/>
            <a:ext cx="2514451" cy="3955514"/>
          </a:xfrm>
          <a:custGeom>
            <a:avLst/>
            <a:gdLst>
              <a:gd name="connsiteX0" fmla="*/ 1598086 w 2514451"/>
              <a:gd name="connsiteY0" fmla="*/ 3955514 h 3955514"/>
              <a:gd name="connsiteX1" fmla="*/ 0 w 2514451"/>
              <a:gd name="connsiteY1" fmla="*/ 0 h 3955514"/>
              <a:gd name="connsiteX2" fmla="*/ 2514451 w 2514451"/>
              <a:gd name="connsiteY2" fmla="*/ 709936 h 395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451" h="3955514">
                <a:moveTo>
                  <a:pt x="1598086" y="3955514"/>
                </a:moveTo>
                <a:lnTo>
                  <a:pt x="0" y="0"/>
                </a:lnTo>
                <a:lnTo>
                  <a:pt x="2514451" y="709936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F6905D1-1842-481E-8CB5-DB1D98C94656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6117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775504" y="2571182"/>
            <a:ext cx="8832952" cy="969496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85000"/>
              </a:lnSpc>
              <a:buNone/>
              <a:defRPr sz="6000">
                <a:solidFill>
                  <a:srgbClr val="0B556A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Section Divider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17FD7F3-0159-4AF0-8E48-B966693C2635}"/>
              </a:ext>
            </a:extLst>
          </p:cNvPr>
          <p:cNvSpPr/>
          <p:nvPr userDrawn="1"/>
        </p:nvSpPr>
        <p:spPr bwMode="auto">
          <a:xfrm rot="20952935" flipH="1" flipV="1">
            <a:off x="9322760" y="-313143"/>
            <a:ext cx="2805056" cy="5742364"/>
          </a:xfrm>
          <a:custGeom>
            <a:avLst/>
            <a:gdLst>
              <a:gd name="connsiteX0" fmla="*/ 2805056 w 2805056"/>
              <a:gd name="connsiteY0" fmla="*/ 5742364 h 5742364"/>
              <a:gd name="connsiteX1" fmla="*/ 0 w 2805056"/>
              <a:gd name="connsiteY1" fmla="*/ 5208062 h 5742364"/>
              <a:gd name="connsiteX2" fmla="*/ 1 w 2805056"/>
              <a:gd name="connsiteY2" fmla="*/ 2395774 h 5742364"/>
              <a:gd name="connsiteX3" fmla="*/ 456344 w 2805056"/>
              <a:gd name="connsiteY3" fmla="*/ 0 h 574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056" h="5742364">
                <a:moveTo>
                  <a:pt x="2805056" y="5742364"/>
                </a:moveTo>
                <a:lnTo>
                  <a:pt x="0" y="5208062"/>
                </a:lnTo>
                <a:lnTo>
                  <a:pt x="1" y="2395774"/>
                </a:lnTo>
                <a:lnTo>
                  <a:pt x="456344" y="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9FAA7E6-2CDC-44DB-9D19-9F5BC8BF9664}"/>
              </a:ext>
            </a:extLst>
          </p:cNvPr>
          <p:cNvSpPr/>
          <p:nvPr userDrawn="1"/>
        </p:nvSpPr>
        <p:spPr bwMode="auto">
          <a:xfrm rot="20952935">
            <a:off x="9314347" y="-298943"/>
            <a:ext cx="2734680" cy="4880067"/>
          </a:xfrm>
          <a:custGeom>
            <a:avLst/>
            <a:gdLst>
              <a:gd name="connsiteX0" fmla="*/ 0 w 2734680"/>
              <a:gd name="connsiteY0" fmla="*/ 0 h 4880067"/>
              <a:gd name="connsiteX1" fmla="*/ 2734680 w 2734680"/>
              <a:gd name="connsiteY1" fmla="*/ 520897 h 4880067"/>
              <a:gd name="connsiteX2" fmla="*/ 2734680 w 2734680"/>
              <a:gd name="connsiteY2" fmla="*/ 3333194 h 4880067"/>
              <a:gd name="connsiteX3" fmla="*/ 2440034 w 2734680"/>
              <a:gd name="connsiteY3" fmla="*/ 4880067 h 488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680" h="4880067">
                <a:moveTo>
                  <a:pt x="0" y="0"/>
                </a:moveTo>
                <a:lnTo>
                  <a:pt x="2734680" y="520897"/>
                </a:lnTo>
                <a:lnTo>
                  <a:pt x="2734680" y="3333194"/>
                </a:lnTo>
                <a:lnTo>
                  <a:pt x="2440034" y="4880067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2029485-2927-479B-B118-F46CB6CD3410}"/>
              </a:ext>
            </a:extLst>
          </p:cNvPr>
          <p:cNvSpPr/>
          <p:nvPr userDrawn="1"/>
        </p:nvSpPr>
        <p:spPr bwMode="auto">
          <a:xfrm rot="20952935">
            <a:off x="9631555" y="-275105"/>
            <a:ext cx="2530785" cy="4340657"/>
          </a:xfrm>
          <a:custGeom>
            <a:avLst/>
            <a:gdLst>
              <a:gd name="connsiteX0" fmla="*/ 0 w 2530785"/>
              <a:gd name="connsiteY0" fmla="*/ 0 h 4340657"/>
              <a:gd name="connsiteX1" fmla="*/ 2530784 w 2530785"/>
              <a:gd name="connsiteY1" fmla="*/ 482060 h 4340657"/>
              <a:gd name="connsiteX2" fmla="*/ 2530785 w 2530785"/>
              <a:gd name="connsiteY2" fmla="*/ 2448287 h 4340657"/>
              <a:gd name="connsiteX3" fmla="*/ 2170329 w 2530785"/>
              <a:gd name="connsiteY3" fmla="*/ 4340657 h 434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785" h="4340657">
                <a:moveTo>
                  <a:pt x="0" y="0"/>
                </a:moveTo>
                <a:lnTo>
                  <a:pt x="2530784" y="482060"/>
                </a:lnTo>
                <a:lnTo>
                  <a:pt x="2530785" y="2448287"/>
                </a:lnTo>
                <a:lnTo>
                  <a:pt x="2170329" y="4340657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27E57F-08F1-4CA9-A7DA-B1F41CA60A53}"/>
              </a:ext>
            </a:extLst>
          </p:cNvPr>
          <p:cNvSpPr/>
          <p:nvPr userDrawn="1"/>
        </p:nvSpPr>
        <p:spPr bwMode="auto">
          <a:xfrm rot="20952935">
            <a:off x="9907005" y="-275341"/>
            <a:ext cx="2577842" cy="3868868"/>
          </a:xfrm>
          <a:custGeom>
            <a:avLst/>
            <a:gdLst>
              <a:gd name="connsiteX0" fmla="*/ 0 w 2577842"/>
              <a:gd name="connsiteY0" fmla="*/ 0 h 3868868"/>
              <a:gd name="connsiteX1" fmla="*/ 2577842 w 2577842"/>
              <a:gd name="connsiteY1" fmla="*/ 491023 h 3868868"/>
              <a:gd name="connsiteX2" fmla="*/ 1934436 w 2577842"/>
              <a:gd name="connsiteY2" fmla="*/ 3868868 h 386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7842" h="3868868">
                <a:moveTo>
                  <a:pt x="0" y="0"/>
                </a:moveTo>
                <a:lnTo>
                  <a:pt x="2577842" y="491023"/>
                </a:lnTo>
                <a:lnTo>
                  <a:pt x="1934436" y="3868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0D8611C-7D81-4030-98C0-AFD0648FA595}"/>
              </a:ext>
            </a:extLst>
          </p:cNvPr>
          <p:cNvSpPr/>
          <p:nvPr userDrawn="1"/>
        </p:nvSpPr>
        <p:spPr bwMode="auto">
          <a:xfrm rot="20952935" flipH="1" flipV="1">
            <a:off x="10478700" y="1831405"/>
            <a:ext cx="1548840" cy="4328149"/>
          </a:xfrm>
          <a:custGeom>
            <a:avLst/>
            <a:gdLst>
              <a:gd name="connsiteX0" fmla="*/ 1548840 w 1548840"/>
              <a:gd name="connsiteY0" fmla="*/ 4328149 h 4328149"/>
              <a:gd name="connsiteX1" fmla="*/ 0 w 1548840"/>
              <a:gd name="connsiteY1" fmla="*/ 1212048 h 4328149"/>
              <a:gd name="connsiteX2" fmla="*/ 230869 w 1548840"/>
              <a:gd name="connsiteY2" fmla="*/ 0 h 4328149"/>
              <a:gd name="connsiteX3" fmla="*/ 1328921 w 1548840"/>
              <a:gd name="connsiteY3" fmla="*/ 402263 h 432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840" h="4328149">
                <a:moveTo>
                  <a:pt x="1548840" y="4328149"/>
                </a:moveTo>
                <a:lnTo>
                  <a:pt x="0" y="1212048"/>
                </a:lnTo>
                <a:lnTo>
                  <a:pt x="230869" y="0"/>
                </a:lnTo>
                <a:lnTo>
                  <a:pt x="1328921" y="4022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CD7F9E-2DC6-489C-9AA7-B8B8C723EF04}"/>
              </a:ext>
            </a:extLst>
          </p:cNvPr>
          <p:cNvSpPr/>
          <p:nvPr userDrawn="1"/>
        </p:nvSpPr>
        <p:spPr bwMode="auto">
          <a:xfrm rot="20952935" flipH="1" flipV="1">
            <a:off x="10525034" y="2297232"/>
            <a:ext cx="1484921" cy="3889032"/>
          </a:xfrm>
          <a:custGeom>
            <a:avLst/>
            <a:gdLst>
              <a:gd name="connsiteX0" fmla="*/ 1484921 w 1484921"/>
              <a:gd name="connsiteY0" fmla="*/ 3889032 h 3889032"/>
              <a:gd name="connsiteX1" fmla="*/ 0 w 1484921"/>
              <a:gd name="connsiteY1" fmla="*/ 901528 h 3889032"/>
              <a:gd name="connsiteX2" fmla="*/ 171721 w 1484921"/>
              <a:gd name="connsiteY2" fmla="*/ 0 h 3889032"/>
              <a:gd name="connsiteX3" fmla="*/ 1276577 w 1484921"/>
              <a:gd name="connsiteY3" fmla="*/ 485187 h 388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921" h="3889032">
                <a:moveTo>
                  <a:pt x="1484921" y="3889032"/>
                </a:moveTo>
                <a:lnTo>
                  <a:pt x="0" y="901528"/>
                </a:lnTo>
                <a:lnTo>
                  <a:pt x="171721" y="0"/>
                </a:lnTo>
                <a:lnTo>
                  <a:pt x="1276577" y="485187"/>
                </a:lnTo>
                <a:close/>
              </a:path>
            </a:pathLst>
          </a:cu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7859F57-D9A9-4E0F-A6DB-42D616DFCD98}"/>
              </a:ext>
            </a:extLst>
          </p:cNvPr>
          <p:cNvSpPr/>
          <p:nvPr userDrawn="1"/>
        </p:nvSpPr>
        <p:spPr bwMode="auto">
          <a:xfrm rot="20952935" flipH="1" flipV="1">
            <a:off x="10475490" y="2512014"/>
            <a:ext cx="1537383" cy="3800324"/>
          </a:xfrm>
          <a:custGeom>
            <a:avLst/>
            <a:gdLst>
              <a:gd name="connsiteX0" fmla="*/ 1456360 w 1537383"/>
              <a:gd name="connsiteY0" fmla="*/ 3800324 h 3800324"/>
              <a:gd name="connsiteX1" fmla="*/ 0 w 1537383"/>
              <a:gd name="connsiteY1" fmla="*/ 870283 h 3800324"/>
              <a:gd name="connsiteX2" fmla="*/ 165770 w 1537383"/>
              <a:gd name="connsiteY2" fmla="*/ 0 h 3800324"/>
              <a:gd name="connsiteX3" fmla="*/ 1537383 w 1537383"/>
              <a:gd name="connsiteY3" fmla="*/ 441841 h 380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7383" h="3800324">
                <a:moveTo>
                  <a:pt x="1456360" y="3800324"/>
                </a:moveTo>
                <a:lnTo>
                  <a:pt x="0" y="870283"/>
                </a:lnTo>
                <a:lnTo>
                  <a:pt x="165770" y="0"/>
                </a:lnTo>
                <a:lnTo>
                  <a:pt x="1537383" y="441841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76BA9E9-9A16-4CC5-9BB4-2930C7A32D74}"/>
              </a:ext>
            </a:extLst>
          </p:cNvPr>
          <p:cNvSpPr/>
          <p:nvPr userDrawn="1"/>
        </p:nvSpPr>
        <p:spPr bwMode="auto">
          <a:xfrm rot="21200336">
            <a:off x="-210061" y="4430300"/>
            <a:ext cx="1433050" cy="2519317"/>
          </a:xfrm>
          <a:custGeom>
            <a:avLst/>
            <a:gdLst>
              <a:gd name="connsiteX0" fmla="*/ 0 w 1433050"/>
              <a:gd name="connsiteY0" fmla="*/ 0 h 2519317"/>
              <a:gd name="connsiteX1" fmla="*/ 1433050 w 1433050"/>
              <a:gd name="connsiteY1" fmla="*/ 2519317 h 2519317"/>
              <a:gd name="connsiteX2" fmla="*/ 0 w 1433050"/>
              <a:gd name="connsiteY2" fmla="*/ 2351959 h 25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050" h="2519317">
                <a:moveTo>
                  <a:pt x="0" y="0"/>
                </a:moveTo>
                <a:lnTo>
                  <a:pt x="1433050" y="2519317"/>
                </a:lnTo>
                <a:lnTo>
                  <a:pt x="0" y="2351959"/>
                </a:lnTo>
                <a:close/>
              </a:path>
            </a:pathLst>
          </a:custGeom>
          <a:solidFill>
            <a:srgbClr val="E8FCF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59A723-3983-4A73-9500-41BCC43BFDAF}"/>
              </a:ext>
            </a:extLst>
          </p:cNvPr>
          <p:cNvCxnSpPr/>
          <p:nvPr userDrawn="1"/>
        </p:nvCxnSpPr>
        <p:spPr>
          <a:xfrm rot="21200336">
            <a:off x="-419628" y="3332761"/>
            <a:ext cx="1057242" cy="2147507"/>
          </a:xfrm>
          <a:prstGeom prst="line">
            <a:avLst/>
          </a:prstGeom>
          <a:ln w="31750" cap="rnd">
            <a:solidFill>
              <a:srgbClr val="30E5D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0FAE00-6D85-4DE8-990E-E834942D3BBD}"/>
              </a:ext>
            </a:extLst>
          </p:cNvPr>
          <p:cNvCxnSpPr/>
          <p:nvPr userDrawn="1"/>
        </p:nvCxnSpPr>
        <p:spPr>
          <a:xfrm rot="21200336">
            <a:off x="-797040" y="1939065"/>
            <a:ext cx="1057242" cy="2147507"/>
          </a:xfrm>
          <a:prstGeom prst="line">
            <a:avLst/>
          </a:prstGeom>
          <a:ln w="31750" cap="rnd">
            <a:solidFill>
              <a:srgbClr val="0B556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505885-5C4C-4E67-8764-FAF4E06C2CEB}"/>
              </a:ext>
            </a:extLst>
          </p:cNvPr>
          <p:cNvCxnSpPr/>
          <p:nvPr userDrawn="1"/>
        </p:nvCxnSpPr>
        <p:spPr>
          <a:xfrm rot="21200336">
            <a:off x="-624601" y="2596408"/>
            <a:ext cx="1057242" cy="2147507"/>
          </a:xfrm>
          <a:prstGeom prst="line">
            <a:avLst/>
          </a:prstGeom>
          <a:ln w="31750" cap="rnd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5C5A93-5669-4348-8961-B6756A0D993D}"/>
              </a:ext>
            </a:extLst>
          </p:cNvPr>
          <p:cNvCxnSpPr/>
          <p:nvPr userDrawn="1"/>
        </p:nvCxnSpPr>
        <p:spPr>
          <a:xfrm rot="21200336">
            <a:off x="-1046126" y="-192960"/>
            <a:ext cx="1057242" cy="2147507"/>
          </a:xfrm>
          <a:prstGeom prst="line">
            <a:avLst/>
          </a:prstGeom>
          <a:ln w="31750" cap="rnd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E558DB-3C76-4100-81E1-A18A630182AE}"/>
              </a:ext>
            </a:extLst>
          </p:cNvPr>
          <p:cNvSpPr/>
          <p:nvPr userDrawn="1"/>
        </p:nvSpPr>
        <p:spPr bwMode="auto">
          <a:xfrm>
            <a:off x="-1534577" y="-457200"/>
            <a:ext cx="1534577" cy="8089900"/>
          </a:xfrm>
          <a:prstGeom prst="rect">
            <a:avLst/>
          </a:prstGeom>
          <a:solidFill>
            <a:srgbClr val="2626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A48EAD-A180-463B-85C8-82287DB58F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F8C8D5-D9A2-4D00-A4DC-D454B9AA6ACA}"/>
              </a:ext>
            </a:extLst>
          </p:cNvPr>
          <p:cNvSpPr/>
          <p:nvPr userDrawn="1"/>
        </p:nvSpPr>
        <p:spPr bwMode="auto">
          <a:xfrm rot="20952935">
            <a:off x="9314347" y="-298943"/>
            <a:ext cx="2734680" cy="4880067"/>
          </a:xfrm>
          <a:custGeom>
            <a:avLst/>
            <a:gdLst>
              <a:gd name="connsiteX0" fmla="*/ 0 w 2734680"/>
              <a:gd name="connsiteY0" fmla="*/ 0 h 4880067"/>
              <a:gd name="connsiteX1" fmla="*/ 2734680 w 2734680"/>
              <a:gd name="connsiteY1" fmla="*/ 520897 h 4880067"/>
              <a:gd name="connsiteX2" fmla="*/ 2734680 w 2734680"/>
              <a:gd name="connsiteY2" fmla="*/ 3333194 h 4880067"/>
              <a:gd name="connsiteX3" fmla="*/ 2440034 w 2734680"/>
              <a:gd name="connsiteY3" fmla="*/ 4880067 h 488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680" h="4880067">
                <a:moveTo>
                  <a:pt x="0" y="0"/>
                </a:moveTo>
                <a:lnTo>
                  <a:pt x="2734680" y="520897"/>
                </a:lnTo>
                <a:lnTo>
                  <a:pt x="2734680" y="3333194"/>
                </a:lnTo>
                <a:lnTo>
                  <a:pt x="2440034" y="4880067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1E41FE66-1377-4FB2-B63A-8E91B77A96AB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60910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3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094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92443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3200" strike="noStrik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87067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D7406A-FF5E-4106-ABF4-72C615FC0F0E}"/>
              </a:ext>
            </a:extLst>
          </p:cNvPr>
          <p:cNvSpPr/>
          <p:nvPr userDrawn="1"/>
        </p:nvSpPr>
        <p:spPr bwMode="auto">
          <a:xfrm>
            <a:off x="1" y="438150"/>
            <a:ext cx="11315700" cy="6419850"/>
          </a:xfrm>
          <a:custGeom>
            <a:avLst/>
            <a:gdLst>
              <a:gd name="connsiteX0" fmla="*/ 0 w 11315700"/>
              <a:gd name="connsiteY0" fmla="*/ 0 h 6419850"/>
              <a:gd name="connsiteX1" fmla="*/ 10117338 w 11315700"/>
              <a:gd name="connsiteY1" fmla="*/ 0 h 6419850"/>
              <a:gd name="connsiteX2" fmla="*/ 11315700 w 11315700"/>
              <a:gd name="connsiteY2" fmla="*/ 1198362 h 6419850"/>
              <a:gd name="connsiteX3" fmla="*/ 6094214 w 11315700"/>
              <a:gd name="connsiteY3" fmla="*/ 6419850 h 6419850"/>
              <a:gd name="connsiteX4" fmla="*/ 0 w 11315700"/>
              <a:gd name="connsiteY4" fmla="*/ 6419850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5700" h="6419850">
                <a:moveTo>
                  <a:pt x="0" y="0"/>
                </a:moveTo>
                <a:lnTo>
                  <a:pt x="10117338" y="0"/>
                </a:lnTo>
                <a:lnTo>
                  <a:pt x="11315700" y="1198362"/>
                </a:lnTo>
                <a:lnTo>
                  <a:pt x="6094214" y="6419850"/>
                </a:lnTo>
                <a:lnTo>
                  <a:pt x="0" y="641985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E561D5-8E22-468F-B9F4-4AB9FAF297A0}"/>
              </a:ext>
            </a:extLst>
          </p:cNvPr>
          <p:cNvSpPr/>
          <p:nvPr userDrawn="1"/>
        </p:nvSpPr>
        <p:spPr bwMode="auto">
          <a:xfrm>
            <a:off x="2" y="0"/>
            <a:ext cx="11449049" cy="6858000"/>
          </a:xfrm>
          <a:custGeom>
            <a:avLst/>
            <a:gdLst>
              <a:gd name="connsiteX0" fmla="*/ 0 w 11449049"/>
              <a:gd name="connsiteY0" fmla="*/ 0 h 6858000"/>
              <a:gd name="connsiteX1" fmla="*/ 10250687 w 11449049"/>
              <a:gd name="connsiteY1" fmla="*/ 0 h 6858000"/>
              <a:gd name="connsiteX2" fmla="*/ 11449049 w 11449049"/>
              <a:gd name="connsiteY2" fmla="*/ 1198362 h 6858000"/>
              <a:gd name="connsiteX3" fmla="*/ 5789412 w 11449049"/>
              <a:gd name="connsiteY3" fmla="*/ 6858000 h 6858000"/>
              <a:gd name="connsiteX4" fmla="*/ 0 w 1144904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9049" h="6858000">
                <a:moveTo>
                  <a:pt x="0" y="0"/>
                </a:moveTo>
                <a:lnTo>
                  <a:pt x="10250687" y="0"/>
                </a:lnTo>
                <a:lnTo>
                  <a:pt x="11449049" y="1198362"/>
                </a:lnTo>
                <a:lnTo>
                  <a:pt x="57894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3135153"/>
            <a:ext cx="6478205" cy="49244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2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82F8D7-7F56-449E-815A-06FEB5E89CCF}"/>
              </a:ext>
            </a:extLst>
          </p:cNvPr>
          <p:cNvSpPr/>
          <p:nvPr userDrawn="1"/>
        </p:nvSpPr>
        <p:spPr bwMode="auto">
          <a:xfrm rot="10800000" flipH="1">
            <a:off x="1" y="0"/>
            <a:ext cx="2241979" cy="1797267"/>
          </a:xfrm>
          <a:custGeom>
            <a:avLst/>
            <a:gdLst>
              <a:gd name="connsiteX0" fmla="*/ 0 w 2241979"/>
              <a:gd name="connsiteY0" fmla="*/ 1797267 h 1797267"/>
              <a:gd name="connsiteX1" fmla="*/ 2241979 w 2241979"/>
              <a:gd name="connsiteY1" fmla="*/ 1797267 h 1797267"/>
              <a:gd name="connsiteX2" fmla="*/ 444714 w 2241979"/>
              <a:gd name="connsiteY2" fmla="*/ 0 h 1797267"/>
              <a:gd name="connsiteX3" fmla="*/ 0 w 2241979"/>
              <a:gd name="connsiteY3" fmla="*/ 444714 h 179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979" h="1797267">
                <a:moveTo>
                  <a:pt x="0" y="1797267"/>
                </a:moveTo>
                <a:lnTo>
                  <a:pt x="2241979" y="1797267"/>
                </a:lnTo>
                <a:lnTo>
                  <a:pt x="444714" y="0"/>
                </a:lnTo>
                <a:lnTo>
                  <a:pt x="0" y="444714"/>
                </a:lnTo>
                <a:close/>
              </a:path>
            </a:pathLst>
          </a:custGeom>
          <a:solidFill>
            <a:srgbClr val="07384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1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61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ADC6A375-F019-4440-ACBE-755B635AE8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5" y="449302"/>
            <a:ext cx="1366061" cy="2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299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ADC6A375-F019-4440-ACBE-755B635AE8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6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4234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  <p:pic>
        <p:nvPicPr>
          <p:cNvPr id="4" name="MS logo white - EMF">
            <a:extLst>
              <a:ext uri="{FF2B5EF4-FFF2-40B4-BE49-F238E27FC236}">
                <a16:creationId xmlns:a16="http://schemas.microsoft.com/office/drawing/2014/main" id="{39B9BB4A-B833-48C4-9295-E0443F6AF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F278B59-E977-4046-AC31-E50FCA25289E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tx2"/>
                </a:solidFill>
              </a:rPr>
              <a:t>© Microsoft Corporation                                                                                  								                     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131320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2121" y="6594320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0B1CFF7D-8287-4938-B8AE-8FB993F63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3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09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69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68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D7406A-FF5E-4106-ABF4-72C615FC0F0E}"/>
              </a:ext>
            </a:extLst>
          </p:cNvPr>
          <p:cNvSpPr/>
          <p:nvPr userDrawn="1"/>
        </p:nvSpPr>
        <p:spPr bwMode="auto">
          <a:xfrm>
            <a:off x="1" y="438150"/>
            <a:ext cx="11315700" cy="6419850"/>
          </a:xfrm>
          <a:custGeom>
            <a:avLst/>
            <a:gdLst>
              <a:gd name="connsiteX0" fmla="*/ 0 w 11315700"/>
              <a:gd name="connsiteY0" fmla="*/ 0 h 6419850"/>
              <a:gd name="connsiteX1" fmla="*/ 10117338 w 11315700"/>
              <a:gd name="connsiteY1" fmla="*/ 0 h 6419850"/>
              <a:gd name="connsiteX2" fmla="*/ 11315700 w 11315700"/>
              <a:gd name="connsiteY2" fmla="*/ 1198362 h 6419850"/>
              <a:gd name="connsiteX3" fmla="*/ 6094214 w 11315700"/>
              <a:gd name="connsiteY3" fmla="*/ 6419850 h 6419850"/>
              <a:gd name="connsiteX4" fmla="*/ 0 w 11315700"/>
              <a:gd name="connsiteY4" fmla="*/ 6419850 h 641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5700" h="6419850">
                <a:moveTo>
                  <a:pt x="0" y="0"/>
                </a:moveTo>
                <a:lnTo>
                  <a:pt x="10117338" y="0"/>
                </a:lnTo>
                <a:lnTo>
                  <a:pt x="11315700" y="1198362"/>
                </a:lnTo>
                <a:lnTo>
                  <a:pt x="6094214" y="6419850"/>
                </a:lnTo>
                <a:lnTo>
                  <a:pt x="0" y="641985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E561D5-8E22-468F-B9F4-4AB9FAF297A0}"/>
              </a:ext>
            </a:extLst>
          </p:cNvPr>
          <p:cNvSpPr/>
          <p:nvPr userDrawn="1"/>
        </p:nvSpPr>
        <p:spPr bwMode="auto">
          <a:xfrm>
            <a:off x="2" y="0"/>
            <a:ext cx="11449049" cy="6858000"/>
          </a:xfrm>
          <a:custGeom>
            <a:avLst/>
            <a:gdLst>
              <a:gd name="connsiteX0" fmla="*/ 0 w 11449049"/>
              <a:gd name="connsiteY0" fmla="*/ 0 h 6858000"/>
              <a:gd name="connsiteX1" fmla="*/ 10250687 w 11449049"/>
              <a:gd name="connsiteY1" fmla="*/ 0 h 6858000"/>
              <a:gd name="connsiteX2" fmla="*/ 11449049 w 11449049"/>
              <a:gd name="connsiteY2" fmla="*/ 1198362 h 6858000"/>
              <a:gd name="connsiteX3" fmla="*/ 5789412 w 11449049"/>
              <a:gd name="connsiteY3" fmla="*/ 6858000 h 6858000"/>
              <a:gd name="connsiteX4" fmla="*/ 0 w 1144904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9049" h="6858000">
                <a:moveTo>
                  <a:pt x="0" y="0"/>
                </a:moveTo>
                <a:lnTo>
                  <a:pt x="10250687" y="0"/>
                </a:lnTo>
                <a:lnTo>
                  <a:pt x="11449049" y="1198362"/>
                </a:lnTo>
                <a:lnTo>
                  <a:pt x="57894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3135153"/>
            <a:ext cx="6478205" cy="49244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32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82F8D7-7F56-449E-815A-06FEB5E89CCF}"/>
              </a:ext>
            </a:extLst>
          </p:cNvPr>
          <p:cNvSpPr/>
          <p:nvPr userDrawn="1"/>
        </p:nvSpPr>
        <p:spPr bwMode="auto">
          <a:xfrm rot="10800000" flipH="1">
            <a:off x="1" y="0"/>
            <a:ext cx="2241979" cy="1797267"/>
          </a:xfrm>
          <a:custGeom>
            <a:avLst/>
            <a:gdLst>
              <a:gd name="connsiteX0" fmla="*/ 0 w 2241979"/>
              <a:gd name="connsiteY0" fmla="*/ 1797267 h 1797267"/>
              <a:gd name="connsiteX1" fmla="*/ 2241979 w 2241979"/>
              <a:gd name="connsiteY1" fmla="*/ 1797267 h 1797267"/>
              <a:gd name="connsiteX2" fmla="*/ 444714 w 2241979"/>
              <a:gd name="connsiteY2" fmla="*/ 0 h 1797267"/>
              <a:gd name="connsiteX3" fmla="*/ 0 w 2241979"/>
              <a:gd name="connsiteY3" fmla="*/ 444714 h 179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979" h="1797267">
                <a:moveTo>
                  <a:pt x="0" y="1797267"/>
                </a:moveTo>
                <a:lnTo>
                  <a:pt x="2241979" y="1797267"/>
                </a:lnTo>
                <a:lnTo>
                  <a:pt x="444714" y="0"/>
                </a:lnTo>
                <a:lnTo>
                  <a:pt x="0" y="444714"/>
                </a:lnTo>
                <a:close/>
              </a:path>
            </a:pathLst>
          </a:custGeom>
          <a:solidFill>
            <a:srgbClr val="07384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11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36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4234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67710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400" strike="noStrike" spc="-49" baseline="0">
                <a:solidFill>
                  <a:srgbClr val="191919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5FAAF4-4A04-4D7D-91A0-F5187C15DBAB}"/>
              </a:ext>
            </a:extLst>
          </p:cNvPr>
          <p:cNvGrpSpPr/>
          <p:nvPr userDrawn="1"/>
        </p:nvGrpSpPr>
        <p:grpSpPr>
          <a:xfrm>
            <a:off x="8889914" y="-1044781"/>
            <a:ext cx="3662371" cy="5637053"/>
            <a:chOff x="8889914" y="-1044781"/>
            <a:chExt cx="3662371" cy="563705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C636F5-F9F7-4D1E-9B8C-516E41CE6167}"/>
                </a:ext>
              </a:extLst>
            </p:cNvPr>
            <p:cNvSpPr/>
            <p:nvPr userDrawn="1"/>
          </p:nvSpPr>
          <p:spPr bwMode="auto">
            <a:xfrm rot="20461902">
              <a:off x="9594085" y="-499963"/>
              <a:ext cx="2298498" cy="4655741"/>
            </a:xfrm>
            <a:custGeom>
              <a:avLst/>
              <a:gdLst>
                <a:gd name="connsiteX0" fmla="*/ 0 w 2298498"/>
                <a:gd name="connsiteY0" fmla="*/ 0 h 4655741"/>
                <a:gd name="connsiteX1" fmla="*/ 2298498 w 2298498"/>
                <a:gd name="connsiteY1" fmla="*/ 790014 h 4655741"/>
                <a:gd name="connsiteX2" fmla="*/ 2298498 w 2298498"/>
                <a:gd name="connsiteY2" fmla="*/ 3441017 h 4655741"/>
                <a:gd name="connsiteX3" fmla="*/ 1880986 w 2298498"/>
                <a:gd name="connsiteY3" fmla="*/ 4655741 h 465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8498" h="4655741">
                  <a:moveTo>
                    <a:pt x="0" y="0"/>
                  </a:moveTo>
                  <a:lnTo>
                    <a:pt x="2298498" y="790014"/>
                  </a:lnTo>
                  <a:lnTo>
                    <a:pt x="2298498" y="3441017"/>
                  </a:lnTo>
                  <a:lnTo>
                    <a:pt x="1880986" y="465574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47FB09-F6C3-426C-9C5C-0D3576A039D0}"/>
                </a:ext>
              </a:extLst>
            </p:cNvPr>
            <p:cNvSpPr/>
            <p:nvPr userDrawn="1"/>
          </p:nvSpPr>
          <p:spPr bwMode="auto">
            <a:xfrm rot="20461902">
              <a:off x="9819547" y="-445543"/>
              <a:ext cx="2030582" cy="4255100"/>
            </a:xfrm>
            <a:custGeom>
              <a:avLst/>
              <a:gdLst>
                <a:gd name="connsiteX0" fmla="*/ 0 w 2030582"/>
                <a:gd name="connsiteY0" fmla="*/ 0 h 4255100"/>
                <a:gd name="connsiteX1" fmla="*/ 2030582 w 2030582"/>
                <a:gd name="connsiteY1" fmla="*/ 697928 h 4255100"/>
                <a:gd name="connsiteX2" fmla="*/ 2030582 w 2030582"/>
                <a:gd name="connsiteY2" fmla="*/ 3348926 h 4255100"/>
                <a:gd name="connsiteX3" fmla="*/ 1719122 w 2030582"/>
                <a:gd name="connsiteY3" fmla="*/ 4255100 h 425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582" h="4255100">
                  <a:moveTo>
                    <a:pt x="0" y="0"/>
                  </a:moveTo>
                  <a:lnTo>
                    <a:pt x="2030582" y="697928"/>
                  </a:lnTo>
                  <a:lnTo>
                    <a:pt x="2030582" y="3348926"/>
                  </a:lnTo>
                  <a:lnTo>
                    <a:pt x="1719122" y="42551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D64377-8FEB-40C2-B486-BAA69EA7ADE4}"/>
                </a:ext>
              </a:extLst>
            </p:cNvPr>
            <p:cNvSpPr/>
            <p:nvPr userDrawn="1"/>
          </p:nvSpPr>
          <p:spPr bwMode="auto">
            <a:xfrm rot="20461902">
              <a:off x="9920291" y="-421227"/>
              <a:ext cx="1910866" cy="4076082"/>
            </a:xfrm>
            <a:custGeom>
              <a:avLst/>
              <a:gdLst>
                <a:gd name="connsiteX0" fmla="*/ 0 w 1910866"/>
                <a:gd name="connsiteY0" fmla="*/ 0 h 4076082"/>
                <a:gd name="connsiteX1" fmla="*/ 1910865 w 1910866"/>
                <a:gd name="connsiteY1" fmla="*/ 656781 h 4076082"/>
                <a:gd name="connsiteX2" fmla="*/ 1910866 w 1910866"/>
                <a:gd name="connsiteY2" fmla="*/ 3307783 h 4076082"/>
                <a:gd name="connsiteX3" fmla="*/ 1646795 w 1910866"/>
                <a:gd name="connsiteY3" fmla="*/ 4076082 h 40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866" h="4076082">
                  <a:moveTo>
                    <a:pt x="0" y="0"/>
                  </a:moveTo>
                  <a:lnTo>
                    <a:pt x="1910865" y="656781"/>
                  </a:lnTo>
                  <a:lnTo>
                    <a:pt x="1910866" y="3307783"/>
                  </a:lnTo>
                  <a:lnTo>
                    <a:pt x="1646795" y="407608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2FC9FA-5989-4D08-93E2-36D3292D995D}"/>
                </a:ext>
              </a:extLst>
            </p:cNvPr>
            <p:cNvSpPr/>
            <p:nvPr userDrawn="1"/>
          </p:nvSpPr>
          <p:spPr bwMode="auto">
            <a:xfrm rot="20461902">
              <a:off x="10278669" y="-461824"/>
              <a:ext cx="2273616" cy="3399937"/>
            </a:xfrm>
            <a:custGeom>
              <a:avLst/>
              <a:gdLst>
                <a:gd name="connsiteX0" fmla="*/ 0 w 2273616"/>
                <a:gd name="connsiteY0" fmla="*/ 0 h 3399937"/>
                <a:gd name="connsiteX1" fmla="*/ 2273616 w 2273616"/>
                <a:gd name="connsiteY1" fmla="*/ 781462 h 3399937"/>
                <a:gd name="connsiteX2" fmla="*/ 1373623 w 2273616"/>
                <a:gd name="connsiteY2" fmla="*/ 3399937 h 339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616" h="3399937">
                  <a:moveTo>
                    <a:pt x="0" y="0"/>
                  </a:moveTo>
                  <a:lnTo>
                    <a:pt x="2273616" y="781462"/>
                  </a:lnTo>
                  <a:lnTo>
                    <a:pt x="1373623" y="33999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D95BEFC-E64D-4AD1-ABCD-9531E7046E03}"/>
                </a:ext>
              </a:extLst>
            </p:cNvPr>
            <p:cNvCxnSpPr/>
            <p:nvPr userDrawn="1"/>
          </p:nvCxnSpPr>
          <p:spPr>
            <a:xfrm rot="20461902">
              <a:off x="8889914" y="-332613"/>
              <a:ext cx="1270000" cy="3131595"/>
            </a:xfrm>
            <a:prstGeom prst="line">
              <a:avLst/>
            </a:prstGeom>
            <a:ln w="12700" cap="rnd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BC3C2F-4B44-41F5-9FCC-4AADA8697B78}"/>
                </a:ext>
              </a:extLst>
            </p:cNvPr>
            <p:cNvCxnSpPr/>
            <p:nvPr userDrawn="1"/>
          </p:nvCxnSpPr>
          <p:spPr>
            <a:xfrm rot="20461902">
              <a:off x="10700710" y="1460677"/>
              <a:ext cx="1270000" cy="3131595"/>
            </a:xfrm>
            <a:prstGeom prst="line">
              <a:avLst/>
            </a:prstGeom>
            <a:ln w="12700" cap="rnd">
              <a:solidFill>
                <a:srgbClr val="EAEAE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DD12CD-9CC5-4326-9547-060AF0620440}"/>
                </a:ext>
              </a:extLst>
            </p:cNvPr>
            <p:cNvCxnSpPr>
              <a:cxnSpLocks/>
            </p:cNvCxnSpPr>
            <p:nvPr userDrawn="1"/>
          </p:nvCxnSpPr>
          <p:spPr>
            <a:xfrm rot="20461902">
              <a:off x="9098843" y="-1044781"/>
              <a:ext cx="807717" cy="2014296"/>
            </a:xfrm>
            <a:prstGeom prst="line">
              <a:avLst/>
            </a:prstGeom>
            <a:ln w="12700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B07396-3169-457E-A2F3-6468D83354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icrosoft Power Platform logo">
            <a:extLst>
              <a:ext uri="{FF2B5EF4-FFF2-40B4-BE49-F238E27FC236}">
                <a16:creationId xmlns:a16="http://schemas.microsoft.com/office/drawing/2014/main" id="{E6B07396-3169-457E-A2F3-6468D83354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32249" r="7881" b="32249"/>
          <a:stretch/>
        </p:blipFill>
        <p:spPr>
          <a:xfrm>
            <a:off x="436266" y="439739"/>
            <a:ext cx="2997420" cy="3021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400" strike="noStrike" spc="-49" baseline="0">
                <a:solidFill>
                  <a:srgbClr val="191919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4847661"/>
            <a:ext cx="9609045" cy="67710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628F04-DDA8-4CF8-8D4C-CA07214B9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889914" y="-1044781"/>
            <a:ext cx="3662371" cy="5637053"/>
            <a:chOff x="8889914" y="-1044781"/>
            <a:chExt cx="3662371" cy="563705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C636F5-F9F7-4D1E-9B8C-516E41CE6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9594085" y="-499963"/>
              <a:ext cx="2298498" cy="4655741"/>
            </a:xfrm>
            <a:custGeom>
              <a:avLst/>
              <a:gdLst>
                <a:gd name="connsiteX0" fmla="*/ 0 w 2298498"/>
                <a:gd name="connsiteY0" fmla="*/ 0 h 4655741"/>
                <a:gd name="connsiteX1" fmla="*/ 2298498 w 2298498"/>
                <a:gd name="connsiteY1" fmla="*/ 790014 h 4655741"/>
                <a:gd name="connsiteX2" fmla="*/ 2298498 w 2298498"/>
                <a:gd name="connsiteY2" fmla="*/ 3441017 h 4655741"/>
                <a:gd name="connsiteX3" fmla="*/ 1880986 w 2298498"/>
                <a:gd name="connsiteY3" fmla="*/ 4655741 h 465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8498" h="4655741">
                  <a:moveTo>
                    <a:pt x="0" y="0"/>
                  </a:moveTo>
                  <a:lnTo>
                    <a:pt x="2298498" y="790014"/>
                  </a:lnTo>
                  <a:lnTo>
                    <a:pt x="2298498" y="3441017"/>
                  </a:lnTo>
                  <a:lnTo>
                    <a:pt x="1880986" y="465574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47FB09-F6C3-426C-9C5C-0D3576A03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9819547" y="-445543"/>
              <a:ext cx="2030582" cy="4255100"/>
            </a:xfrm>
            <a:custGeom>
              <a:avLst/>
              <a:gdLst>
                <a:gd name="connsiteX0" fmla="*/ 0 w 2030582"/>
                <a:gd name="connsiteY0" fmla="*/ 0 h 4255100"/>
                <a:gd name="connsiteX1" fmla="*/ 2030582 w 2030582"/>
                <a:gd name="connsiteY1" fmla="*/ 697928 h 4255100"/>
                <a:gd name="connsiteX2" fmla="*/ 2030582 w 2030582"/>
                <a:gd name="connsiteY2" fmla="*/ 3348926 h 4255100"/>
                <a:gd name="connsiteX3" fmla="*/ 1719122 w 2030582"/>
                <a:gd name="connsiteY3" fmla="*/ 4255100 h 425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582" h="4255100">
                  <a:moveTo>
                    <a:pt x="0" y="0"/>
                  </a:moveTo>
                  <a:lnTo>
                    <a:pt x="2030582" y="697928"/>
                  </a:lnTo>
                  <a:lnTo>
                    <a:pt x="2030582" y="3348926"/>
                  </a:lnTo>
                  <a:lnTo>
                    <a:pt x="1719122" y="42551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D64377-8FEB-40C2-B486-BAA69EA7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9920291" y="-421227"/>
              <a:ext cx="1910866" cy="4076082"/>
            </a:xfrm>
            <a:custGeom>
              <a:avLst/>
              <a:gdLst>
                <a:gd name="connsiteX0" fmla="*/ 0 w 1910866"/>
                <a:gd name="connsiteY0" fmla="*/ 0 h 4076082"/>
                <a:gd name="connsiteX1" fmla="*/ 1910865 w 1910866"/>
                <a:gd name="connsiteY1" fmla="*/ 656781 h 4076082"/>
                <a:gd name="connsiteX2" fmla="*/ 1910866 w 1910866"/>
                <a:gd name="connsiteY2" fmla="*/ 3307783 h 4076082"/>
                <a:gd name="connsiteX3" fmla="*/ 1646795 w 1910866"/>
                <a:gd name="connsiteY3" fmla="*/ 4076082 h 40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866" h="4076082">
                  <a:moveTo>
                    <a:pt x="0" y="0"/>
                  </a:moveTo>
                  <a:lnTo>
                    <a:pt x="1910865" y="656781"/>
                  </a:lnTo>
                  <a:lnTo>
                    <a:pt x="1910866" y="3307783"/>
                  </a:lnTo>
                  <a:lnTo>
                    <a:pt x="1646795" y="407608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B2FC9FA-5989-4D08-93E2-36D3292D9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auto">
            <a:xfrm rot="20461902">
              <a:off x="10278669" y="-461824"/>
              <a:ext cx="2273616" cy="3399937"/>
            </a:xfrm>
            <a:custGeom>
              <a:avLst/>
              <a:gdLst>
                <a:gd name="connsiteX0" fmla="*/ 0 w 2273616"/>
                <a:gd name="connsiteY0" fmla="*/ 0 h 3399937"/>
                <a:gd name="connsiteX1" fmla="*/ 2273616 w 2273616"/>
                <a:gd name="connsiteY1" fmla="*/ 781462 h 3399937"/>
                <a:gd name="connsiteX2" fmla="*/ 1373623 w 2273616"/>
                <a:gd name="connsiteY2" fmla="*/ 3399937 h 339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616" h="3399937">
                  <a:moveTo>
                    <a:pt x="0" y="0"/>
                  </a:moveTo>
                  <a:lnTo>
                    <a:pt x="2273616" y="781462"/>
                  </a:lnTo>
                  <a:lnTo>
                    <a:pt x="1373623" y="33999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IN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D95BEFC-E64D-4AD1-ABCD-9531E704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 rot="20461902">
              <a:off x="8889914" y="-332613"/>
              <a:ext cx="1270000" cy="3131595"/>
            </a:xfrm>
            <a:prstGeom prst="line">
              <a:avLst/>
            </a:prstGeom>
            <a:ln w="12700" cap="rnd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BC3C2F-4B44-41F5-9FCC-4AADA8697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 rot="20461902">
              <a:off x="10700710" y="1460677"/>
              <a:ext cx="1270000" cy="3131595"/>
            </a:xfrm>
            <a:prstGeom prst="line">
              <a:avLst/>
            </a:prstGeom>
            <a:ln w="12700" cap="rnd">
              <a:solidFill>
                <a:srgbClr val="EAEAE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DD12CD-9CC5-4326-9547-060AF0620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rot="20461902">
              <a:off x="9098843" y="-1044781"/>
              <a:ext cx="807717" cy="2014296"/>
            </a:xfrm>
            <a:prstGeom prst="line">
              <a:avLst/>
            </a:prstGeom>
            <a:ln w="12700" cap="rnd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91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  <p:pic>
        <p:nvPicPr>
          <p:cNvPr id="4" name="MS logo white - EMF">
            <a:extLst>
              <a:ext uri="{FF2B5EF4-FFF2-40B4-BE49-F238E27FC236}">
                <a16:creationId xmlns:a16="http://schemas.microsoft.com/office/drawing/2014/main" id="{39B9BB4A-B833-48C4-9295-E0443F6AF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21">
            <a:extLst>
              <a:ext uri="{FF2B5EF4-FFF2-40B4-BE49-F238E27FC236}">
                <a16:creationId xmlns:a16="http://schemas.microsoft.com/office/drawing/2014/main" id="{857349A5-0A4B-4644-B182-54AD101FD323}"/>
              </a:ext>
            </a:extLst>
          </p:cNvPr>
          <p:cNvSpPr/>
          <p:nvPr userDrawn="1"/>
        </p:nvSpPr>
        <p:spPr bwMode="auto">
          <a:xfrm rot="20693024" flipH="1">
            <a:off x="6914400" y="636124"/>
            <a:ext cx="2870200" cy="4495800"/>
          </a:xfrm>
          <a:prstGeom prst="parallelogram">
            <a:avLst>
              <a:gd name="adj" fmla="val 68620"/>
            </a:avLst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6C28B3E-A96A-4C6B-9D1F-0328A25C2FC3}"/>
              </a:ext>
            </a:extLst>
          </p:cNvPr>
          <p:cNvSpPr/>
          <p:nvPr userDrawn="1"/>
        </p:nvSpPr>
        <p:spPr bwMode="auto">
          <a:xfrm>
            <a:off x="0" y="3"/>
            <a:ext cx="11258804" cy="6857998"/>
          </a:xfrm>
          <a:custGeom>
            <a:avLst/>
            <a:gdLst>
              <a:gd name="connsiteX0" fmla="*/ 0 w 11258804"/>
              <a:gd name="connsiteY0" fmla="*/ 0 h 6857998"/>
              <a:gd name="connsiteX1" fmla="*/ 5813327 w 11258804"/>
              <a:gd name="connsiteY1" fmla="*/ 0 h 6857998"/>
              <a:gd name="connsiteX2" fmla="*/ 11258804 w 11258804"/>
              <a:gd name="connsiteY2" fmla="*/ 6857998 h 6857998"/>
              <a:gd name="connsiteX3" fmla="*/ 0 w 11258804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58804" h="6857998">
                <a:moveTo>
                  <a:pt x="0" y="0"/>
                </a:moveTo>
                <a:lnTo>
                  <a:pt x="5813327" y="0"/>
                </a:lnTo>
                <a:lnTo>
                  <a:pt x="11258804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0B556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AEB5DC5-93BC-4D81-A88B-A0BF890057AB}"/>
              </a:ext>
            </a:extLst>
          </p:cNvPr>
          <p:cNvSpPr/>
          <p:nvPr userDrawn="1"/>
        </p:nvSpPr>
        <p:spPr bwMode="auto">
          <a:xfrm rot="20781083" flipH="1">
            <a:off x="7318935" y="1133136"/>
            <a:ext cx="3848100" cy="4495800"/>
          </a:xfrm>
          <a:prstGeom prst="parallelogram">
            <a:avLst>
              <a:gd name="adj" fmla="val 52778"/>
            </a:avLst>
          </a:prstGeom>
          <a:solidFill>
            <a:schemeClr val="tx1">
              <a:alpha val="2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9625123-FD9E-43A7-8E3A-697C3FD1ED44}"/>
              </a:ext>
            </a:extLst>
          </p:cNvPr>
          <p:cNvSpPr/>
          <p:nvPr userDrawn="1"/>
        </p:nvSpPr>
        <p:spPr bwMode="auto">
          <a:xfrm rot="20693024" flipH="1">
            <a:off x="7688515" y="996005"/>
            <a:ext cx="2013073" cy="4495800"/>
          </a:xfrm>
          <a:prstGeom prst="parallelogram">
            <a:avLst>
              <a:gd name="adj" fmla="val 97230"/>
            </a:avLst>
          </a:prstGeom>
          <a:solidFill>
            <a:srgbClr val="30E5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35"/>
          <p:cNvSpPr>
            <a:spLocks noGrp="1"/>
          </p:cNvSpPr>
          <p:nvPr userDrawn="1">
            <p:ph type="title" hasCustomPrompt="1"/>
          </p:nvPr>
        </p:nvSpPr>
        <p:spPr>
          <a:xfrm>
            <a:off x="455994" y="1903187"/>
            <a:ext cx="7454643" cy="1045028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5400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0DC254-6875-4D67-A047-52E8F146FA5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55994" y="2948216"/>
            <a:ext cx="7454643" cy="92333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400">
                <a:solidFill>
                  <a:schemeClr val="tx1"/>
                </a:solidFill>
                <a:latin typeface="+mn-lt"/>
              </a:defRPr>
            </a:lvl2pPr>
            <a:lvl3pPr>
              <a:defRPr sz="2400">
                <a:solidFill>
                  <a:schemeClr val="tx1"/>
                </a:solidFill>
                <a:latin typeface="+mn-lt"/>
              </a:defRPr>
            </a:lvl3pPr>
            <a:lvl4pPr>
              <a:defRPr sz="2400">
                <a:solidFill>
                  <a:schemeClr val="tx1"/>
                </a:solidFill>
                <a:latin typeface="+mn-lt"/>
              </a:defRPr>
            </a:lvl4pPr>
            <a:lvl5pPr>
              <a:defRPr sz="2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12E994-2A54-434E-8541-F5A40FC47E1B}"/>
              </a:ext>
            </a:extLst>
          </p:cNvPr>
          <p:cNvGrpSpPr/>
          <p:nvPr userDrawn="1"/>
        </p:nvGrpSpPr>
        <p:grpSpPr>
          <a:xfrm>
            <a:off x="436266" y="439739"/>
            <a:ext cx="2997420" cy="302132"/>
            <a:chOff x="436266" y="439739"/>
            <a:chExt cx="2997420" cy="302132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676D26A-0F15-4269-9714-5F54F9A34D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t="32249" r="7881" b="32249"/>
            <a:stretch/>
          </p:blipFill>
          <p:spPr>
            <a:xfrm>
              <a:off x="757238" y="439739"/>
              <a:ext cx="2676448" cy="302132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C7BB646-8513-4330-8055-3E3076530F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" t="32249" r="83098" b="32249"/>
            <a:stretch/>
          </p:blipFill>
          <p:spPr>
            <a:xfrm>
              <a:off x="436266" y="439739"/>
              <a:ext cx="320972" cy="302132"/>
            </a:xfrm>
            <a:prstGeom prst="rect">
              <a:avLst/>
            </a:prstGeom>
          </p:spPr>
        </p:pic>
      </p:grp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F4CFAC4-9A5A-4190-9A24-E2B7B7518E89}"/>
              </a:ext>
            </a:extLst>
          </p:cNvPr>
          <p:cNvSpPr txBox="1">
            <a:spLocks/>
          </p:cNvSpPr>
          <p:nvPr userDrawn="1"/>
        </p:nvSpPr>
        <p:spPr>
          <a:xfrm>
            <a:off x="-340711" y="6655059"/>
            <a:ext cx="11187138" cy="118296"/>
          </a:xfrm>
          <a:prstGeom prst="rect">
            <a:avLst/>
          </a:prstGeom>
        </p:spPr>
        <p:txBody>
          <a:bodyPr vert="horz" lIns="0" tIns="45720" rIns="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tx1"/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81403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2121" y="6594320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MS logo white - EMF">
            <a:extLst>
              <a:ext uri="{FF2B5EF4-FFF2-40B4-BE49-F238E27FC236}">
                <a16:creationId xmlns:a16="http://schemas.microsoft.com/office/drawing/2014/main" id="{0B1CFF7D-8287-4938-B8AE-8FB993F63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6644" y="260205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2121" y="6594320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62A89DE-27AA-4053-9742-A988EB871AFE}"/>
              </a:ext>
            </a:extLst>
          </p:cNvPr>
          <p:cNvSpPr/>
          <p:nvPr userDrawn="1"/>
        </p:nvSpPr>
        <p:spPr bwMode="auto">
          <a:xfrm>
            <a:off x="0" y="1730978"/>
            <a:ext cx="10390502" cy="5127023"/>
          </a:xfrm>
          <a:custGeom>
            <a:avLst/>
            <a:gdLst>
              <a:gd name="connsiteX0" fmla="*/ 0 w 10390502"/>
              <a:gd name="connsiteY0" fmla="*/ 0 h 5127023"/>
              <a:gd name="connsiteX1" fmla="*/ 6319476 w 10390502"/>
              <a:gd name="connsiteY1" fmla="*/ 0 h 5127023"/>
              <a:gd name="connsiteX2" fmla="*/ 10390502 w 10390502"/>
              <a:gd name="connsiteY2" fmla="*/ 5127023 h 5127023"/>
              <a:gd name="connsiteX3" fmla="*/ 0 w 10390502"/>
              <a:gd name="connsiteY3" fmla="*/ 5127023 h 512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0502" h="5127023">
                <a:moveTo>
                  <a:pt x="0" y="0"/>
                </a:moveTo>
                <a:lnTo>
                  <a:pt x="6319476" y="0"/>
                </a:lnTo>
                <a:lnTo>
                  <a:pt x="10390502" y="5127023"/>
                </a:lnTo>
                <a:lnTo>
                  <a:pt x="0" y="5127023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2924777"/>
            <a:ext cx="6649655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5400" spc="-49" baseline="0">
                <a:solidFill>
                  <a:srgbClr val="0B556A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EEBEC9D-74E8-4DDF-94FD-832163FEA1CD}"/>
              </a:ext>
            </a:extLst>
          </p:cNvPr>
          <p:cNvSpPr/>
          <p:nvPr userDrawn="1"/>
        </p:nvSpPr>
        <p:spPr bwMode="auto">
          <a:xfrm>
            <a:off x="1" y="0"/>
            <a:ext cx="10166761" cy="5127023"/>
          </a:xfrm>
          <a:custGeom>
            <a:avLst/>
            <a:gdLst>
              <a:gd name="connsiteX0" fmla="*/ 0 w 10166761"/>
              <a:gd name="connsiteY0" fmla="*/ 0 h 5127023"/>
              <a:gd name="connsiteX1" fmla="*/ 6095735 w 10166761"/>
              <a:gd name="connsiteY1" fmla="*/ 0 h 5127023"/>
              <a:gd name="connsiteX2" fmla="*/ 10166761 w 10166761"/>
              <a:gd name="connsiteY2" fmla="*/ 5127023 h 5127023"/>
              <a:gd name="connsiteX3" fmla="*/ 0 w 10166761"/>
              <a:gd name="connsiteY3" fmla="*/ 5127023 h 512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6761" h="5127023">
                <a:moveTo>
                  <a:pt x="0" y="0"/>
                </a:moveTo>
                <a:lnTo>
                  <a:pt x="6095735" y="0"/>
                </a:lnTo>
                <a:lnTo>
                  <a:pt x="10166761" y="5127023"/>
                </a:lnTo>
                <a:lnTo>
                  <a:pt x="0" y="5127023"/>
                </a:lnTo>
                <a:close/>
              </a:path>
            </a:pathLst>
          </a:custGeom>
          <a:solidFill>
            <a:schemeClr val="bg1">
              <a:alpha val="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B94D9F-5513-4483-8525-DEE96777D8F8}"/>
              </a:ext>
            </a:extLst>
          </p:cNvPr>
          <p:cNvGrpSpPr/>
          <p:nvPr userDrawn="1"/>
        </p:nvGrpSpPr>
        <p:grpSpPr>
          <a:xfrm>
            <a:off x="436266" y="439739"/>
            <a:ext cx="2997420" cy="302132"/>
            <a:chOff x="436266" y="439739"/>
            <a:chExt cx="2997420" cy="302132"/>
          </a:xfrm>
        </p:grpSpPr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15FF12B-6BAF-4B9B-B0B9-69F8FA4B839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01" t="32249" r="7881" b="32249"/>
            <a:stretch/>
          </p:blipFill>
          <p:spPr>
            <a:xfrm>
              <a:off x="757238" y="439739"/>
              <a:ext cx="2676448" cy="302132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87E7C30-1DE7-4895-9F2D-710BFB74B1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" t="32249" r="83098" b="32249"/>
            <a:stretch/>
          </p:blipFill>
          <p:spPr>
            <a:xfrm>
              <a:off x="436266" y="439739"/>
              <a:ext cx="320972" cy="302132"/>
            </a:xfrm>
            <a:prstGeom prst="rect">
              <a:avLst/>
            </a:prstGeom>
          </p:spPr>
        </p:pic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64FA8D8-25B7-490D-97EC-8E6F7A1141F9}"/>
              </a:ext>
            </a:extLst>
          </p:cNvPr>
          <p:cNvSpPr/>
          <p:nvPr userDrawn="1"/>
        </p:nvSpPr>
        <p:spPr bwMode="auto">
          <a:xfrm rot="20632719">
            <a:off x="9007751" y="-640131"/>
            <a:ext cx="3774884" cy="5901779"/>
          </a:xfrm>
          <a:custGeom>
            <a:avLst/>
            <a:gdLst>
              <a:gd name="connsiteX0" fmla="*/ 0 w 3774884"/>
              <a:gd name="connsiteY0" fmla="*/ 0 h 5901779"/>
              <a:gd name="connsiteX1" fmla="*/ 3774884 w 3774884"/>
              <a:gd name="connsiteY1" fmla="*/ 1091088 h 5901779"/>
              <a:gd name="connsiteX2" fmla="*/ 2384408 w 3774884"/>
              <a:gd name="connsiteY2" fmla="*/ 5901779 h 59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884" h="5901779">
                <a:moveTo>
                  <a:pt x="0" y="0"/>
                </a:moveTo>
                <a:lnTo>
                  <a:pt x="3774884" y="1091088"/>
                </a:lnTo>
                <a:lnTo>
                  <a:pt x="2384408" y="5901779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D5C2830-747F-47FC-B4F2-8BF1A1310B1A}"/>
              </a:ext>
            </a:extLst>
          </p:cNvPr>
          <p:cNvSpPr/>
          <p:nvPr userDrawn="1"/>
        </p:nvSpPr>
        <p:spPr bwMode="auto">
          <a:xfrm rot="20632719">
            <a:off x="9299869" y="-581406"/>
            <a:ext cx="3428583" cy="5360361"/>
          </a:xfrm>
          <a:custGeom>
            <a:avLst/>
            <a:gdLst>
              <a:gd name="connsiteX0" fmla="*/ 0 w 3428583"/>
              <a:gd name="connsiteY0" fmla="*/ 0 h 5360361"/>
              <a:gd name="connsiteX1" fmla="*/ 3428583 w 3428583"/>
              <a:gd name="connsiteY1" fmla="*/ 990994 h 5360361"/>
              <a:gd name="connsiteX2" fmla="*/ 2165666 w 3428583"/>
              <a:gd name="connsiteY2" fmla="*/ 5360361 h 536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8583" h="5360361">
                <a:moveTo>
                  <a:pt x="0" y="0"/>
                </a:moveTo>
                <a:lnTo>
                  <a:pt x="3428583" y="990994"/>
                </a:lnTo>
                <a:lnTo>
                  <a:pt x="2165666" y="5360361"/>
                </a:ln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D117E6-4D7E-4E2D-A29F-C179F09A2CAF}"/>
              </a:ext>
            </a:extLst>
          </p:cNvPr>
          <p:cNvSpPr/>
          <p:nvPr userDrawn="1"/>
        </p:nvSpPr>
        <p:spPr bwMode="auto">
          <a:xfrm rot="20632719">
            <a:off x="9500504" y="-541072"/>
            <a:ext cx="3190733" cy="4988497"/>
          </a:xfrm>
          <a:custGeom>
            <a:avLst/>
            <a:gdLst>
              <a:gd name="connsiteX0" fmla="*/ 0 w 3190733"/>
              <a:gd name="connsiteY0" fmla="*/ 0 h 4988497"/>
              <a:gd name="connsiteX1" fmla="*/ 3190733 w 3190733"/>
              <a:gd name="connsiteY1" fmla="*/ 922246 h 4988497"/>
              <a:gd name="connsiteX2" fmla="*/ 2015428 w 3190733"/>
              <a:gd name="connsiteY2" fmla="*/ 4988497 h 49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0733" h="4988497">
                <a:moveTo>
                  <a:pt x="0" y="0"/>
                </a:moveTo>
                <a:lnTo>
                  <a:pt x="3190733" y="922246"/>
                </a:lnTo>
                <a:lnTo>
                  <a:pt x="2015428" y="4988497"/>
                </a:ln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B3146F-2C2C-4B44-9A2E-0D3B8048B6E2}"/>
              </a:ext>
            </a:extLst>
          </p:cNvPr>
          <p:cNvSpPr/>
          <p:nvPr userDrawn="1"/>
        </p:nvSpPr>
        <p:spPr bwMode="auto">
          <a:xfrm rot="20796298" flipH="1">
            <a:off x="7534823" y="4334156"/>
            <a:ext cx="1913192" cy="2783310"/>
          </a:xfrm>
          <a:custGeom>
            <a:avLst/>
            <a:gdLst>
              <a:gd name="connsiteX0" fmla="*/ 1913192 w 1913192"/>
              <a:gd name="connsiteY0" fmla="*/ 0 h 2783310"/>
              <a:gd name="connsiteX1" fmla="*/ 1205106 w 1913192"/>
              <a:gd name="connsiteY1" fmla="*/ 168625 h 2783310"/>
              <a:gd name="connsiteX2" fmla="*/ 0 w 1913192"/>
              <a:gd name="connsiteY2" fmla="*/ 2783310 h 2783310"/>
              <a:gd name="connsiteX3" fmla="*/ 708088 w 1913192"/>
              <a:gd name="connsiteY3" fmla="*/ 2614684 h 278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192" h="2783310">
                <a:moveTo>
                  <a:pt x="1913192" y="0"/>
                </a:moveTo>
                <a:lnTo>
                  <a:pt x="1205106" y="168625"/>
                </a:lnTo>
                <a:lnTo>
                  <a:pt x="0" y="2783310"/>
                </a:lnTo>
                <a:lnTo>
                  <a:pt x="708088" y="2614684"/>
                </a:lnTo>
                <a:close/>
              </a:path>
            </a:pathLst>
          </a:custGeom>
          <a:solidFill>
            <a:srgbClr val="30E5D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5A9C3B8-88C9-43D4-9BC9-259EE858B34B}"/>
              </a:ext>
            </a:extLst>
          </p:cNvPr>
          <p:cNvSpPr/>
          <p:nvPr userDrawn="1"/>
        </p:nvSpPr>
        <p:spPr bwMode="auto">
          <a:xfrm rot="20796298" flipH="1">
            <a:off x="8228410" y="4922497"/>
            <a:ext cx="1622557" cy="2152727"/>
          </a:xfrm>
          <a:custGeom>
            <a:avLst/>
            <a:gdLst>
              <a:gd name="connsiteX0" fmla="*/ 1622557 w 1622557"/>
              <a:gd name="connsiteY0" fmla="*/ 0 h 2152727"/>
              <a:gd name="connsiteX1" fmla="*/ 914471 w 1622557"/>
              <a:gd name="connsiteY1" fmla="*/ 168625 h 2152727"/>
              <a:gd name="connsiteX2" fmla="*/ 0 w 1622557"/>
              <a:gd name="connsiteY2" fmla="*/ 2152727 h 2152727"/>
              <a:gd name="connsiteX3" fmla="*/ 708087 w 1622557"/>
              <a:gd name="connsiteY3" fmla="*/ 1984102 h 215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557" h="2152727">
                <a:moveTo>
                  <a:pt x="1622557" y="0"/>
                </a:moveTo>
                <a:lnTo>
                  <a:pt x="914471" y="168625"/>
                </a:lnTo>
                <a:lnTo>
                  <a:pt x="0" y="2152727"/>
                </a:lnTo>
                <a:lnTo>
                  <a:pt x="708087" y="1984102"/>
                </a:lnTo>
                <a:close/>
              </a:path>
            </a:pathLst>
          </a:custGeom>
          <a:solidFill>
            <a:srgbClr val="0B556A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76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BB753A0-20E3-426F-8A79-1F2448CC8130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1432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27" r:id="rId3"/>
    <p:sldLayoutId id="2147485647" r:id="rId4"/>
    <p:sldLayoutId id="2147485640" r:id="rId5"/>
    <p:sldLayoutId id="2147484729" r:id="rId6"/>
    <p:sldLayoutId id="2147485644" r:id="rId7"/>
    <p:sldLayoutId id="2147484738" r:id="rId8"/>
    <p:sldLayoutId id="2147485646" r:id="rId9"/>
    <p:sldLayoutId id="2147485648" r:id="rId10"/>
    <p:sldLayoutId id="2147485649" r:id="rId11"/>
    <p:sldLayoutId id="2147485641" r:id="rId12"/>
    <p:sldLayoutId id="2147485642" r:id="rId13"/>
    <p:sldLayoutId id="2147485643" r:id="rId14"/>
    <p:sldLayoutId id="2147484746" r:id="rId15"/>
    <p:sldLayoutId id="2147484750" r:id="rId16"/>
    <p:sldLayoutId id="2147484766" r:id="rId17"/>
    <p:sldLayoutId id="2147484767" r:id="rId18"/>
    <p:sldLayoutId id="2147485660" r:id="rId1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83" userDrawn="1">
          <p15:clr>
            <a:srgbClr val="F26B43"/>
          </p15:clr>
        </p15:guide>
        <p15:guide id="42" pos="7397" userDrawn="1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BB753A0-20E3-426F-8A79-1F2448CC8130}"/>
              </a:ext>
            </a:extLst>
          </p:cNvPr>
          <p:cNvSpPr txBox="1">
            <a:spLocks/>
          </p:cNvSpPr>
          <p:nvPr userDrawn="1"/>
        </p:nvSpPr>
        <p:spPr>
          <a:xfrm>
            <a:off x="154474" y="6655059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14367" rtl="0" eaLnBrk="1" latinLnBrk="0" hangingPunct="1">
              <a:defRPr sz="68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3373438" algn="l"/>
              </a:tabLs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Microsoft Power 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1432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1" r:id="rId1"/>
    <p:sldLayoutId id="2147485652" r:id="rId2"/>
    <p:sldLayoutId id="2147485653" r:id="rId3"/>
    <p:sldLayoutId id="2147485654" r:id="rId4"/>
    <p:sldLayoutId id="2147485655" r:id="rId5"/>
    <p:sldLayoutId id="2147485656" r:id="rId6"/>
    <p:sldLayoutId id="2147485657" r:id="rId7"/>
    <p:sldLayoutId id="2147484765" r:id="rId8"/>
    <p:sldLayoutId id="2147485659" r:id="rId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83" userDrawn="1">
          <p15:clr>
            <a:srgbClr val="F26B43"/>
          </p15:clr>
        </p15:guide>
        <p15:guide id="42" pos="7397" userDrawn="1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VAinaDayPack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ka.ms/PVAiaDSurvey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VAinaDayPack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youtube.com/watch?v=WhBpE-bv0vc&amp;list=PLtSVUgxIo6KqBBGqNdPQG64f-hTs1YxFM&amp;index=27" TargetMode="External"/><Relationship Id="rId4" Type="http://schemas.openxmlformats.org/officeDocument/2006/relationships/hyperlink" Target="https://powervirtualagents.microsoft.com/en-us/blog/category/powervirtualagent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200" dirty="0">
                <a:cs typeface="Segoe UI"/>
              </a:rPr>
              <a:t>Microsoft Power Virtual Agents in a Day </a:t>
            </a:r>
            <a:br>
              <a:rPr lang="en-US" sz="3200" dirty="0">
                <a:cs typeface="Segoe UI"/>
              </a:rPr>
            </a:br>
            <a:r>
              <a:rPr lang="en-US" sz="6000" dirty="0">
                <a:cs typeface="Segoe UI"/>
              </a:rPr>
              <a:t>Train-the-trainer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631D-0D40-4C7B-9D22-0DCF752A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Logistics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Make sure you have good network connectivity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Registration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Create a registration page for attendees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Marketing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Use your own channels as well as the Power Virtual Agents community to market the event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Proctors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: Ensure you have additional proctors/moderators to support the trainer in answering customer questions (one presenter and one or more moderators depending on the number of attendees). We recommend 1:15 instructor ratio.</a:t>
            </a:r>
          </a:p>
        </p:txBody>
      </p:sp>
    </p:spTree>
    <p:extLst>
      <p:ext uri="{BB962C8B-B14F-4D97-AF65-F5344CB8AC3E}">
        <p14:creationId xmlns:p14="http://schemas.microsoft.com/office/powerpoint/2010/main" val="3949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Confirmation of registration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Send the attendees an email confirming their registration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Include information about prerequisites for attendees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attendees to download the content from </a:t>
            </a: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https://aka.ms/PVAinaDayPackage</a:t>
            </a: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Please include specific instructions related to in-person or virtual delivery available in subsequent slides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/>
              <a:cs typeface="Segoe UI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"/>
              </a:rPr>
              <a:t>Reminder</a:t>
            </a:r>
          </a:p>
          <a:p>
            <a:pPr marL="800100" lvl="1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Send a reminder to the attendees couple of days prior to the event</a:t>
            </a:r>
          </a:p>
        </p:txBody>
      </p:sp>
    </p:spTree>
    <p:extLst>
      <p:ext uri="{BB962C8B-B14F-4D97-AF65-F5344CB8AC3E}">
        <p14:creationId xmlns:p14="http://schemas.microsoft.com/office/powerpoint/2010/main" val="41182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</a:t>
            </a:r>
            <a:r>
              <a:rPr kumimoji="0" lang="en-IN" sz="3200" b="0" i="0" u="none" strike="noStrike" kern="1200" cap="none" spc="-49" normalizeH="0" baseline="0" noProof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In 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Preparation for trainers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to have a copy of the customer content available on an external drive for attendees to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endParaRPr lang="en-US" sz="2400" b="1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to have good network connectivity</a:t>
            </a:r>
          </a:p>
          <a:p>
            <a:pPr marL="342900" lvl="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Setup the room in a classroom style</a:t>
            </a:r>
          </a:p>
          <a:p>
            <a:pPr marL="342900" lvl="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Print lab manual for participants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Confirmation of registration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Include information on location and parking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US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Survey attendees about dietary preferences</a:t>
            </a: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Online (1/3)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29" dirty="0">
                <a:ln w="3175">
                  <a:noFill/>
                </a:ln>
                <a:gradFill>
                  <a:gsLst>
                    <a:gs pos="79000">
                      <a:schemeClr val="accent3">
                        <a:lumMod val="50000"/>
                      </a:schemeClr>
                    </a:gs>
                    <a:gs pos="6500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Preparation for trainers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Choose a delivery platform (Microsoft Teams, </a:t>
            </a:r>
            <a:r>
              <a:rPr lang="en-GB" sz="2000" dirty="0" err="1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Goto</a:t>
            </a: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Training, etc.)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Set-up the environment and create calendar invites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to have a copy of the customer content available on an external drive for attendees to download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you have multiple monitors to avoid flipping between presentation and chat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Make sure you have a Webcam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Online (2/3)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Confirmation of registration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Add this disclaimer in your communications and calendar invite: By joining this meeting, you consent to your name and email being visible to all other attendees. If you do not consent, please do not join the meeting.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Recommend they print out their lab manuals and/or have a second monitor to make following the hands-on-labs easier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Recommend your participants use a headset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Provide Instructions on how to sign-up and download the delivery platform and join the meeting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If required, follow up with attendees to ensure they have installed the delivery platform app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Online (3/3)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Curtain Warmer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 recommend preparing a ‘curtain warmer’ presentation or video to include important details: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Show the timer to let students know exactly when the training begins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Show the telephone dial-in number, if one is available, some attendees may require </a:t>
            </a:r>
            <a:r>
              <a:rPr lang="en-GB" sz="2000" dirty="0" err="1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dialing</a:t>
            </a: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Play music to make sure they can hear sound and their speakers are working 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Offer chat instructions so they can communicate if they lose connectivity or have problems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Share information about your organization and the presenters/proctors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Share any offers information you would like to present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Share the agenda for the day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During the lab time, keep displaying the 1st page of the lab on the screen and occasionally remind attendees about their expected progress or questions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Follow-up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Day of the event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Follow up with attendees for next steps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1-2 weeks after the event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Provide an update on what’s new in Power Virtual Agents and ask them about their experience so far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the attendees if they would they be interested in one of your offerings or solutions?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135F6-A4A6-43EA-BE41-2C58C87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deliver</a:t>
            </a:r>
            <a:br>
              <a:rPr lang="en-AU" dirty="0"/>
            </a:br>
            <a:r>
              <a:rPr lang="en-AU" dirty="0"/>
              <a:t>PVAIAD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A3C2-D8EB-4631-B9EC-E4257516B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2244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deliver the labs as an instructor led training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Ask attendees for feedback and satisfaction rating before leaving the session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4">
            <a:extLst>
              <a:ext uri="{FF2B5EF4-FFF2-40B4-BE49-F238E27FC236}">
                <a16:creationId xmlns:a16="http://schemas.microsoft.com/office/drawing/2014/main" id="{B125E47E-C465-4AF0-A708-A1E88AB7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53111"/>
            <a:ext cx="10809963" cy="765402"/>
          </a:xfrm>
        </p:spPr>
        <p:txBody>
          <a:bodyPr/>
          <a:lstStyle/>
          <a:p>
            <a:r>
              <a:rPr lang="en-IN" dirty="0"/>
              <a:t>Agenda</a:t>
            </a:r>
            <a:br>
              <a:rPr lang="en-IN" dirty="0"/>
            </a:br>
            <a:r>
              <a:rPr kumimoji="0" lang="en-IN" sz="24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(times are a suggestion and may change according to presenter)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D09502-F9CD-4B3D-B647-A07CA780A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58995"/>
              </p:ext>
            </p:extLst>
          </p:nvPr>
        </p:nvGraphicFramePr>
        <p:xfrm>
          <a:off x="602064" y="1249671"/>
          <a:ext cx="10987872" cy="53109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0883">
                  <a:extLst>
                    <a:ext uri="{9D8B030D-6E8A-4147-A177-3AD203B41FA5}">
                      <a16:colId xmlns:a16="http://schemas.microsoft.com/office/drawing/2014/main" val="1488463846"/>
                    </a:ext>
                  </a:extLst>
                </a:gridCol>
                <a:gridCol w="1370883">
                  <a:extLst>
                    <a:ext uri="{9D8B030D-6E8A-4147-A177-3AD203B41FA5}">
                      <a16:colId xmlns:a16="http://schemas.microsoft.com/office/drawing/2014/main" val="3935015796"/>
                    </a:ext>
                  </a:extLst>
                </a:gridCol>
                <a:gridCol w="1858643">
                  <a:extLst>
                    <a:ext uri="{9D8B030D-6E8A-4147-A177-3AD203B41FA5}">
                      <a16:colId xmlns:a16="http://schemas.microsoft.com/office/drawing/2014/main" val="556834979"/>
                    </a:ext>
                  </a:extLst>
                </a:gridCol>
                <a:gridCol w="436728">
                  <a:extLst>
                    <a:ext uri="{9D8B030D-6E8A-4147-A177-3AD203B41FA5}">
                      <a16:colId xmlns:a16="http://schemas.microsoft.com/office/drawing/2014/main" val="2307703135"/>
                    </a:ext>
                  </a:extLst>
                </a:gridCol>
                <a:gridCol w="4244454">
                  <a:extLst>
                    <a:ext uri="{9D8B030D-6E8A-4147-A177-3AD203B41FA5}">
                      <a16:colId xmlns:a16="http://schemas.microsoft.com/office/drawing/2014/main" val="41497132"/>
                    </a:ext>
                  </a:extLst>
                </a:gridCol>
                <a:gridCol w="1706281">
                  <a:extLst>
                    <a:ext uri="{9D8B030D-6E8A-4147-A177-3AD203B41FA5}">
                      <a16:colId xmlns:a16="http://schemas.microsoft.com/office/drawing/2014/main" val="1305907990"/>
                    </a:ext>
                  </a:extLst>
                </a:gridCol>
              </a:tblGrid>
              <a:tr h="52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Length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Module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j-lt"/>
                        </a:rPr>
                        <a:t>Topic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329184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20 minutes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Overview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Introductions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53228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9:20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Module 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noStrike" baseline="0" dirty="0">
                          <a:solidFill>
                            <a:schemeClr val="tx1"/>
                          </a:solidFill>
                        </a:rPr>
                        <a:t>Build your first chatbot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trike="noStrike" baseline="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13358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9:50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topics from existing webpages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766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10:05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Improve your chatbot using entities, variables and topic redirects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0858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10:45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5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2280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10:55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Module 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Integrate with prebuilt Power Automate flows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184762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11:35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 Power Automate flows for your chatbot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30091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bg1"/>
                          </a:solidFill>
                        </a:rPr>
                        <a:t>12:10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60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17275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1:10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Authentication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14221"/>
                  </a:ext>
                </a:extLst>
              </a:tr>
              <a:tr h="269205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1:50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Hand off to support agent– no 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38150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1:55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Exporting and importing a chatbot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12666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2:15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Module 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Create a chatbot in Microsoft Teams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40724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bg1"/>
                          </a:solidFill>
                        </a:rPr>
                        <a:t>3:15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15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73794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3:30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Module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Chatbot topic design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76635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Best practices for writing topic trigger phrases 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 &amp; quiz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6603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Chatbot conversation style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92132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Analytics, monitoring and chatbot performance improvement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Presentation &amp; quiz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22512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4:50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 minutes</a:t>
                      </a:r>
                    </a:p>
                  </a:txBody>
                  <a:tcPr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Closing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Wrap up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24134"/>
                  </a:ext>
                </a:extLst>
              </a:tr>
            </a:tbl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331826D-B125-41A0-B047-B852BD389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914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6740" y="1429498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What is Power Virtual Agents in a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Why host a Power Virtual Agents in a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What do customers take away from Power Virtual Agents in a Day?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How to organize Power Virtual Agents in a 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Prepare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Logistics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Follow 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>
                <a:latin typeface="+mn-lt"/>
              </a:rPr>
              <a:t>How to deliver Power Virtual Agents in a 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In Person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Online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9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4">
            <a:extLst>
              <a:ext uri="{FF2B5EF4-FFF2-40B4-BE49-F238E27FC236}">
                <a16:creationId xmlns:a16="http://schemas.microsoft.com/office/drawing/2014/main" id="{B125E47E-C465-4AF0-A708-A1E88AB7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53111"/>
            <a:ext cx="10809963" cy="402674"/>
          </a:xfrm>
        </p:spPr>
        <p:txBody>
          <a:bodyPr/>
          <a:lstStyle/>
          <a:p>
            <a:r>
              <a:rPr lang="en-IN" dirty="0"/>
              <a:t>Organizing the Labs &amp; Optional Content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331826D-B125-41A0-B047-B852BD389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AFD71E-79D3-4BA4-A6E1-54B817B1C42D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instructor should decide if the content is suitable for the attendees joining the training. 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recommended labs for beginner attendees are the following: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1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02-Build your first chatbot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1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03-Topic Suggestions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1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04-Improve your chatbot with entities, variables and topic redirect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1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05-Integrate with prebuilt Power Automate flows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1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06- Build Power Automate flows for your chatbot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1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10-Create a chatbot in Microsoft Teams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8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endParaRPr lang="en-GB" sz="2008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157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4">
            <a:extLst>
              <a:ext uri="{FF2B5EF4-FFF2-40B4-BE49-F238E27FC236}">
                <a16:creationId xmlns:a16="http://schemas.microsoft.com/office/drawing/2014/main" id="{B125E47E-C465-4AF0-A708-A1E88AB7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53111"/>
            <a:ext cx="10809963" cy="402674"/>
          </a:xfrm>
        </p:spPr>
        <p:txBody>
          <a:bodyPr/>
          <a:lstStyle/>
          <a:p>
            <a:r>
              <a:rPr lang="en-IN" dirty="0"/>
              <a:t>Organizing the Labs &amp; Optional Content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331826D-B125-41A0-B047-B852BD389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AFD71E-79D3-4BA4-A6E1-54B817B1C42D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following labs can be provided as additional learning material: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07- Authentication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09-Export and import bots using solutions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11-Topic Design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Module 5: Extending Power Virtual Agents is optional content. It contains presentation slides and the following labs: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15-Extend your bot using Bot Framework Composer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16-Add a telephone number to your bot using AudioCodes</a:t>
            </a:r>
          </a:p>
          <a:p>
            <a:pPr marL="342900" lvl="1" indent="-342900" defTabSz="914437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8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endParaRPr lang="en-GB" sz="2008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88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In Person Delivery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Planning your day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Arrive at least 30 - 60 minutes before the start of the session for set up, catering, etc. 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 time during lunch and breaks to show your own solutions, the user community, gallery etc. Make this relevant to the participants based on their industry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Managing walk-ins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Sometimes there are situations where people just show up without registering or were told not to come and show up anyway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It’s up to your discretion to accept the attendees space permitting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Tell anyone who shows up without a registration for an event where you know we’re at capacity that there is a maximum occupancy for the room that you can’t surpass because of fire safety</a:t>
            </a: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Online Delivery (1/3)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Join 15 mins early and start the Curtain Warmer Video if you prepared one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Reinforce disclaimer regarding visibility of their name/email to all attendees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Set expectations at the beginning of the sessions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Establish ground rules at the beginning</a:t>
            </a:r>
          </a:p>
          <a:p>
            <a:pPr marL="720000" lvl="1" indent="-342900" defTabSz="914437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Let participants know it will be an interactive class</a:t>
            </a:r>
          </a:p>
          <a:p>
            <a:pPr marL="720000" lvl="1" indent="-342900" defTabSz="914437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Give specific instructions on how customers can engage</a:t>
            </a:r>
          </a:p>
          <a:p>
            <a:pPr marL="720000" lvl="1" indent="-342900" defTabSz="914437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attendees to use Mute when not speaking to avoid any unexpected background noise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Online Delivery (2/3)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Camera Usage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If comfortable, turn on your camera. Note, camera use is a personal decision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 camera for introductions at the beginning of the event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Turn off camera when delivering training content</a:t>
            </a:r>
          </a:p>
          <a:p>
            <a:pPr marL="342900" indent="-342900" defTabSz="914437">
              <a:lnSpc>
                <a:spcPct val="9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Turn camera back on for Q&amp;A and discussions with attendees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GB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There may be benefits of using camera with individuals who are deaf/hard of hearing, but blind/low vision may prefer voice only conversation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deliver PVIAID: Online Delivery (3/3)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4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Driving participation</a:t>
            </a:r>
          </a:p>
          <a:p>
            <a:pPr defTabSz="914437">
              <a:lnSpc>
                <a:spcPct val="90000"/>
              </a:lnSpc>
              <a:spcBef>
                <a:spcPts val="1200"/>
              </a:spcBef>
              <a:buSzPct val="90000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Participation / Temp Checks – This is one of the hardest things to accomplish in a virtual training but here are some tips: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Ask lots of questions and encourage dialogue using the Chat feature and schedule Q&amp;A breaks for open discussion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Poll and/or survey/quiz the attendees in real-time </a:t>
            </a:r>
          </a:p>
          <a:p>
            <a:pPr marL="342900" indent="-342900" defTabSz="914437">
              <a:lnSpc>
                <a:spcPct val="9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ü"/>
            </a:pPr>
            <a:r>
              <a:rPr lang="en-GB" sz="2000" dirty="0">
                <a:gradFill>
                  <a:gsLst>
                    <a:gs pos="1250">
                      <a:srgbClr val="505050"/>
                    </a:gs>
                    <a:gs pos="99000">
                      <a:srgbClr val="50505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Say participant names frequently to acknowledge their contributions in the chat “John, you made a great point – thank you!” When participants hear their own names during a session, they pay closer attention.</a:t>
            </a:r>
          </a:p>
          <a:p>
            <a:pPr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37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400" dirty="0">
              <a:gradFill>
                <a:gsLst>
                  <a:gs pos="1250">
                    <a:srgbClr val="505050"/>
                  </a:gs>
                  <a:gs pos="99000">
                    <a:srgbClr val="50505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3CD9DE-21B7-4B20-B9CA-92B0AD58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638302"/>
            <a:ext cx="12192000" cy="32130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BD3B9A-7B4D-457C-A259-638D44C25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8022462" cy="6858000"/>
          </a:xfrm>
          <a:custGeom>
            <a:avLst/>
            <a:gdLst>
              <a:gd name="connsiteX0" fmla="*/ 0 w 8022462"/>
              <a:gd name="connsiteY0" fmla="*/ 0 h 6858000"/>
              <a:gd name="connsiteX1" fmla="*/ 1164458 w 8022462"/>
              <a:gd name="connsiteY1" fmla="*/ 0 h 6858000"/>
              <a:gd name="connsiteX2" fmla="*/ 8022462 w 8022462"/>
              <a:gd name="connsiteY2" fmla="*/ 6858000 h 6858000"/>
              <a:gd name="connsiteX3" fmla="*/ 1347909 w 8022462"/>
              <a:gd name="connsiteY3" fmla="*/ 6858000 h 6858000"/>
              <a:gd name="connsiteX4" fmla="*/ 0 w 8022462"/>
              <a:gd name="connsiteY4" fmla="*/ 55100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2462" h="6858000">
                <a:moveTo>
                  <a:pt x="0" y="0"/>
                </a:moveTo>
                <a:lnTo>
                  <a:pt x="1164458" y="0"/>
                </a:lnTo>
                <a:lnTo>
                  <a:pt x="8022462" y="6858000"/>
                </a:lnTo>
                <a:lnTo>
                  <a:pt x="1347909" y="6858000"/>
                </a:lnTo>
                <a:lnTo>
                  <a:pt x="0" y="5510092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255CC-852E-48A9-87AF-1226E3B75D63}"/>
              </a:ext>
            </a:extLst>
          </p:cNvPr>
          <p:cNvSpPr/>
          <p:nvPr/>
        </p:nvSpPr>
        <p:spPr bwMode="auto">
          <a:xfrm>
            <a:off x="457199" y="3539561"/>
            <a:ext cx="1656992" cy="40011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931935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600" b="1" dirty="0">
                <a:solidFill>
                  <a:schemeClr val="bg1"/>
                </a:solidFill>
                <a:latin typeface="+mj-lt"/>
                <a:cs typeface="Segoe UI" pitchFamily="34" charset="0"/>
              </a:rPr>
              <a:t>Lab Survey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9832B76-FFEC-4FA3-8C9F-4D2FB3F824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72199" y="1895764"/>
            <a:ext cx="5562601" cy="15696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Please ask participants to share their feedback using the lab survey at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SimSu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https://aka.ms/PVAiaDSurvey</a:t>
            </a:r>
            <a:b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EA2B1FB-8E85-40D5-9FF7-9FF27E70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591408"/>
            <a:ext cx="837592" cy="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1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5E-6 0.03542 " pathEditMode="relative" rAng="0" ptsTypes="AA">
                                      <p:cBhvr>
                                        <p:cTn id="1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What is Power Virtual Agents in a Day?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en-AU" sz="2400" b="1" dirty="0">
                <a:solidFill>
                  <a:schemeClr val="accent4"/>
                </a:solidFill>
                <a:latin typeface="+mn-lt"/>
              </a:rPr>
              <a:t>1-day hands-on workshop for subject matter experts and business users, covering the breadth of Power Virtual Agents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en-AU" sz="2400" dirty="0">
                <a:latin typeface="+mn-lt"/>
              </a:rPr>
              <a:t>Content: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A complete and free workshop: presenter deck with presenter notes, participant labs, solution files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Content updated monthly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+mn-lt"/>
              </a:rPr>
              <a:t>Goals: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Help Microsoft field, partners and community leads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Drive customer / partner connection and opportunities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AU" sz="2000" dirty="0">
                <a:latin typeface="+mn-lt"/>
              </a:rPr>
              <a:t>Increase Power Virtual Agents usage and adoption</a:t>
            </a:r>
          </a:p>
        </p:txBody>
      </p:sp>
    </p:spTree>
    <p:extLst>
      <p:ext uri="{BB962C8B-B14F-4D97-AF65-F5344CB8AC3E}">
        <p14:creationId xmlns:p14="http://schemas.microsoft.com/office/powerpoint/2010/main" val="3693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Why host Power Virtual Agents in a Day?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spcAft>
                <a:spcPts val="612"/>
              </a:spcAft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Generate leads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by showing your skills and expertise to customers you target </a:t>
            </a:r>
          </a:p>
          <a:p>
            <a:pPr lvl="0" defTabSz="932742">
              <a:lnSpc>
                <a:spcPct val="200000"/>
              </a:lnSpc>
              <a:spcAft>
                <a:spcPts val="612"/>
              </a:spcAft>
              <a:defRPr/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Build trust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 your ability to meet customer needs</a:t>
            </a:r>
          </a:p>
          <a:p>
            <a:pPr lvl="0" defTabSz="932742">
              <a:lnSpc>
                <a:spcPct val="200000"/>
              </a:lnSpc>
              <a:spcAft>
                <a:spcPts val="612"/>
              </a:spcAft>
              <a:defRPr/>
            </a:pP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Accelerate customer adoption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in your accounts</a:t>
            </a:r>
          </a:p>
          <a:p>
            <a:pPr lvl="0">
              <a:lnSpc>
                <a:spcPct val="200000"/>
              </a:lnSpc>
              <a:spcAft>
                <a:spcPts val="612"/>
              </a:spcAft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Create opportunities for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paid training offers</a:t>
            </a:r>
          </a:p>
        </p:txBody>
      </p:sp>
    </p:spTree>
    <p:extLst>
      <p:ext uri="{BB962C8B-B14F-4D97-AF65-F5344CB8AC3E}">
        <p14:creationId xmlns:p14="http://schemas.microsoft.com/office/powerpoint/2010/main" val="22003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What should customers take away from PVAIAD?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Understand the value of Power Virtual Agents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Have enough experience with the product to be able to use it when they return to their office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Understand how Power Virtual Agents differentiates from the competition and become Power Virtual Agents advocates in their organisation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Recognize the expertise of the partner, build trust and a strong foundation for a continuing working relationship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Know what the next steps are to learn more about Power Virtual Agents and become part of the community</a:t>
            </a:r>
          </a:p>
        </p:txBody>
      </p:sp>
    </p:spTree>
    <p:extLst>
      <p:ext uri="{BB962C8B-B14F-4D97-AF65-F5344CB8AC3E}">
        <p14:creationId xmlns:p14="http://schemas.microsoft.com/office/powerpoint/2010/main" val="41989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Content usage guidelines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person presenting should be very familiar with Power Virtual Agents and be able to answer any customer questions related to the workshop or Power Virtual Agents in general</a:t>
            </a:r>
          </a:p>
        </p:txBody>
      </p:sp>
    </p:spTree>
    <p:extLst>
      <p:ext uri="{BB962C8B-B14F-4D97-AF65-F5344CB8AC3E}">
        <p14:creationId xmlns:p14="http://schemas.microsoft.com/office/powerpoint/2010/main" val="23199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135F6-A4A6-43EA-BE41-2C58C87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organise PVAIAD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A3C2-D8EB-4631-B9EC-E4257516B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82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Prepare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6740" y="1258516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Preparation for trainers: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Recommend 1:10 or 1:15 trainer to attendee ratio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Download the latest PVAIAD Content from </a:t>
            </a:r>
            <a:r>
              <a:rPr lang="en-AU" sz="2400" b="0" i="0" u="sng" dirty="0">
                <a:solidFill>
                  <a:srgbClr val="094253"/>
                </a:solidFill>
                <a:effectLst/>
                <a:latin typeface="Segoe UI" panose="020B0502040204020203" pitchFamily="34" charset="0"/>
                <a:hlinkClick r:id="rId3"/>
              </a:rPr>
              <a:t>https://aka.ms/PVAinaDayPackage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 provided:</a:t>
            </a:r>
            <a:endParaRPr lang="en-GB" sz="2008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Slide deck with presenter notes</a:t>
            </a: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Lab manuals (note there are no labs for sections 8, 12-14)</a:t>
            </a: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Solution files</a:t>
            </a:r>
          </a:p>
          <a:p>
            <a:pPr marL="792000" lvl="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2008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Instructor setup instructions and spreadsheet for creating user accounts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Go through the latest PVAIAD content. 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Become familiar with the latest product updates: 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Power Virtual Agents Blog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Watch the short video: </a:t>
            </a:r>
            <a:r>
              <a:rPr lang="en-GB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Inclusive Presentations – At a Glance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200" b="0" i="0" u="none" strike="noStrike" kern="1200" cap="none" spc="-49" normalizeH="0" baseline="0" noProof="0" dirty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to organise PVIAID: Instructor Setup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83BF3D0-50C8-466D-9E18-C65D03F9C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10762499" y="-1"/>
            <a:ext cx="1429499" cy="1429499"/>
          </a:xfrm>
          <a:custGeom>
            <a:avLst/>
            <a:gdLst>
              <a:gd name="connsiteX0" fmla="*/ 3651248 w 3651248"/>
              <a:gd name="connsiteY0" fmla="*/ 3651248 h 3651248"/>
              <a:gd name="connsiteX1" fmla="*/ 0 w 3651248"/>
              <a:gd name="connsiteY1" fmla="*/ 3651248 h 3651248"/>
              <a:gd name="connsiteX2" fmla="*/ 0 w 3651248"/>
              <a:gd name="connsiteY2" fmla="*/ 0 h 365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248" h="3651248">
                <a:moveTo>
                  <a:pt x="3651248" y="3651248"/>
                </a:moveTo>
                <a:lnTo>
                  <a:pt x="0" y="3651248"/>
                </a:lnTo>
                <a:lnTo>
                  <a:pt x="0" y="0"/>
                </a:lnTo>
                <a:close/>
              </a:path>
            </a:pathLst>
          </a:custGeom>
          <a:solidFill>
            <a:srgbClr val="0B556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FE63EE8-C71A-4332-9A2F-7A095566BB02}"/>
              </a:ext>
            </a:extLst>
          </p:cNvPr>
          <p:cNvSpPr txBox="1">
            <a:spLocks/>
          </p:cNvSpPr>
          <p:nvPr/>
        </p:nvSpPr>
        <p:spPr>
          <a:xfrm>
            <a:off x="586740" y="1258516"/>
            <a:ext cx="11018520" cy="4802075"/>
          </a:xfrm>
          <a:prstGeom prst="rect">
            <a:avLst/>
          </a:prstGeo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The instructor needs to set up a tenant with users, environment, and solution deployed.</a:t>
            </a:r>
          </a:p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This should be done the day before to allow for any delays in provisioning time</a:t>
            </a:r>
          </a:p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 instructions are included in the </a:t>
            </a:r>
            <a:r>
              <a:rPr lang="en-AU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Instructor Setup and Prerequisites </a:t>
            </a: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document</a:t>
            </a:r>
          </a:p>
          <a:p>
            <a:pPr lvl="0">
              <a:spcAft>
                <a:spcPts val="1200"/>
              </a:spcAft>
            </a:pPr>
            <a:r>
              <a:rPr lang="en-AU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This makes it easy for participants to get started with creating a bot at the start of the day, with no setup or prerequisites required for participants.</a:t>
            </a:r>
            <a:endParaRPr lang="en-GB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ynamics 365">
  <a:themeElements>
    <a:clrScheme name="PVA">
      <a:dk1>
        <a:srgbClr val="3C3C41"/>
      </a:dk1>
      <a:lt1>
        <a:srgbClr val="FFFFFF"/>
      </a:lt1>
      <a:dk2>
        <a:srgbClr val="0B556A"/>
      </a:dk2>
      <a:lt2>
        <a:srgbClr val="FFFFFF"/>
      </a:lt2>
      <a:accent1>
        <a:srgbClr val="EBEBEB"/>
      </a:accent1>
      <a:accent2>
        <a:srgbClr val="75757A"/>
      </a:accent2>
      <a:accent3>
        <a:srgbClr val="3C3C41"/>
      </a:accent3>
      <a:accent4>
        <a:srgbClr val="0B556A"/>
      </a:accent4>
      <a:accent5>
        <a:srgbClr val="73E3DF"/>
      </a:accent5>
      <a:accent6>
        <a:srgbClr val="CFF6F9"/>
      </a:accent6>
      <a:hlink>
        <a:srgbClr val="0F677B"/>
      </a:hlink>
      <a:folHlink>
        <a:srgbClr val="14848F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Dynamics 365">
  <a:themeElements>
    <a:clrScheme name="PVA">
      <a:dk1>
        <a:srgbClr val="3C3C41"/>
      </a:dk1>
      <a:lt1>
        <a:srgbClr val="FFFFFF"/>
      </a:lt1>
      <a:dk2>
        <a:srgbClr val="0B556A"/>
      </a:dk2>
      <a:lt2>
        <a:srgbClr val="FFFFFF"/>
      </a:lt2>
      <a:accent1>
        <a:srgbClr val="EBEBEB"/>
      </a:accent1>
      <a:accent2>
        <a:srgbClr val="75757A"/>
      </a:accent2>
      <a:accent3>
        <a:srgbClr val="3C3C41"/>
      </a:accent3>
      <a:accent4>
        <a:srgbClr val="0B556A"/>
      </a:accent4>
      <a:accent5>
        <a:srgbClr val="73E3DF"/>
      </a:accent5>
      <a:accent6>
        <a:srgbClr val="CFF6F9"/>
      </a:accent6>
      <a:hlink>
        <a:srgbClr val="0F677B"/>
      </a:hlink>
      <a:folHlink>
        <a:srgbClr val="14848F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BD5E2DAB4FB40A2EA7E8D43D511D7" ma:contentTypeVersion="17" ma:contentTypeDescription="Create a new document." ma:contentTypeScope="" ma:versionID="823733f041e1a7aff5d85672a5278f35">
  <xsd:schema xmlns:xsd="http://www.w3.org/2001/XMLSchema" xmlns:xs="http://www.w3.org/2001/XMLSchema" xmlns:p="http://schemas.microsoft.com/office/2006/metadata/properties" xmlns:ns1="http://schemas.microsoft.com/sharepoint/v3" xmlns:ns2="b2855774-7864-472c-b53f-a1c9f38f1d59" xmlns:ns3="efef0bc2-39c0-4cbc-8b06-a8fa4d6f3c44" xmlns:ns4="230e9df3-be65-4c73-a93b-d1236ebd677e" targetNamespace="http://schemas.microsoft.com/office/2006/metadata/properties" ma:root="true" ma:fieldsID="ab2a20296d229f597b7b1073b17d3b87" ns1:_="" ns2:_="" ns3:_="" ns4:_="">
    <xsd:import namespace="http://schemas.microsoft.com/sharepoint/v3"/>
    <xsd:import namespace="b2855774-7864-472c-b53f-a1c9f38f1d59"/>
    <xsd:import namespace="efef0bc2-39c0-4cbc-8b06-a8fa4d6f3c44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55774-7864-472c-b53f-a1c9f38f1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f0bc2-39c0-4cbc-8b06-a8fa4d6f3c4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8526dee-52bf-4f03-b683-4de664409d58}" ma:internalName="TaxCatchAll" ma:showField="CatchAllData" ma:web="efef0bc2-39c0-4cbc-8b06-a8fa4d6f3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2855774-7864-472c-b53f-a1c9f38f1d59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b2855774-7864-472c-b53f-a1c9f38f1d59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FE13BA-B5A9-4091-BE36-949F12CF1C29}"/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2d4ae989-12ed-4eae-970f-fa3ad9e19eab"/>
    <ds:schemaRef ds:uri="6dc83da1-186d-43e3-a3ac-07678ef4b7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1887</Words>
  <Application>Microsoft Office PowerPoint</Application>
  <PresentationFormat>Widescreen</PresentationFormat>
  <Paragraphs>295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Segoe UI</vt:lpstr>
      <vt:lpstr>Segoe UI Semibold</vt:lpstr>
      <vt:lpstr>Wingdings</vt:lpstr>
      <vt:lpstr>Dynamics 365</vt:lpstr>
      <vt:lpstr>Dynamics 365</vt:lpstr>
      <vt:lpstr>Microsoft Power Virtual Agents in a Day  Train-the-trainer</vt:lpstr>
      <vt:lpstr>Agenda</vt:lpstr>
      <vt:lpstr>What is Power Virtual Agents in a Day?</vt:lpstr>
      <vt:lpstr>Why host Power Virtual Agents in a Day?</vt:lpstr>
      <vt:lpstr>What should customers take away from PVAIAD?</vt:lpstr>
      <vt:lpstr>Content usage guidelines</vt:lpstr>
      <vt:lpstr>How to organise PVAIAD</vt:lpstr>
      <vt:lpstr>How to organise PVIAID: Prepare</vt:lpstr>
      <vt:lpstr>How to organise PVIAID: Instructor Setup</vt:lpstr>
      <vt:lpstr>How to organise PVIAID: Logistics</vt:lpstr>
      <vt:lpstr>How to organise PVIAID: Communication</vt:lpstr>
      <vt:lpstr>How to organise PVIAID: In Person</vt:lpstr>
      <vt:lpstr>How to organise PVIAID: Online (1/3)</vt:lpstr>
      <vt:lpstr>How to organise PVIAID: Online (2/3)</vt:lpstr>
      <vt:lpstr>How to organise PVIAID: Online (3/3)</vt:lpstr>
      <vt:lpstr>How to organise PVIAID: Follow-up</vt:lpstr>
      <vt:lpstr>How to deliver PVAIAD</vt:lpstr>
      <vt:lpstr>How to deliver PVIAID</vt:lpstr>
      <vt:lpstr>Agenda (times are a suggestion and may change according to presenter)</vt:lpstr>
      <vt:lpstr>Organizing the Labs &amp; Optional Content</vt:lpstr>
      <vt:lpstr>Organizing the Labs &amp; Optional Content</vt:lpstr>
      <vt:lpstr>How to deliver PVIAID: In Person Delivery</vt:lpstr>
      <vt:lpstr>How to deliver PVIAID: Online Delivery (1/3)</vt:lpstr>
      <vt:lpstr>How to deliver PVIAID: Online Delivery (2/3)</vt:lpstr>
      <vt:lpstr>How to deliver PVIAID: Online Delivery (3/3)</vt:lpstr>
      <vt:lpstr>Please ask participants to share their feedback using the lab survey at https://aka.ms/PVAiaDSurvey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Virtual Agents in a Day  Train-the-trainer</dc:title>
  <dc:creator>Lisa Crosbie</dc:creator>
  <cp:lastModifiedBy>Rishona Elijah</cp:lastModifiedBy>
  <cp:revision>10</cp:revision>
  <dcterms:created xsi:type="dcterms:W3CDTF">2020-07-21T01:05:51Z</dcterms:created>
  <dcterms:modified xsi:type="dcterms:W3CDTF">2022-03-24T22:39:22Z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0x010100CE9BD5E2DAB4FB40A2EA7E8D43D511D7</vt:lpwstr>
  </property>
</Properties>
</file>