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6" r:id="rId4"/>
    <p:sldId id="257" r:id="rId5"/>
    <p:sldId id="258" r:id="rId6"/>
    <p:sldId id="259" r:id="rId7"/>
    <p:sldId id="260" r:id="rId8"/>
    <p:sldId id="267" r:id="rId9"/>
    <p:sldId id="261" r:id="rId10"/>
    <p:sldId id="268" r:id="rId11"/>
    <p:sldId id="269" r:id="rId12"/>
    <p:sldId id="262" r:id="rId13"/>
    <p:sldId id="263"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54" d="100"/>
          <a:sy n="54" d="100"/>
        </p:scale>
        <p:origin x="78"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1205731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01455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203102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61302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53470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60282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56285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40388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82581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392755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3B9C8C8-614F-40D6-ADD4-5002BB083EE5}" type="datetimeFigureOut">
              <a:rPr lang="ko-KR" altLang="en-US" smtClean="0"/>
              <a:t>2017-04-13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17302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C8C8-614F-40D6-ADD4-5002BB083EE5}" type="datetimeFigureOut">
              <a:rPr lang="ko-KR" altLang="en-US" smtClean="0"/>
              <a:t>2017-04-13</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B74A7-CB8E-4245-A9A7-AF4D7129F7AD}" type="slidenum">
              <a:rPr lang="ko-KR" altLang="en-US" smtClean="0"/>
              <a:t>‹#›</a:t>
            </a:fld>
            <a:endParaRPr lang="ko-KR" altLang="en-US"/>
          </a:p>
        </p:txBody>
      </p:sp>
    </p:spTree>
    <p:extLst>
      <p:ext uri="{BB962C8B-B14F-4D97-AF65-F5344CB8AC3E}">
        <p14:creationId xmlns:p14="http://schemas.microsoft.com/office/powerpoint/2010/main" val="276290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prototype</a:t>
            </a:r>
            <a:endParaRPr lang="ko-KR" altLang="en-US" dirty="0"/>
          </a:p>
        </p:txBody>
      </p:sp>
      <p:sp>
        <p:nvSpPr>
          <p:cNvPr id="3" name="부제목 2"/>
          <p:cNvSpPr>
            <a:spLocks noGrp="1"/>
          </p:cNvSpPr>
          <p:nvPr>
            <p:ph type="subTitle" idx="1"/>
          </p:nvPr>
        </p:nvSpPr>
        <p:spPr/>
        <p:txBody>
          <a:bodyPr/>
          <a:lstStyle/>
          <a:p>
            <a:r>
              <a:rPr lang="en-US" altLang="ko-KR" dirty="0" smtClean="0"/>
              <a:t>Our prototype aims a person to record his/her exercises during workout. We featured a mobile web interface assuming that each person uses one’s mobile phone to keep their workout lists. </a:t>
            </a:r>
            <a:endParaRPr lang="ko-KR" altLang="en-US" dirty="0"/>
          </a:p>
        </p:txBody>
      </p:sp>
    </p:spTree>
    <p:extLst>
      <p:ext uri="{BB962C8B-B14F-4D97-AF65-F5344CB8AC3E}">
        <p14:creationId xmlns:p14="http://schemas.microsoft.com/office/powerpoint/2010/main" val="1716318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Task 3</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74451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If the room for plan is empty, we provide a special feature, namely ‘</a:t>
            </a:r>
            <a:r>
              <a:rPr lang="ko-KR" altLang="en-US" sz="2400" dirty="0" smtClean="0"/>
              <a:t>불러오기</a:t>
            </a:r>
            <a:r>
              <a:rPr lang="en-US" altLang="ko-KR" sz="2400" dirty="0" smtClean="0"/>
              <a:t>’ so that user can retrieve past record settings(or patterns). Let’s say the button is being pressed.</a:t>
            </a:r>
            <a:endParaRPr lang="ko-KR" altLang="en-US" sz="2400" dirty="0"/>
          </a:p>
        </p:txBody>
      </p:sp>
      <p:grpSp>
        <p:nvGrpSpPr>
          <p:cNvPr id="8" name="그룹 7"/>
          <p:cNvGrpSpPr/>
          <p:nvPr/>
        </p:nvGrpSpPr>
        <p:grpSpPr>
          <a:xfrm>
            <a:off x="0" y="-35223"/>
            <a:ext cx="4847277" cy="6858000"/>
            <a:chOff x="0" y="-35223"/>
            <a:chExt cx="4847277" cy="685800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23"/>
              <a:ext cx="4847277" cy="6858000"/>
            </a:xfrm>
            <a:prstGeom prst="rect">
              <a:avLst/>
            </a:prstGeom>
          </p:spPr>
        </p:pic>
        <p:sp>
          <p:nvSpPr>
            <p:cNvPr id="7" name="오른쪽 화살표 6"/>
            <p:cNvSpPr/>
            <p:nvPr/>
          </p:nvSpPr>
          <p:spPr>
            <a:xfrm rot="8119365">
              <a:off x="2635979" y="1122730"/>
              <a:ext cx="932330" cy="484094"/>
            </a:xfrm>
            <a:prstGeom prst="rightArrow">
              <a:avLst>
                <a:gd name="adj1" fmla="val 5556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6015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List shows up which holds the records the user had been recorded before with date or the workout pattern which is manually subscribed. Let’s say the first element is being pressed. </a:t>
            </a:r>
            <a:endParaRPr lang="ko-KR" altLang="en-US" sz="2400" dirty="0"/>
          </a:p>
        </p:txBody>
      </p:sp>
      <p:grpSp>
        <p:nvGrpSpPr>
          <p:cNvPr id="5" name="그룹 4"/>
          <p:cNvGrpSpPr/>
          <p:nvPr/>
        </p:nvGrpSpPr>
        <p:grpSpPr>
          <a:xfrm>
            <a:off x="0" y="0"/>
            <a:ext cx="4834621" cy="6858000"/>
            <a:chOff x="0" y="0"/>
            <a:chExt cx="4834621" cy="685800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34621" cy="6858000"/>
            </a:xfrm>
            <a:prstGeom prst="rect">
              <a:avLst/>
            </a:prstGeom>
          </p:spPr>
        </p:pic>
        <p:sp>
          <p:nvSpPr>
            <p:cNvPr id="4" name="오른쪽 화살표 3"/>
            <p:cNvSpPr/>
            <p:nvPr/>
          </p:nvSpPr>
          <p:spPr>
            <a:xfrm rot="8119365">
              <a:off x="2452812" y="1140660"/>
              <a:ext cx="932330" cy="484094"/>
            </a:xfrm>
            <a:prstGeom prst="rightArrow">
              <a:avLst>
                <a:gd name="adj1" fmla="val 5556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16570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99645" cy="6858000"/>
          </a:xfrm>
          <a:prstGeom prst="rect">
            <a:avLst/>
          </a:prstGeom>
        </p:spPr>
      </p:pic>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After that, those pre defined exercise lists are now inserted in plan page so that user can again check or modify the number of repetitions.</a:t>
            </a:r>
            <a:endParaRPr lang="ko-KR" altLang="en-US" sz="2400" dirty="0"/>
          </a:p>
        </p:txBody>
      </p:sp>
    </p:spTree>
    <p:extLst>
      <p:ext uri="{BB962C8B-B14F-4D97-AF65-F5344CB8AC3E}">
        <p14:creationId xmlns:p14="http://schemas.microsoft.com/office/powerpoint/2010/main" val="48242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23"/>
            <a:ext cx="4847277" cy="6858000"/>
          </a:xfrm>
          <a:prstGeom prst="rect">
            <a:avLst/>
          </a:prstGeom>
        </p:spPr>
      </p:pic>
      <p:sp>
        <p:nvSpPr>
          <p:cNvPr id="13" name="부제목 2"/>
          <p:cNvSpPr>
            <a:spLocks noGrp="1"/>
          </p:cNvSpPr>
          <p:nvPr>
            <p:ph type="subTitle" idx="1"/>
          </p:nvPr>
        </p:nvSpPr>
        <p:spPr>
          <a:xfrm>
            <a:off x="5235387" y="1738014"/>
            <a:ext cx="6813177" cy="2403679"/>
          </a:xfrm>
        </p:spPr>
        <p:txBody>
          <a:bodyPr>
            <a:normAutofit/>
          </a:bodyPr>
          <a:lstStyle/>
          <a:p>
            <a:r>
              <a:rPr lang="en-US" altLang="ko-KR" dirty="0" smtClean="0"/>
              <a:t>In the beginning, our UI simply shows two tab like selectors and one button each of which indicates</a:t>
            </a:r>
            <a:r>
              <a:rPr lang="ko-KR" altLang="en-US" dirty="0" smtClean="0"/>
              <a:t> </a:t>
            </a:r>
            <a:r>
              <a:rPr lang="en-US" altLang="ko-KR" dirty="0" smtClean="0"/>
              <a:t>list for all kinds of exercises, personal plan for one’s exercise and reloading option for previously saved workout patterns.</a:t>
            </a:r>
          </a:p>
        </p:txBody>
      </p:sp>
    </p:spTree>
    <p:extLst>
      <p:ext uri="{BB962C8B-B14F-4D97-AF65-F5344CB8AC3E}">
        <p14:creationId xmlns:p14="http://schemas.microsoft.com/office/powerpoint/2010/main" val="400695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Task 1</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45024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For the first task, user starts with pressing ‘</a:t>
            </a:r>
            <a:r>
              <a:rPr lang="ko-KR" altLang="en-US" sz="2400" dirty="0" smtClean="0"/>
              <a:t>목록</a:t>
            </a:r>
            <a:r>
              <a:rPr lang="en-US" altLang="ko-KR" sz="2400" dirty="0" smtClean="0"/>
              <a:t>’ in the very first view. Each grids indicate which part to choose for. Let’s say we pressed ‘</a:t>
            </a:r>
            <a:r>
              <a:rPr lang="ko-KR" altLang="en-US" sz="2400" dirty="0" smtClean="0"/>
              <a:t>가슴</a:t>
            </a:r>
            <a:r>
              <a:rPr lang="en-US" altLang="ko-KR" sz="2400" dirty="0" smtClean="0"/>
              <a:t>’</a:t>
            </a:r>
            <a:endParaRPr lang="ko-KR" altLang="en-US" sz="2400" dirty="0"/>
          </a:p>
        </p:txBody>
      </p:sp>
      <p:grpSp>
        <p:nvGrpSpPr>
          <p:cNvPr id="8" name="그룹 7"/>
          <p:cNvGrpSpPr/>
          <p:nvPr/>
        </p:nvGrpSpPr>
        <p:grpSpPr>
          <a:xfrm>
            <a:off x="0" y="0"/>
            <a:ext cx="4687747" cy="6858000"/>
            <a:chOff x="0" y="0"/>
            <a:chExt cx="4687747" cy="685800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687747" cy="6858000"/>
            </a:xfrm>
            <a:prstGeom prst="rect">
              <a:avLst/>
            </a:prstGeom>
          </p:spPr>
        </p:pic>
        <p:sp>
          <p:nvSpPr>
            <p:cNvPr id="7" name="오른쪽 화살표 6"/>
            <p:cNvSpPr/>
            <p:nvPr/>
          </p:nvSpPr>
          <p:spPr>
            <a:xfrm rot="8119365">
              <a:off x="1039906" y="1039905"/>
              <a:ext cx="932330" cy="484094"/>
            </a:xfrm>
            <a:prstGeom prst="rightArrow">
              <a:avLst>
                <a:gd name="adj1" fmla="val 5556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오른쪽 화살표 8"/>
          <p:cNvSpPr/>
          <p:nvPr/>
        </p:nvSpPr>
        <p:spPr>
          <a:xfrm rot="8119365">
            <a:off x="7351414" y="-741928"/>
            <a:ext cx="932330" cy="484094"/>
          </a:xfrm>
          <a:prstGeom prst="rightArrow">
            <a:avLst>
              <a:gd name="adj1" fmla="val 5556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651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After choosing which part of the body to be stimulated, we can choose an item from grids indicating exercises that are classified under that part of the body. Let’s say we chose ‘Barbell bench press’.</a:t>
            </a:r>
            <a:endParaRPr lang="ko-KR" altLang="en-US" sz="2400" dirty="0"/>
          </a:p>
        </p:txBody>
      </p:sp>
      <p:grpSp>
        <p:nvGrpSpPr>
          <p:cNvPr id="5" name="그룹 4"/>
          <p:cNvGrpSpPr/>
          <p:nvPr/>
        </p:nvGrpSpPr>
        <p:grpSpPr>
          <a:xfrm>
            <a:off x="0" y="0"/>
            <a:ext cx="4809506" cy="6858000"/>
            <a:chOff x="0" y="0"/>
            <a:chExt cx="4809506" cy="685800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09506" cy="6858000"/>
            </a:xfrm>
            <a:prstGeom prst="rect">
              <a:avLst/>
            </a:prstGeom>
          </p:spPr>
        </p:pic>
        <p:sp>
          <p:nvSpPr>
            <p:cNvPr id="4" name="오른쪽 화살표 3"/>
            <p:cNvSpPr/>
            <p:nvPr/>
          </p:nvSpPr>
          <p:spPr>
            <a:xfrm rot="8119365">
              <a:off x="1165767" y="1086872"/>
              <a:ext cx="932330" cy="484094"/>
            </a:xfrm>
            <a:prstGeom prst="rightArrow">
              <a:avLst>
                <a:gd name="adj1" fmla="val 55562"/>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2409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64236" cy="6858000"/>
          </a:xfrm>
          <a:prstGeom prst="rect">
            <a:avLst/>
          </a:prstGeom>
        </p:spPr>
      </p:pic>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A pop-up for adding the exercise to personal plan shows up and user can select weight as well as reps on that popped up page. Note that we separated tenth digit and ones place that user can select weight and reps within little clicks or touches. Note that Reps stands for repetitions.</a:t>
            </a:r>
            <a:endParaRPr lang="ko-KR" altLang="en-US" sz="2400" dirty="0"/>
          </a:p>
        </p:txBody>
      </p:sp>
    </p:spTree>
    <p:extLst>
      <p:ext uri="{BB962C8B-B14F-4D97-AF65-F5344CB8AC3E}">
        <p14:creationId xmlns:p14="http://schemas.microsoft.com/office/powerpoint/2010/main" val="11172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47277" cy="6858000"/>
          </a:xfrm>
          <a:prstGeom prst="rect">
            <a:avLst/>
          </a:prstGeom>
        </p:spPr>
      </p:pic>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When ADD button is pressed, a set is added to one’s workout plan. Note that the number of button clicks indicate the number of sets the workout has been planned. This ‘each-click-for-setting-sets’ feature was designed because it is common that each workout set can be consists of different combinations of weight and </a:t>
            </a:r>
            <a:r>
              <a:rPr lang="en-US" altLang="ko-KR" sz="2400" dirty="0" err="1" smtClean="0"/>
              <a:t>reptitions</a:t>
            </a:r>
            <a:r>
              <a:rPr lang="en-US" altLang="ko-KR" sz="2400" dirty="0" smtClean="0"/>
              <a:t>.</a:t>
            </a:r>
            <a:endParaRPr lang="ko-KR" altLang="en-US" sz="2400" dirty="0"/>
          </a:p>
        </p:txBody>
      </p:sp>
    </p:spTree>
    <p:extLst>
      <p:ext uri="{BB962C8B-B14F-4D97-AF65-F5344CB8AC3E}">
        <p14:creationId xmlns:p14="http://schemas.microsoft.com/office/powerpoint/2010/main" val="270437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Task 2</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1371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7" y="0"/>
            <a:ext cx="4833431" cy="6858000"/>
          </a:xfrm>
          <a:prstGeom prst="rect">
            <a:avLst/>
          </a:prstGeom>
        </p:spPr>
      </p:pic>
      <p:sp>
        <p:nvSpPr>
          <p:cNvPr id="3" name="부제목 2"/>
          <p:cNvSpPr txBox="1">
            <a:spLocks/>
          </p:cNvSpPr>
          <p:nvPr/>
        </p:nvSpPr>
        <p:spPr>
          <a:xfrm>
            <a:off x="5593974" y="2042179"/>
            <a:ext cx="5450543" cy="1655762"/>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dirty="0" smtClean="0"/>
              <a:t>After additions, those attempts are reflected in plan section. The user now can check or modify the number of repetitions. If the number of repetitions has been diminished and then checked, the bar would be colored differently, indicating that user could not finish the workout plan.</a:t>
            </a:r>
            <a:endParaRPr lang="ko-KR" altLang="en-US" sz="2400" dirty="0"/>
          </a:p>
        </p:txBody>
      </p:sp>
    </p:spTree>
    <p:extLst>
      <p:ext uri="{BB962C8B-B14F-4D97-AF65-F5344CB8AC3E}">
        <p14:creationId xmlns:p14="http://schemas.microsoft.com/office/powerpoint/2010/main" val="205507317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414</Words>
  <Application>Microsoft Office PowerPoint</Application>
  <PresentationFormat>와이드스크린</PresentationFormat>
  <Paragraphs>14</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prototype</vt:lpstr>
      <vt:lpstr>PowerPoint 프레젠테이션</vt:lpstr>
      <vt:lpstr>Task 1</vt:lpstr>
      <vt:lpstr>PowerPoint 프레젠테이션</vt:lpstr>
      <vt:lpstr>PowerPoint 프레젠테이션</vt:lpstr>
      <vt:lpstr>PowerPoint 프레젠테이션</vt:lpstr>
      <vt:lpstr>PowerPoint 프레젠테이션</vt:lpstr>
      <vt:lpstr>Task 2</vt:lpstr>
      <vt:lpstr>PowerPoint 프레젠테이션</vt:lpstr>
      <vt:lpstr>Task 3</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dc:title>
  <dc:creator>SEUNGHEE YOON</dc:creator>
  <cp:lastModifiedBy>SEUNGHEE YOON</cp:lastModifiedBy>
  <cp:revision>4</cp:revision>
  <dcterms:created xsi:type="dcterms:W3CDTF">2017-04-13T14:07:07Z</dcterms:created>
  <dcterms:modified xsi:type="dcterms:W3CDTF">2017-04-13T14:34:32Z</dcterms:modified>
</cp:coreProperties>
</file>