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2" r:id="rId4"/>
    <p:sldId id="264" r:id="rId5"/>
    <p:sldId id="266" r:id="rId6"/>
    <p:sldId id="268" r:id="rId7"/>
    <p:sldId id="269" r:id="rId8"/>
    <p:sldId id="271" r:id="rId9"/>
    <p:sldId id="270" r:id="rId10"/>
    <p:sldId id="272" r:id="rId11"/>
    <p:sldId id="273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4" autoAdjust="0"/>
    <p:restoredTop sz="94660"/>
  </p:normalViewPr>
  <p:slideViewPr>
    <p:cSldViewPr snapToGrid="0">
      <p:cViewPr>
        <p:scale>
          <a:sx n="66" d="100"/>
          <a:sy n="66" d="100"/>
        </p:scale>
        <p:origin x="-204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398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074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605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031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18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766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47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63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977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807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2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467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8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990850" y="2049691"/>
            <a:ext cx="6210300" cy="4808310"/>
            <a:chOff x="2990850" y="2049691"/>
            <a:chExt cx="6210300" cy="4808310"/>
          </a:xfrm>
        </p:grpSpPr>
        <p:sp>
          <p:nvSpPr>
            <p:cNvPr id="19" name="자유형 18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 rot="5400000">
              <a:off x="3691845" y="1348696"/>
              <a:ext cx="4808310" cy="6210300"/>
            </a:xfrm>
            <a:custGeom>
              <a:avLst/>
              <a:gdLst>
                <a:gd name="connsiteX0" fmla="*/ 0 w 4808310"/>
                <a:gd name="connsiteY0" fmla="*/ 5861033 h 6210300"/>
                <a:gd name="connsiteX1" fmla="*/ 0 w 4808310"/>
                <a:gd name="connsiteY1" fmla="*/ 349267 h 6210300"/>
                <a:gd name="connsiteX2" fmla="*/ 349267 w 4808310"/>
                <a:gd name="connsiteY2" fmla="*/ 0 h 6210300"/>
                <a:gd name="connsiteX3" fmla="*/ 4808310 w 4808310"/>
                <a:gd name="connsiteY3" fmla="*/ 0 h 6210300"/>
                <a:gd name="connsiteX4" fmla="*/ 4808310 w 4808310"/>
                <a:gd name="connsiteY4" fmla="*/ 6210300 h 6210300"/>
                <a:gd name="connsiteX5" fmla="*/ 349267 w 4808310"/>
                <a:gd name="connsiteY5" fmla="*/ 6210300 h 6210300"/>
                <a:gd name="connsiteX6" fmla="*/ 0 w 4808310"/>
                <a:gd name="connsiteY6" fmla="*/ 5861033 h 621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08310" h="6210300">
                  <a:moveTo>
                    <a:pt x="0" y="5861033"/>
                  </a:moveTo>
                  <a:lnTo>
                    <a:pt x="0" y="349267"/>
                  </a:lnTo>
                  <a:cubicBezTo>
                    <a:pt x="0" y="156372"/>
                    <a:pt x="156372" y="0"/>
                    <a:pt x="349267" y="0"/>
                  </a:cubicBezTo>
                  <a:lnTo>
                    <a:pt x="4808310" y="0"/>
                  </a:lnTo>
                  <a:lnTo>
                    <a:pt x="4808310" y="6210300"/>
                  </a:lnTo>
                  <a:lnTo>
                    <a:pt x="349267" y="6210300"/>
                  </a:lnTo>
                  <a:cubicBezTo>
                    <a:pt x="156372" y="6210300"/>
                    <a:pt x="0" y="6053928"/>
                    <a:pt x="0" y="5861033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자유형 17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 rot="5400000">
              <a:off x="3729945" y="1386796"/>
              <a:ext cx="4732109" cy="6210300"/>
            </a:xfrm>
            <a:custGeom>
              <a:avLst/>
              <a:gdLst>
                <a:gd name="connsiteX0" fmla="*/ 0 w 4732109"/>
                <a:gd name="connsiteY0" fmla="*/ 5861033 h 6210300"/>
                <a:gd name="connsiteX1" fmla="*/ 0 w 4732109"/>
                <a:gd name="connsiteY1" fmla="*/ 349267 h 6210300"/>
                <a:gd name="connsiteX2" fmla="*/ 349267 w 4732109"/>
                <a:gd name="connsiteY2" fmla="*/ 0 h 6210300"/>
                <a:gd name="connsiteX3" fmla="*/ 4732109 w 4732109"/>
                <a:gd name="connsiteY3" fmla="*/ 0 h 6210300"/>
                <a:gd name="connsiteX4" fmla="*/ 4732109 w 4732109"/>
                <a:gd name="connsiteY4" fmla="*/ 6210300 h 6210300"/>
                <a:gd name="connsiteX5" fmla="*/ 349267 w 4732109"/>
                <a:gd name="connsiteY5" fmla="*/ 6210300 h 6210300"/>
                <a:gd name="connsiteX6" fmla="*/ 0 w 4732109"/>
                <a:gd name="connsiteY6" fmla="*/ 5861033 h 621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32109" h="6210300">
                  <a:moveTo>
                    <a:pt x="0" y="5861033"/>
                  </a:moveTo>
                  <a:lnTo>
                    <a:pt x="0" y="349267"/>
                  </a:lnTo>
                  <a:cubicBezTo>
                    <a:pt x="0" y="156372"/>
                    <a:pt x="156372" y="0"/>
                    <a:pt x="349267" y="0"/>
                  </a:cubicBezTo>
                  <a:lnTo>
                    <a:pt x="4732109" y="0"/>
                  </a:lnTo>
                  <a:lnTo>
                    <a:pt x="4732109" y="6210300"/>
                  </a:lnTo>
                  <a:lnTo>
                    <a:pt x="349267" y="6210300"/>
                  </a:lnTo>
                  <a:cubicBezTo>
                    <a:pt x="156372" y="6210300"/>
                    <a:pt x="0" y="6053928"/>
                    <a:pt x="0" y="5861033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 rot="5400000">
              <a:off x="3929970" y="1777321"/>
              <a:ext cx="4332059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 rot="5400000">
              <a:off x="6563633" y="4410983"/>
              <a:ext cx="4332059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endParaRPr lang="ko-KR" altLang="en-US" sz="4000" kern="0" dirty="0">
                <a:solidFill>
                  <a:prstClr val="white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 rot="5400000">
              <a:off x="6029507" y="2246881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D705F7A-8869-4FF4-91FD-D9F5236DB90C}"/>
              </a:ext>
            </a:extLst>
          </p:cNvPr>
          <p:cNvSpPr txBox="1"/>
          <p:nvPr/>
        </p:nvSpPr>
        <p:spPr>
          <a:xfrm>
            <a:off x="3416300" y="3894098"/>
            <a:ext cx="4841875" cy="977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400" b="1" kern="0">
                <a:solidFill>
                  <a:srgbClr val="5B9BD5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</a:t>
            </a:r>
            <a:r>
              <a:rPr lang="en-US" altLang="ko-KR" sz="4400" b="1" kern="0" smtClean="0">
                <a:solidFill>
                  <a:srgbClr val="5B9BD5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800" kern="0" smtClean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</a:rPr>
              <a:t>1</a:t>
            </a:r>
            <a:r>
              <a:rPr lang="ko-KR" altLang="en-US" sz="800" kern="0" smtClean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</a:rPr>
              <a:t>팀 방현식 </a:t>
            </a:r>
            <a:r>
              <a:rPr lang="ko-KR" altLang="en-US" sz="800" kern="0" smtClean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</a:rPr>
              <a:t>신나정 팀 </a:t>
            </a:r>
            <a:endParaRPr lang="ko-KR" altLang="en-US" sz="4800" kern="0" dirty="0">
              <a:ln w="1270">
                <a:noFill/>
              </a:ln>
              <a:solidFill>
                <a:srgbClr val="5B9BD5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43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323849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PPT </a:t>
              </a:r>
              <a:r>
                <a:rPr lang="en-US" altLang="ko-KR" sz="3200" b="1" kern="0">
                  <a:ln w="1270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PRESENTATION </a:t>
              </a:r>
              <a:endParaRPr lang="ko-KR" altLang="en-US" sz="4000" kern="0" dirty="0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171718" y="1234672"/>
            <a:ext cx="543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시각화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171718" y="3501128"/>
            <a:ext cx="543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SOUP</a:t>
            </a:r>
            <a:r>
              <a:rPr lang="ko-KR" altLang="en-US"/>
              <a:t>로 웹 요소 확인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118" y="1604004"/>
            <a:ext cx="5048250" cy="3810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118" y="1604004"/>
            <a:ext cx="5876925" cy="460057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010747" y="3763921"/>
            <a:ext cx="54318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주말에 감소</a:t>
            </a:r>
            <a:endParaRPr lang="en-US" altLang="ko-KR" smtClean="0"/>
          </a:p>
          <a:p>
            <a:r>
              <a:rPr lang="ko-KR" altLang="en-US" smtClean="0"/>
              <a:t>하는것으로 봐서</a:t>
            </a:r>
            <a:endParaRPr lang="en-US" altLang="ko-KR" smtClean="0"/>
          </a:p>
          <a:p>
            <a:r>
              <a:rPr lang="ko-KR" altLang="en-US" smtClean="0"/>
              <a:t>주말에 검사가</a:t>
            </a:r>
            <a:endParaRPr lang="en-US" altLang="ko-KR" smtClean="0"/>
          </a:p>
          <a:p>
            <a:r>
              <a:rPr lang="ko-KR" altLang="en-US" smtClean="0"/>
              <a:t>줄었다가 </a:t>
            </a:r>
            <a:endParaRPr lang="en-US" altLang="ko-KR" smtClean="0"/>
          </a:p>
          <a:p>
            <a:r>
              <a:rPr lang="ko-KR" altLang="en-US" smtClean="0"/>
              <a:t>평일에 반영된</a:t>
            </a:r>
            <a:endParaRPr lang="en-US" altLang="ko-KR" smtClean="0"/>
          </a:p>
          <a:p>
            <a:r>
              <a:rPr lang="ko-KR" altLang="en-US" smtClean="0"/>
              <a:t>모양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60057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323849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PPT </a:t>
              </a:r>
              <a:r>
                <a:rPr lang="en-US" altLang="ko-KR" sz="3200" b="1" kern="0">
                  <a:ln w="1270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PRESENTATION </a:t>
              </a:r>
              <a:endParaRPr lang="ko-KR" altLang="en-US" sz="4000" kern="0" dirty="0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171718" y="1234672"/>
            <a:ext cx="543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시각화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171718" y="3501128"/>
            <a:ext cx="543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SOUP</a:t>
            </a:r>
            <a:r>
              <a:rPr lang="ko-KR" altLang="en-US"/>
              <a:t>로 웹 요소 확인</a:t>
            </a:r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rcRect b="47157"/>
          <a:stretch/>
        </p:blipFill>
        <p:spPr>
          <a:xfrm>
            <a:off x="992529" y="1604004"/>
            <a:ext cx="5829300" cy="330182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/>
          <a:srcRect t="56675" r="30496"/>
          <a:stretch/>
        </p:blipFill>
        <p:spPr>
          <a:xfrm>
            <a:off x="6964703" y="1604004"/>
            <a:ext cx="4051640" cy="270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33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323849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PPT </a:t>
              </a:r>
              <a:r>
                <a:rPr lang="en-US" altLang="ko-KR" sz="3200" b="1" kern="0">
                  <a:ln w="1270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PRESENTATION </a:t>
              </a:r>
              <a:endParaRPr lang="ko-KR" altLang="en-US" sz="4000" kern="0" dirty="0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133618" y="1234672"/>
            <a:ext cx="543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시각화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171718" y="3501128"/>
            <a:ext cx="543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SOUP</a:t>
            </a:r>
            <a:r>
              <a:rPr lang="ko-KR" altLang="en-US"/>
              <a:t>로 웹 요소 확인</a:t>
            </a:r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618" y="1604003"/>
            <a:ext cx="5876925" cy="39814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430" y="1604003"/>
            <a:ext cx="582930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99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8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323849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PPT </a:t>
              </a:r>
              <a:r>
                <a:rPr lang="en-US" altLang="ko-KR" sz="3200" b="1" kern="0">
                  <a:ln w="1270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PRESENTATION </a:t>
              </a:r>
              <a:endParaRPr lang="ko-KR" altLang="en-US" sz="4000" kern="0" dirty="0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618" y="1737353"/>
            <a:ext cx="5886452" cy="1524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33618" y="1234672"/>
            <a:ext cx="543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현재 확진자 수를 크롤링 하기위해 </a:t>
            </a:r>
            <a:r>
              <a:rPr lang="en-US" altLang="ko-KR" smtClean="0"/>
              <a:t>webdriver </a:t>
            </a:r>
            <a:r>
              <a:rPr lang="ko-KR" altLang="en-US" smtClean="0"/>
              <a:t>사용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16260" b="45141"/>
          <a:stretch/>
        </p:blipFill>
        <p:spPr>
          <a:xfrm>
            <a:off x="1133618" y="3888781"/>
            <a:ext cx="5886452" cy="221552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71718" y="3501128"/>
            <a:ext cx="543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SOUP</a:t>
            </a:r>
            <a:r>
              <a:rPr lang="ko-KR" altLang="en-US"/>
              <a:t>로 웹 요소 확인</a:t>
            </a:r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771526" y="1604004"/>
            <a:ext cx="47815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819151" y="1756404"/>
            <a:ext cx="47815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923926" y="1756404"/>
            <a:ext cx="47815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819151" y="3870460"/>
            <a:ext cx="47815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476621" y="2291947"/>
            <a:ext cx="543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# </a:t>
            </a:r>
            <a:r>
              <a:rPr lang="ko-KR" altLang="en-US"/>
              <a:t>예시 </a:t>
            </a:r>
            <a:r>
              <a:rPr lang="en-US" altLang="ko-KR"/>
              <a:t>(CSS_selector </a:t>
            </a:r>
            <a:r>
              <a:rPr lang="ko-KR" altLang="en-US"/>
              <a:t>출력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4"/>
          <a:srcRect t="7946" r="50450" b="38331"/>
          <a:stretch/>
        </p:blipFill>
        <p:spPr>
          <a:xfrm>
            <a:off x="7476621" y="2670804"/>
            <a:ext cx="3445348" cy="210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29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323849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PPT </a:t>
              </a:r>
              <a:r>
                <a:rPr lang="en-US" altLang="ko-KR" sz="3200" b="1" kern="0">
                  <a:ln w="1270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PRESENTATION </a:t>
              </a:r>
              <a:endParaRPr lang="ko-KR" altLang="en-US" sz="4000" kern="0" dirty="0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133618" y="1234672"/>
            <a:ext cx="543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# </a:t>
            </a:r>
            <a:r>
              <a:rPr lang="ko-KR" altLang="en-US"/>
              <a:t>예시 </a:t>
            </a:r>
            <a:r>
              <a:rPr lang="ko-KR" altLang="en-US" smtClean="0"/>
              <a:t>살펴보기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171718" y="3501128"/>
            <a:ext cx="543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SOUP</a:t>
            </a:r>
            <a:r>
              <a:rPr lang="ko-KR" altLang="en-US"/>
              <a:t>로 웹 요소 확인</a:t>
            </a:r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618" y="1751147"/>
            <a:ext cx="5895975" cy="4238625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/>
          <a:srcRect l="25763"/>
          <a:stretch/>
        </p:blipFill>
        <p:spPr>
          <a:xfrm>
            <a:off x="7105793" y="1762124"/>
            <a:ext cx="4122396" cy="333375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105793" y="1762123"/>
            <a:ext cx="543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# </a:t>
            </a:r>
            <a:r>
              <a:rPr lang="ko-KR" altLang="en-US" smtClean="0"/>
              <a:t>코드 뒷부분</a:t>
            </a:r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105793" y="4287469"/>
            <a:ext cx="543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클릭할 바</a:t>
            </a:r>
            <a:endParaRPr lang="ko-KR" altLang="en-US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4"/>
          <a:srcRect l="14011" t="23675" r="50443" b="12345"/>
          <a:stretch/>
        </p:blipFill>
        <p:spPr>
          <a:xfrm>
            <a:off x="7217271" y="4723475"/>
            <a:ext cx="2004418" cy="151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10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323849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PPT </a:t>
              </a:r>
              <a:r>
                <a:rPr lang="en-US" altLang="ko-KR" sz="3200" b="1" kern="0">
                  <a:ln w="1270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PRESENTATION </a:t>
              </a:r>
              <a:endParaRPr lang="ko-KR" altLang="en-US" sz="4000" kern="0" dirty="0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133618" y="1234672"/>
            <a:ext cx="543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날짜변환</a:t>
            </a:r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618" y="1724025"/>
            <a:ext cx="4724400" cy="4391026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/>
          <a:srcRect l="5345" t="5935"/>
          <a:stretch/>
        </p:blipFill>
        <p:spPr>
          <a:xfrm>
            <a:off x="6106943" y="1724025"/>
            <a:ext cx="5057918" cy="437569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124718" y="1762123"/>
            <a:ext cx="543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# </a:t>
            </a:r>
            <a:r>
              <a:rPr lang="ko-KR" altLang="en-US" smtClean="0"/>
              <a:t>코드 뒷부분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91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323849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PPT </a:t>
              </a:r>
              <a:r>
                <a:rPr lang="en-US" altLang="ko-KR" sz="3200" b="1" kern="0">
                  <a:ln w="1270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PRESENTATION </a:t>
              </a:r>
              <a:endParaRPr lang="ko-KR" altLang="en-US" sz="4000" kern="0" dirty="0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133618" y="1234672"/>
            <a:ext cx="543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현재 확진자 수를 크롤링 하기위해 </a:t>
            </a:r>
            <a:r>
              <a:rPr lang="en-US" altLang="ko-KR" smtClean="0"/>
              <a:t>webdriver </a:t>
            </a:r>
            <a:r>
              <a:rPr lang="ko-KR" altLang="en-US" smtClean="0"/>
              <a:t>사용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171718" y="3501128"/>
            <a:ext cx="543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SOUP</a:t>
            </a:r>
            <a:r>
              <a:rPr lang="ko-KR" altLang="en-US"/>
              <a:t>로 웹 요소 확인</a:t>
            </a:r>
            <a:endParaRPr lang="ko-KR" altLang="en-US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618" y="1651899"/>
            <a:ext cx="5431809" cy="4575993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3"/>
          <a:srcRect l="15469"/>
          <a:stretch/>
        </p:blipFill>
        <p:spPr>
          <a:xfrm>
            <a:off x="6665495" y="1651899"/>
            <a:ext cx="4483267" cy="4532443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678167" y="1762123"/>
            <a:ext cx="543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# </a:t>
            </a:r>
            <a:r>
              <a:rPr lang="ko-KR" altLang="en-US" smtClean="0"/>
              <a:t>코드 뒷부분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48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323849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PPT </a:t>
              </a:r>
              <a:r>
                <a:rPr lang="en-US" altLang="ko-KR" sz="3200" b="1" kern="0">
                  <a:ln w="1270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PRESENTATION </a:t>
              </a:r>
              <a:endParaRPr lang="ko-KR" altLang="en-US" sz="4000" kern="0" dirty="0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133618" y="1234672"/>
            <a:ext cx="543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현재 확진자 수를 크롤링 하기위해 </a:t>
            </a:r>
            <a:r>
              <a:rPr lang="en-US" altLang="ko-KR" smtClean="0"/>
              <a:t>webdriver </a:t>
            </a:r>
            <a:r>
              <a:rPr lang="ko-KR" altLang="en-US" smtClean="0"/>
              <a:t>사용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171718" y="3501128"/>
            <a:ext cx="543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SOUP</a:t>
            </a:r>
            <a:r>
              <a:rPr lang="ko-KR" altLang="en-US"/>
              <a:t>로 웹 요소 확인</a:t>
            </a:r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678167" y="1762123"/>
            <a:ext cx="543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# </a:t>
            </a:r>
            <a:r>
              <a:rPr lang="ko-KR" altLang="en-US" smtClean="0"/>
              <a:t>코드 뒷부분</a:t>
            </a:r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718" y="1604004"/>
            <a:ext cx="8596396" cy="461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5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323849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PPT </a:t>
              </a:r>
              <a:r>
                <a:rPr lang="en-US" altLang="ko-KR" sz="3200" b="1" kern="0">
                  <a:ln w="1270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PRESENTATION </a:t>
              </a:r>
              <a:endParaRPr lang="ko-KR" altLang="en-US" sz="4000" kern="0" dirty="0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133618" y="1234672"/>
            <a:ext cx="543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현재 확진자 수를 크롤링 하기위해 </a:t>
            </a:r>
            <a:r>
              <a:rPr lang="en-US" altLang="ko-KR" smtClean="0"/>
              <a:t>webdriver </a:t>
            </a:r>
            <a:r>
              <a:rPr lang="ko-KR" altLang="en-US" smtClean="0"/>
              <a:t>사용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171718" y="3501128"/>
            <a:ext cx="543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SOUP</a:t>
            </a:r>
            <a:r>
              <a:rPr lang="ko-KR" altLang="en-US"/>
              <a:t>로 웹 요소 확인</a:t>
            </a:r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322" y="1144369"/>
            <a:ext cx="552450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78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323849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PPT </a:t>
              </a:r>
              <a:r>
                <a:rPr lang="en-US" altLang="ko-KR" sz="3200" b="1" kern="0">
                  <a:ln w="1270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PRESENTATION </a:t>
              </a:r>
              <a:endParaRPr lang="ko-KR" altLang="en-US" sz="4000" kern="0" dirty="0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133618" y="1234672"/>
            <a:ext cx="543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Mysql</a:t>
            </a:r>
            <a:r>
              <a:rPr lang="ko-KR" altLang="en-US" smtClean="0"/>
              <a:t>에 데이터 저장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171718" y="3501128"/>
            <a:ext cx="543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SOUP</a:t>
            </a:r>
            <a:r>
              <a:rPr lang="ko-KR" altLang="en-US"/>
              <a:t>로 웹 요소 확인</a:t>
            </a:r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618" y="1604004"/>
            <a:ext cx="585787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3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323849"/>
            <a:ext cx="11988000" cy="6270424"/>
            <a:chOff x="57150" y="323849"/>
            <a:chExt cx="11988000" cy="627042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A667F62-A7FE-4639-A33B-3B14062F3CB2}"/>
                </a:ext>
              </a:extLst>
            </p:cNvPr>
            <p:cNvSpPr/>
            <p:nvPr/>
          </p:nvSpPr>
          <p:spPr>
            <a:xfrm>
              <a:off x="57150" y="6476998"/>
              <a:ext cx="11988000" cy="11727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F4BE361-3683-49AA-BF20-5ECFF7216D55}"/>
                </a:ext>
              </a:extLst>
            </p:cNvPr>
            <p:cNvSpPr/>
            <p:nvPr/>
          </p:nvSpPr>
          <p:spPr>
            <a:xfrm>
              <a:off x="333376" y="323849"/>
              <a:ext cx="11334750" cy="6210300"/>
            </a:xfrm>
            <a:prstGeom prst="roundRect">
              <a:avLst>
                <a:gd name="adj" fmla="val 562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94B43E6-90B8-46FB-96D7-8DED5085662A}"/>
                </a:ext>
              </a:extLst>
            </p:cNvPr>
            <p:cNvSpPr/>
            <p:nvPr/>
          </p:nvSpPr>
          <p:spPr>
            <a:xfrm>
              <a:off x="409576" y="323850"/>
              <a:ext cx="11449048" cy="6210300"/>
            </a:xfrm>
            <a:prstGeom prst="roundRect">
              <a:avLst>
                <a:gd name="adj" fmla="val 5624"/>
              </a:avLst>
            </a:prstGeom>
            <a:solidFill>
              <a:schemeClr val="bg1"/>
            </a:solidFill>
            <a:ln w="19050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61A9A4-EDCB-4898-9BC6-BE42CB3CFCE4}"/>
                </a:ext>
              </a:extLst>
            </p:cNvPr>
            <p:cNvSpPr/>
            <p:nvPr/>
          </p:nvSpPr>
          <p:spPr>
            <a:xfrm>
              <a:off x="809626" y="514349"/>
              <a:ext cx="10661310" cy="58293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88900" dir="8100000">
                <a:schemeClr val="accent1">
                  <a:lumMod val="75000"/>
                  <a:alpha val="3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A5D4BE0-FE89-44CC-8C4F-2EABCBA26CB4}"/>
                </a:ext>
              </a:extLst>
            </p:cNvPr>
            <p:cNvSpPr/>
            <p:nvPr/>
          </p:nvSpPr>
          <p:spPr>
            <a:xfrm>
              <a:off x="809626" y="514348"/>
              <a:ext cx="10661310" cy="56197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25400">
              <a:solidFill>
                <a:schemeClr val="accent1">
                  <a:lumMod val="75000"/>
                </a:schemeClr>
              </a:solidFill>
            </a:ln>
            <a:effectLst>
              <a:innerShdw dist="76200" dir="13500000">
                <a:prstClr val="black">
                  <a:alpha val="3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latinLnBrk="0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PPT </a:t>
              </a:r>
              <a:r>
                <a:rPr lang="en-US" altLang="ko-KR" sz="3200" b="1" kern="0">
                  <a:ln w="12700">
                    <a:noFill/>
                  </a:ln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PRESENTATION </a:t>
              </a:r>
              <a:endParaRPr lang="ko-KR" altLang="en-US" sz="4000" kern="0" dirty="0">
                <a:solidFill>
                  <a:prstClr val="white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650542D-B4EC-4941-BB4C-D7611EF81D57}"/>
                </a:ext>
              </a:extLst>
            </p:cNvPr>
            <p:cNvSpPr/>
            <p:nvPr/>
          </p:nvSpPr>
          <p:spPr>
            <a:xfrm>
              <a:off x="530566" y="3092222"/>
              <a:ext cx="119063" cy="1190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412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644D1A1-AB8C-42F5-A3C3-D53E7C29E5D5}"/>
                </a:ext>
              </a:extLst>
            </p:cNvPr>
            <p:cNvSpPr/>
            <p:nvPr/>
          </p:nvSpPr>
          <p:spPr>
            <a:xfrm>
              <a:off x="133350" y="6525147"/>
              <a:ext cx="11877675" cy="216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133618" y="1234672"/>
            <a:ext cx="543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Mysql</a:t>
            </a:r>
            <a:r>
              <a:rPr lang="ko-KR" altLang="en-US" smtClean="0"/>
              <a:t>에서 데이터 가져오기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171718" y="3501128"/>
            <a:ext cx="543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SOUP</a:t>
            </a:r>
            <a:r>
              <a:rPr lang="ko-KR" altLang="en-US"/>
              <a:t>로 웹 요소 확인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118" y="1604004"/>
            <a:ext cx="5048250" cy="38100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rcRect b="22207"/>
          <a:stretch/>
        </p:blipFill>
        <p:spPr>
          <a:xfrm>
            <a:off x="1070118" y="1657207"/>
            <a:ext cx="5867400" cy="445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04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152</Words>
  <Application>Microsoft Office PowerPoint</Application>
  <PresentationFormat>와이드스크린</PresentationFormat>
  <Paragraphs>46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야놀자 야체 B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admin</cp:lastModifiedBy>
  <cp:revision>12</cp:revision>
  <dcterms:created xsi:type="dcterms:W3CDTF">2021-08-19T06:08:19Z</dcterms:created>
  <dcterms:modified xsi:type="dcterms:W3CDTF">2021-08-26T09:58:41Z</dcterms:modified>
</cp:coreProperties>
</file>