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91" autoAdjust="0"/>
  </p:normalViewPr>
  <p:slideViewPr>
    <p:cSldViewPr snapToGrid="0" showGuides="1">
      <p:cViewPr varScale="1">
        <p:scale>
          <a:sx n="58" d="100"/>
          <a:sy n="58" d="100"/>
        </p:scale>
        <p:origin x="96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65F9-4D08-4567-A27B-FABD9FF8FED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1928-25BC-4907-ACFA-E824A0CC9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1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여러명 중 검출하는 방법은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도로가 아닌곳에서 걷는 사람을 검출하는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C1928-25BC-4907-ACFA-E824A0CC96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6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여러명 중 검출하는 방법은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도로가 아닌곳에서 걷는 사람을 검출하는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C1928-25BC-4907-ACFA-E824A0CC96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9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       662,30  731,30</a:t>
            </a:r>
          </a:p>
          <a:p>
            <a:r>
              <a:rPr lang="en-US" altLang="ko-KR" smtClean="0"/>
              <a:t>550,95                  1077,95</a:t>
            </a:r>
          </a:p>
          <a:p>
            <a:endParaRPr lang="en-US" altLang="ko-KR" smtClean="0"/>
          </a:p>
          <a:p>
            <a:r>
              <a:rPr lang="en-US" altLang="ko-KR" smtClean="0"/>
              <a:t>550,180                1077,180</a:t>
            </a:r>
          </a:p>
          <a:p>
            <a:endParaRPr lang="en-US" altLang="ko-KR" smtClean="0"/>
          </a:p>
          <a:p>
            <a:r>
              <a:rPr lang="en-US" altLang="ko-KR" smtClean="0"/>
              <a:t>       662,336 731,336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C1928-25BC-4907-ACFA-E824A0CC96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3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       662,30  731,30</a:t>
            </a:r>
          </a:p>
          <a:p>
            <a:r>
              <a:rPr lang="en-US" altLang="ko-KR" smtClean="0"/>
              <a:t>550,95                  1077,95</a:t>
            </a:r>
          </a:p>
          <a:p>
            <a:endParaRPr lang="en-US" altLang="ko-KR" smtClean="0"/>
          </a:p>
          <a:p>
            <a:r>
              <a:rPr lang="en-US" altLang="ko-KR" smtClean="0"/>
              <a:t>550,180                1077,180</a:t>
            </a:r>
          </a:p>
          <a:p>
            <a:endParaRPr lang="en-US" altLang="ko-KR" smtClean="0"/>
          </a:p>
          <a:p>
            <a:r>
              <a:rPr lang="en-US" altLang="ko-KR" smtClean="0"/>
              <a:t>       662,336 731,336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C1928-25BC-4907-ACFA-E824A0CC96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8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6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7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1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9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E69B0-E7AB-4B66-ABC0-C59CE8945F3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3645-3BD8-4AFB-A573-63972D88E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4117" y="1530724"/>
            <a:ext cx="5576047" cy="5121088"/>
            <a:chOff x="0" y="242047"/>
            <a:chExt cx="8153400" cy="6450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18609"/>
            <a:stretch/>
          </p:blipFill>
          <p:spPr>
            <a:xfrm>
              <a:off x="0" y="242047"/>
              <a:ext cx="8153400" cy="6450106"/>
            </a:xfrm>
            <a:prstGeom prst="rect">
              <a:avLst/>
            </a:prstGeom>
          </p:spPr>
        </p:pic>
        <p:sp>
          <p:nvSpPr>
            <p:cNvPr id="7" name="십자형 6"/>
            <p:cNvSpPr/>
            <p:nvPr/>
          </p:nvSpPr>
          <p:spPr>
            <a:xfrm>
              <a:off x="1953147" y="2312893"/>
              <a:ext cx="252170" cy="224092"/>
            </a:xfrm>
            <a:prstGeom prst="plus">
              <a:avLst>
                <a:gd name="adj" fmla="val 3958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18269"/>
          <a:stretch/>
        </p:blipFill>
        <p:spPr>
          <a:xfrm>
            <a:off x="6096000" y="1530724"/>
            <a:ext cx="5576047" cy="5121088"/>
          </a:xfrm>
          <a:prstGeom prst="rect">
            <a:avLst/>
          </a:prstGeom>
        </p:spPr>
      </p:pic>
      <p:sp>
        <p:nvSpPr>
          <p:cNvPr id="10" name="십자형 9"/>
          <p:cNvSpPr/>
          <p:nvPr/>
        </p:nvSpPr>
        <p:spPr>
          <a:xfrm>
            <a:off x="6221507" y="1919822"/>
            <a:ext cx="172457" cy="177919"/>
          </a:xfrm>
          <a:prstGeom prst="plus">
            <a:avLst>
              <a:gd name="adj" fmla="val 3958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59106" y="672353"/>
            <a:ext cx="703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객체가 좌측상단에 가까워 질수록 </a:t>
            </a:r>
            <a:r>
              <a:rPr lang="en-US" altLang="ko-KR" smtClean="0"/>
              <a:t>x</a:t>
            </a:r>
            <a:r>
              <a:rPr lang="ko-KR" altLang="en-US" smtClean="0"/>
              <a:t>좌표와 </a:t>
            </a:r>
            <a:r>
              <a:rPr lang="en-US" altLang="ko-KR" smtClean="0"/>
              <a:t>y</a:t>
            </a:r>
            <a:r>
              <a:rPr lang="ko-KR" altLang="en-US" smtClean="0"/>
              <a:t>좌표는 </a:t>
            </a:r>
            <a:r>
              <a:rPr lang="en-US" altLang="ko-KR" smtClean="0"/>
              <a:t>0</a:t>
            </a:r>
            <a:r>
              <a:rPr lang="ko-KR" altLang="en-US" smtClean="0"/>
              <a:t>에 가까워짐 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4117" y="6454588"/>
            <a:ext cx="618565" cy="1882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84681" y="6454587"/>
            <a:ext cx="618565" cy="1882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1906" y="3429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(x, y)</a:t>
            </a:r>
          </a:p>
          <a:p>
            <a:pPr algn="ctr"/>
            <a:r>
              <a:rPr lang="en-US" altLang="ko-KR" sz="1600" smtClean="0"/>
              <a:t>212,198</a:t>
            </a:r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6461662" y="213201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(x, y)</a:t>
            </a:r>
          </a:p>
          <a:p>
            <a:pPr algn="ctr"/>
            <a:r>
              <a:rPr lang="en-US" altLang="ko-KR" sz="1600"/>
              <a:t>26,32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272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269"/>
          <a:stretch/>
        </p:blipFill>
        <p:spPr>
          <a:xfrm>
            <a:off x="412377" y="1136277"/>
            <a:ext cx="5576047" cy="5121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2376" y="248322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(684,197)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2988" y="248322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(212,197)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2988" y="56119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(212,559)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22376" y="56119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(684,559)</a:t>
            </a:r>
            <a:endParaRPr lang="ko-KR" altLang="en-US"/>
          </a:p>
        </p:txBody>
      </p:sp>
      <p:sp>
        <p:nvSpPr>
          <p:cNvPr id="9" name="TextBox 4"/>
          <p:cNvSpPr txBox="1"/>
          <p:nvPr/>
        </p:nvSpPr>
        <p:spPr>
          <a:xfrm>
            <a:off x="6096000" y="1267030"/>
            <a:ext cx="595323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rect2 =(x(</a:t>
            </a:r>
            <a:r>
              <a:rPr lang="ko-KR" altLang="en-US" sz="1600" smtClean="0"/>
              <a:t>시작점의 </a:t>
            </a:r>
            <a:r>
              <a:rPr lang="en-US" altLang="ko-KR" sz="1600" smtClean="0"/>
              <a:t>x</a:t>
            </a:r>
            <a:r>
              <a:rPr lang="ko-KR" altLang="en-US" sz="1600" smtClean="0"/>
              <a:t>좌표</a:t>
            </a:r>
            <a:r>
              <a:rPr lang="en-US" altLang="ko-KR" sz="1600" smtClean="0"/>
              <a:t>),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y(</a:t>
            </a:r>
            <a:r>
              <a:rPr lang="ko-KR" altLang="en-US" sz="1600" smtClean="0"/>
              <a:t>시작점의 </a:t>
            </a:r>
            <a:r>
              <a:rPr lang="en-US" altLang="ko-KR" sz="1600" smtClean="0"/>
              <a:t>y</a:t>
            </a:r>
            <a:r>
              <a:rPr lang="ko-KR" altLang="en-US" sz="1600" smtClean="0"/>
              <a:t>좌표</a:t>
            </a:r>
            <a:r>
              <a:rPr lang="en-US" altLang="ko-KR" sz="1600" smtClean="0"/>
              <a:t>),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w(</a:t>
            </a:r>
            <a:r>
              <a:rPr lang="ko-KR" altLang="en-US" sz="1600" smtClean="0"/>
              <a:t>시작점으로부터의 가로길이</a:t>
            </a:r>
            <a:r>
              <a:rPr lang="en-US" altLang="ko-KR" sz="1600" smtClean="0"/>
              <a:t>),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h(</a:t>
            </a:r>
            <a:r>
              <a:rPr lang="ko-KR" altLang="en-US" sz="1600" smtClean="0"/>
              <a:t>시작점으로부터의 세로길이</a:t>
            </a:r>
            <a:r>
              <a:rPr lang="en-US" altLang="ko-KR" sz="1600" smtClean="0"/>
              <a:t>))</a:t>
            </a:r>
          </a:p>
          <a:p>
            <a:r>
              <a:rPr lang="en-US" altLang="ko-KR" sz="1600" smtClean="0"/>
              <a:t>         </a:t>
            </a:r>
          </a:p>
          <a:p>
            <a:r>
              <a:rPr lang="en-US" altLang="ko-KR" sz="1600" smtClean="0"/>
              <a:t>            x</a:t>
            </a:r>
            <a:r>
              <a:rPr lang="ko-KR" altLang="en-US" sz="1600" smtClean="0"/>
              <a:t>좌표</a:t>
            </a:r>
            <a:r>
              <a:rPr lang="en-US" altLang="ko-KR" sz="1600" smtClean="0"/>
              <a:t>,  y</a:t>
            </a:r>
            <a:r>
              <a:rPr lang="ko-KR" altLang="en-US" sz="1600" smtClean="0"/>
              <a:t>좌표</a:t>
            </a:r>
          </a:p>
          <a:p>
            <a:r>
              <a:rPr lang="ko-KR" altLang="en-US" sz="1600" smtClean="0"/>
              <a:t>좌측상단 </a:t>
            </a:r>
            <a:r>
              <a:rPr lang="en-US" altLang="ko-KR" sz="1600" smtClean="0"/>
              <a:t>(rect2[0],rect2[1])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        x</a:t>
            </a:r>
            <a:r>
              <a:rPr lang="ko-KR" altLang="en-US" sz="1600" smtClean="0"/>
              <a:t>좌표 </a:t>
            </a:r>
            <a:r>
              <a:rPr lang="en-US" altLang="ko-KR" sz="1600" smtClean="0"/>
              <a:t>+ </a:t>
            </a:r>
            <a:r>
              <a:rPr lang="ko-KR" altLang="en-US" sz="1600" smtClean="0"/>
              <a:t>가로길이</a:t>
            </a:r>
            <a:r>
              <a:rPr lang="en-US" altLang="ko-KR" sz="1600" smtClean="0"/>
              <a:t>, y</a:t>
            </a:r>
            <a:r>
              <a:rPr lang="ko-KR" altLang="en-US" sz="1600" smtClean="0"/>
              <a:t>좌표</a:t>
            </a:r>
          </a:p>
          <a:p>
            <a:r>
              <a:rPr lang="ko-KR" altLang="en-US" sz="1600" smtClean="0"/>
              <a:t>우측상단 </a:t>
            </a:r>
            <a:r>
              <a:rPr lang="en-US" altLang="ko-KR" sz="1600" smtClean="0"/>
              <a:t>(rect2[0]+rect[2], rect2[1])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        x</a:t>
            </a:r>
            <a:r>
              <a:rPr lang="ko-KR" altLang="en-US" sz="1600" smtClean="0"/>
              <a:t>좌표</a:t>
            </a:r>
            <a:r>
              <a:rPr lang="en-US" altLang="ko-KR" sz="1600" smtClean="0"/>
              <a:t>,   y</a:t>
            </a:r>
            <a:r>
              <a:rPr lang="ko-KR" altLang="en-US" sz="1600" smtClean="0"/>
              <a:t>좌표 </a:t>
            </a:r>
            <a:r>
              <a:rPr lang="en-US" altLang="ko-KR" sz="1600" smtClean="0"/>
              <a:t>+ </a:t>
            </a:r>
            <a:r>
              <a:rPr lang="ko-KR" altLang="en-US" sz="1600" smtClean="0"/>
              <a:t>세로길이  </a:t>
            </a:r>
          </a:p>
          <a:p>
            <a:r>
              <a:rPr lang="ko-KR" altLang="en-US" sz="1600" smtClean="0"/>
              <a:t>좌측하단 </a:t>
            </a:r>
            <a:r>
              <a:rPr lang="en-US" altLang="ko-KR" sz="1600" smtClean="0"/>
              <a:t>(rect2[0],rect2[1]+rect2[3])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         x</a:t>
            </a:r>
            <a:r>
              <a:rPr lang="ko-KR" altLang="en-US" sz="1600" smtClean="0"/>
              <a:t>좌표</a:t>
            </a:r>
            <a:r>
              <a:rPr lang="en-US" altLang="ko-KR" sz="1600" smtClean="0"/>
              <a:t>+</a:t>
            </a:r>
            <a:r>
              <a:rPr lang="ko-KR" altLang="en-US" sz="1600" smtClean="0"/>
              <a:t>가로길이</a:t>
            </a:r>
            <a:r>
              <a:rPr lang="en-US" altLang="ko-KR" sz="1600" smtClean="0"/>
              <a:t>,    y</a:t>
            </a:r>
            <a:r>
              <a:rPr lang="ko-KR" altLang="en-US" sz="1600" smtClean="0"/>
              <a:t>좌표</a:t>
            </a:r>
            <a:r>
              <a:rPr lang="en-US" altLang="ko-KR" sz="1600" smtClean="0"/>
              <a:t>+</a:t>
            </a:r>
            <a:r>
              <a:rPr lang="ko-KR" altLang="en-US" sz="1600" smtClean="0"/>
              <a:t>세로길이     </a:t>
            </a:r>
          </a:p>
          <a:p>
            <a:r>
              <a:rPr lang="ko-KR" altLang="en-US" sz="1600" smtClean="0"/>
              <a:t>우측하단 </a:t>
            </a:r>
            <a:r>
              <a:rPr lang="en-US" altLang="ko-KR" sz="1600" smtClean="0"/>
              <a:t>(rect2[0]+rect2[2], rect2[1]+rect2[3])84,197)</a:t>
            </a:r>
          </a:p>
          <a:p>
            <a:endParaRPr lang="en-US" altLang="ko-KR" sz="1600"/>
          </a:p>
          <a:p>
            <a:r>
              <a:rPr lang="en-US" altLang="ko-KR" sz="1600"/>
              <a:t>#</a:t>
            </a:r>
            <a:r>
              <a:rPr lang="ko-KR" altLang="en-US" sz="1600"/>
              <a:t>모든 꼭지점이 </a:t>
            </a:r>
            <a:r>
              <a:rPr lang="en-US" altLang="ko-KR" sz="1600"/>
              <a:t>x</a:t>
            </a:r>
            <a:r>
              <a:rPr lang="ko-KR" altLang="en-US" sz="1600"/>
              <a:t>는 </a:t>
            </a:r>
            <a:r>
              <a:rPr lang="en-US" altLang="ko-KR" sz="1600"/>
              <a:t>range(rect2[0],rect2[0]+rect2[2]+1)</a:t>
            </a:r>
            <a:r>
              <a:rPr lang="ko-KR" altLang="en-US" sz="1600"/>
              <a:t>내에서 </a:t>
            </a:r>
            <a:endParaRPr lang="en-US" altLang="ko-KR" sz="1600" smtClean="0"/>
          </a:p>
          <a:p>
            <a:r>
              <a:rPr lang="ko-KR" altLang="en-US" sz="1600" smtClean="0"/>
              <a:t>존재하고 </a:t>
            </a:r>
            <a:r>
              <a:rPr lang="en-US" altLang="ko-KR" sz="1600"/>
              <a:t>y</a:t>
            </a:r>
            <a:r>
              <a:rPr lang="ko-KR" altLang="en-US" sz="1600"/>
              <a:t>는 </a:t>
            </a:r>
            <a:r>
              <a:rPr lang="en-US" altLang="ko-KR" sz="1600"/>
              <a:t>range(rect2[1],rect2[1]+rect2[3]+1)</a:t>
            </a:r>
            <a:r>
              <a:rPr lang="ko-KR" altLang="en-US" sz="1600"/>
              <a:t>내에서 존재</a:t>
            </a:r>
          </a:p>
        </p:txBody>
      </p:sp>
    </p:spTree>
    <p:extLst>
      <p:ext uri="{BB962C8B-B14F-4D97-AF65-F5344CB8AC3E}">
        <p14:creationId xmlns:p14="http://schemas.microsoft.com/office/powerpoint/2010/main" val="37013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041" y="425669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도형이 겹치는 영역을 꼭지점으로 찾기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9034" y="1413329"/>
            <a:ext cx="10084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#사각형이 겹친다는 것은 꼭지점 좌표가 어느 구간에 들어간다는 것으로</a:t>
            </a:r>
          </a:p>
          <a:p>
            <a:r>
              <a:rPr lang="ko-KR" altLang="en-US"/>
              <a:t> 그것은 사각형에 겹치는 구간이 있다는 것으로 인식</a:t>
            </a:r>
          </a:p>
          <a:p>
            <a:r>
              <a:rPr lang="ko-KR" altLang="en-US"/>
              <a:t> 따라서 비교대상이 되는 rect2의 x값과 y값의 최댓값과 최소값으로 범위내에 있는지 검출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59" y="2589486"/>
            <a:ext cx="6105525" cy="404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9486"/>
            <a:ext cx="6600825" cy="42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041" y="42566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횡단보도 보행자 검출하기</a:t>
            </a:r>
            <a:r>
              <a:rPr lang="en-US" altLang="ko-KR" smtClean="0"/>
              <a:t>(1</a:t>
            </a:r>
            <a:r>
              <a:rPr lang="ko-KR" altLang="en-US" smtClean="0"/>
              <a:t>명 찾기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9034" y="1413329"/>
            <a:ext cx="10084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1.ROI</a:t>
            </a:r>
            <a:r>
              <a:rPr lang="ko-KR" altLang="en-US" smtClean="0"/>
              <a:t>를 두개 지정</a:t>
            </a:r>
            <a:r>
              <a:rPr lang="en-US" altLang="ko-KR" smtClean="0"/>
              <a:t>(</a:t>
            </a:r>
            <a:r>
              <a:rPr lang="ko-KR" altLang="en-US" smtClean="0"/>
              <a:t>횡단보도</a:t>
            </a:r>
            <a:r>
              <a:rPr lang="en-US" altLang="ko-KR" smtClean="0"/>
              <a:t>, </a:t>
            </a:r>
            <a:r>
              <a:rPr lang="ko-KR" altLang="en-US" smtClean="0"/>
              <a:t>사람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2.TrackerAPI</a:t>
            </a:r>
            <a:r>
              <a:rPr lang="ko-KR" altLang="en-US" smtClean="0"/>
              <a:t>를 활용해 객체 추적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횡단보도 </a:t>
            </a:r>
            <a:r>
              <a:rPr lang="en-US" altLang="ko-KR" smtClean="0"/>
              <a:t>ROI</a:t>
            </a:r>
            <a:r>
              <a:rPr lang="ko-KR" altLang="en-US" smtClean="0"/>
              <a:t>와 사람 </a:t>
            </a:r>
            <a:r>
              <a:rPr lang="en-US" altLang="ko-KR" smtClean="0"/>
              <a:t>ROI</a:t>
            </a:r>
            <a:r>
              <a:rPr lang="ko-KR" altLang="en-US" smtClean="0"/>
              <a:t>가 겹치면 알림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0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187" t="18569" r="41351" b="48268"/>
          <a:stretch/>
        </p:blipFill>
        <p:spPr>
          <a:xfrm>
            <a:off x="838200" y="2661197"/>
            <a:ext cx="6119648" cy="3401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6831" y="239603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,30)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9898" y="239603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731</a:t>
            </a:r>
            <a:r>
              <a:rPr lang="en-US" altLang="ko-KR" smtClean="0"/>
              <a:t>,30)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58518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,336)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03261" y="58518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731</a:t>
            </a:r>
            <a:r>
              <a:rPr lang="en-US" altLang="ko-KR" smtClean="0"/>
              <a:t>,336)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7099" y="30408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550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3781" y="433046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550</a:t>
            </a:r>
            <a:r>
              <a:rPr lang="en-US" altLang="ko-KR" smtClean="0"/>
              <a:t>,180)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27575" y="304084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1077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27575" y="433046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1077</a:t>
            </a:r>
            <a:r>
              <a:rPr lang="en-US" altLang="ko-KR" smtClean="0"/>
              <a:t>,180)</a:t>
            </a:r>
            <a:endParaRPr lang="ko-KR" altLang="en-US"/>
          </a:p>
        </p:txBody>
      </p:sp>
      <p:sp>
        <p:nvSpPr>
          <p:cNvPr id="15" name="TextBox 4"/>
          <p:cNvSpPr txBox="1"/>
          <p:nvPr/>
        </p:nvSpPr>
        <p:spPr>
          <a:xfrm>
            <a:off x="7038155" y="1027906"/>
            <a:ext cx="4966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Rect1 (</a:t>
            </a:r>
            <a:r>
              <a:rPr lang="ko-KR" altLang="en-US" sz="1600" smtClean="0"/>
              <a:t>흰</a:t>
            </a:r>
            <a:r>
              <a:rPr lang="en-US" altLang="ko-KR" sz="1600" smtClean="0"/>
              <a:t> </a:t>
            </a:r>
            <a:r>
              <a:rPr lang="ko-KR" altLang="en-US" sz="1600" smtClean="0"/>
              <a:t>직사각형</a:t>
            </a:r>
            <a:r>
              <a:rPr lang="en-US" altLang="ko-KR" sz="1600"/>
              <a:t>) </a:t>
            </a:r>
            <a:r>
              <a:rPr lang="en-US" altLang="ko-KR" sz="1600" smtClean="0"/>
              <a:t>     Rect2 </a:t>
            </a:r>
            <a:r>
              <a:rPr lang="en-US" altLang="ko-KR" sz="1600"/>
              <a:t>(</a:t>
            </a:r>
            <a:r>
              <a:rPr lang="ko-KR" altLang="en-US" sz="1600"/>
              <a:t>빨간</a:t>
            </a:r>
            <a:r>
              <a:rPr lang="en-US" altLang="ko-KR" sz="1600"/>
              <a:t> </a:t>
            </a:r>
            <a:r>
              <a:rPr lang="ko-KR" altLang="en-US" sz="1600"/>
              <a:t>직사각형</a:t>
            </a:r>
            <a:r>
              <a:rPr lang="en-US" altLang="ko-KR" sz="1600"/>
              <a:t>)</a:t>
            </a:r>
          </a:p>
          <a:p>
            <a:r>
              <a:rPr lang="en-US" altLang="ko-KR" sz="1600" smtClean="0"/>
              <a:t>(550,95,527,85)            </a:t>
            </a:r>
            <a:r>
              <a:rPr lang="en-US" altLang="ko-KR" sz="1600"/>
              <a:t>(</a:t>
            </a:r>
            <a:r>
              <a:rPr lang="en-US" altLang="ko-KR" sz="1600" smtClean="0"/>
              <a:t>662,30,69,306)</a:t>
            </a:r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Rect1_x_range=range(550,1077)</a:t>
            </a:r>
          </a:p>
          <a:p>
            <a:r>
              <a:rPr lang="en-US" altLang="ko-KR" sz="1600" smtClean="0"/>
              <a:t>Rect2_y_range=range(95,180)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겹치는 구간</a:t>
            </a:r>
            <a:endParaRPr lang="en-US" altLang="ko-KR" sz="1600" smtClean="0"/>
          </a:p>
          <a:p>
            <a:r>
              <a:rPr lang="en-US" altLang="ko-KR" sz="1600" smtClean="0"/>
              <a:t>(662,95)    </a:t>
            </a:r>
            <a:r>
              <a:rPr lang="en-US" altLang="ko-KR" sz="1600"/>
              <a:t>(731,95)</a:t>
            </a:r>
          </a:p>
          <a:p>
            <a:r>
              <a:rPr lang="en-US" altLang="ko-KR" sz="1600" smtClean="0"/>
              <a:t>(662,180)   (</a:t>
            </a:r>
            <a:r>
              <a:rPr lang="en-US" altLang="ko-KR" sz="1600"/>
              <a:t>731,180)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##</a:t>
            </a:r>
            <a:r>
              <a:rPr lang="ko-KR" altLang="en-US" sz="1600" smtClean="0"/>
              <a:t>기준 직사각형</a:t>
            </a:r>
            <a:r>
              <a:rPr lang="en-US" altLang="ko-KR" sz="1600" smtClean="0"/>
              <a:t>(rect1)</a:t>
            </a:r>
            <a:r>
              <a:rPr lang="ko-KR" altLang="en-US" sz="1600" smtClean="0"/>
              <a:t>의 가로길이 범위에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</a:t>
            </a:r>
            <a:r>
              <a:rPr lang="ko-KR" altLang="en-US" sz="1600" smtClean="0"/>
              <a:t>비교대상 직사각형</a:t>
            </a:r>
            <a:r>
              <a:rPr lang="en-US" altLang="ko-KR" sz="1600" smtClean="0"/>
              <a:t>(rect2)</a:t>
            </a:r>
            <a:r>
              <a:rPr lang="ko-KR" altLang="en-US" sz="1600"/>
              <a:t> </a:t>
            </a:r>
            <a:r>
              <a:rPr lang="ko-KR" altLang="en-US" sz="1600" smtClean="0"/>
              <a:t>세로길이 값이 </a:t>
            </a:r>
            <a:endParaRPr lang="en-US" altLang="ko-KR" sz="1600" smtClean="0"/>
          </a:p>
          <a:p>
            <a:r>
              <a:rPr lang="ko-KR" altLang="en-US" sz="1600" smtClean="0"/>
              <a:t>    하나라도 있다면 겹쳤다고 간주 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# </a:t>
            </a:r>
            <a:r>
              <a:rPr lang="ko-KR" altLang="en-US" sz="1600" smtClean="0"/>
              <a:t>여기서 두 직사각형이 겹칠 때 </a:t>
            </a:r>
            <a:endParaRPr lang="en-US" altLang="ko-KR" sz="1600" smtClean="0"/>
          </a:p>
          <a:p>
            <a:r>
              <a:rPr lang="en-US" altLang="ko-KR" sz="1600" smtClean="0"/>
              <a:t>    rect1</a:t>
            </a:r>
            <a:r>
              <a:rPr lang="ko-KR" altLang="en-US" sz="1600" smtClean="0"/>
              <a:t>좌표와 </a:t>
            </a:r>
            <a:r>
              <a:rPr lang="en-US" altLang="ko-KR" sz="1600" smtClean="0"/>
              <a:t>rect2 </a:t>
            </a:r>
            <a:r>
              <a:rPr lang="ko-KR" altLang="en-US" sz="1600" smtClean="0"/>
              <a:t>좌료를 이용해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r>
              <a:rPr lang="ko-KR" altLang="en-US" sz="1600" smtClean="0"/>
              <a:t>고정된 </a:t>
            </a:r>
            <a:r>
              <a:rPr lang="en-US" altLang="ko-KR" sz="1600" smtClean="0"/>
              <a:t>4</a:t>
            </a:r>
            <a:r>
              <a:rPr lang="ko-KR" altLang="en-US" sz="1600" smtClean="0"/>
              <a:t>개의 좌표를 얻을 수 있음</a:t>
            </a:r>
            <a:endParaRPr lang="en-US" altLang="ko-KR" sz="1600" smtClean="0"/>
          </a:p>
          <a:p>
            <a:endParaRPr lang="en-US" altLang="ko-KR" sz="1600" smtClean="0"/>
          </a:p>
          <a:p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336831" y="3500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29898" y="350475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(731,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61941" y="433544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,180)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17851" y="433046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(731,180)</a:t>
            </a:r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76400" y="2661197"/>
            <a:ext cx="0" cy="8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78523" y="3196049"/>
            <a:ext cx="914400" cy="36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376246" y="2661197"/>
            <a:ext cx="23446" cy="8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833446" y="3317631"/>
            <a:ext cx="2497016" cy="24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676400" y="4699795"/>
            <a:ext cx="0" cy="11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>
            <a:off x="955430" y="4664626"/>
            <a:ext cx="992166" cy="4983"/>
          </a:xfrm>
          <a:prstGeom prst="curvedConnector4">
            <a:avLst>
              <a:gd name="adj1" fmla="val 86"/>
              <a:gd name="adj2" fmla="val 4687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3307692" y="4689563"/>
            <a:ext cx="0" cy="11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/>
          <p:nvPr/>
        </p:nvCxnSpPr>
        <p:spPr>
          <a:xfrm rot="5400000">
            <a:off x="5087859" y="3402163"/>
            <a:ext cx="12700" cy="25730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187" t="18569" r="41351" b="48268"/>
          <a:stretch/>
        </p:blipFill>
        <p:spPr>
          <a:xfrm>
            <a:off x="838200" y="2661197"/>
            <a:ext cx="6119648" cy="3401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6831" y="239603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,30)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9898" y="239603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731</a:t>
            </a:r>
            <a:r>
              <a:rPr lang="en-US" altLang="ko-KR" smtClean="0"/>
              <a:t>,30)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58518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,336)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03261" y="58518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731</a:t>
            </a:r>
            <a:r>
              <a:rPr lang="en-US" altLang="ko-KR" smtClean="0"/>
              <a:t>,336)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7099" y="30408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550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3781" y="433046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550</a:t>
            </a:r>
            <a:r>
              <a:rPr lang="en-US" altLang="ko-KR" smtClean="0"/>
              <a:t>,180)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27575" y="304084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1077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27575" y="433046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/>
              <a:t>1077</a:t>
            </a:r>
            <a:r>
              <a:rPr lang="en-US" altLang="ko-KR" smtClean="0"/>
              <a:t>,180)</a:t>
            </a:r>
            <a:endParaRPr lang="ko-KR" altLang="en-US"/>
          </a:p>
        </p:txBody>
      </p:sp>
      <p:sp>
        <p:nvSpPr>
          <p:cNvPr id="15" name="TextBox 4"/>
          <p:cNvSpPr txBox="1"/>
          <p:nvPr/>
        </p:nvSpPr>
        <p:spPr>
          <a:xfrm>
            <a:off x="7038155" y="1027906"/>
            <a:ext cx="4966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Rect1 (</a:t>
            </a:r>
            <a:r>
              <a:rPr lang="ko-KR" altLang="en-US" sz="1600" smtClean="0"/>
              <a:t>흰</a:t>
            </a:r>
            <a:r>
              <a:rPr lang="en-US" altLang="ko-KR" sz="1600" smtClean="0"/>
              <a:t> </a:t>
            </a:r>
            <a:r>
              <a:rPr lang="ko-KR" altLang="en-US" sz="1600" smtClean="0"/>
              <a:t>직사각형</a:t>
            </a:r>
            <a:r>
              <a:rPr lang="en-US" altLang="ko-KR" sz="1600"/>
              <a:t>) </a:t>
            </a:r>
            <a:r>
              <a:rPr lang="en-US" altLang="ko-KR" sz="1600" smtClean="0"/>
              <a:t>     Rect2 </a:t>
            </a:r>
            <a:r>
              <a:rPr lang="en-US" altLang="ko-KR" sz="1600"/>
              <a:t>(</a:t>
            </a:r>
            <a:r>
              <a:rPr lang="ko-KR" altLang="en-US" sz="1600"/>
              <a:t>빨간</a:t>
            </a:r>
            <a:r>
              <a:rPr lang="en-US" altLang="ko-KR" sz="1600"/>
              <a:t> </a:t>
            </a:r>
            <a:r>
              <a:rPr lang="ko-KR" altLang="en-US" sz="1600"/>
              <a:t>직사각형</a:t>
            </a:r>
            <a:r>
              <a:rPr lang="en-US" altLang="ko-KR" sz="1600"/>
              <a:t>)</a:t>
            </a:r>
          </a:p>
          <a:p>
            <a:r>
              <a:rPr lang="en-US" altLang="ko-KR" sz="1600" smtClean="0"/>
              <a:t>(550,95,527,85)            </a:t>
            </a:r>
            <a:r>
              <a:rPr lang="en-US" altLang="ko-KR" sz="1600"/>
              <a:t>(</a:t>
            </a:r>
            <a:r>
              <a:rPr lang="en-US" altLang="ko-KR" sz="1600" smtClean="0"/>
              <a:t>662,30,69,306)</a:t>
            </a:r>
            <a:endParaRPr lang="en-US" altLang="ko-KR" sz="1600"/>
          </a:p>
          <a:p>
            <a:endParaRPr lang="en-US" altLang="ko-KR" sz="1600" smtClean="0"/>
          </a:p>
          <a:p>
            <a:r>
              <a:rPr lang="ko-KR" altLang="en-US" sz="1600" smtClean="0"/>
              <a:t>겹치는 구간</a:t>
            </a:r>
            <a:endParaRPr lang="en-US" altLang="ko-KR" sz="1600" smtClean="0"/>
          </a:p>
          <a:p>
            <a:r>
              <a:rPr lang="en-US" altLang="ko-KR" sz="1600" smtClean="0"/>
              <a:t>(662,95)    </a:t>
            </a:r>
            <a:r>
              <a:rPr lang="en-US" altLang="ko-KR" sz="1600"/>
              <a:t>(731,95)</a:t>
            </a:r>
          </a:p>
          <a:p>
            <a:r>
              <a:rPr lang="en-US" altLang="ko-KR" sz="1600" smtClean="0"/>
              <a:t>(662,180)   (</a:t>
            </a:r>
            <a:r>
              <a:rPr lang="en-US" altLang="ko-KR" sz="1600"/>
              <a:t>731,180)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# </a:t>
            </a:r>
            <a:r>
              <a:rPr lang="ko-KR" altLang="en-US" sz="1600" smtClean="0"/>
              <a:t>여기서 두 직사각형이 겹칠 때 </a:t>
            </a:r>
            <a:endParaRPr lang="en-US" altLang="ko-KR" sz="1600" smtClean="0"/>
          </a:p>
          <a:p>
            <a:r>
              <a:rPr lang="en-US" altLang="ko-KR" sz="1600" smtClean="0"/>
              <a:t>    rect1</a:t>
            </a:r>
            <a:r>
              <a:rPr lang="ko-KR" altLang="en-US" sz="1600" smtClean="0"/>
              <a:t>좌표와 </a:t>
            </a:r>
            <a:r>
              <a:rPr lang="en-US" altLang="ko-KR" sz="1600" smtClean="0"/>
              <a:t>rect2 </a:t>
            </a:r>
            <a:r>
              <a:rPr lang="ko-KR" altLang="en-US" sz="1600" smtClean="0"/>
              <a:t>좌료를 이용해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r>
              <a:rPr lang="ko-KR" altLang="en-US" sz="1600" smtClean="0"/>
              <a:t>고정된 </a:t>
            </a:r>
            <a:r>
              <a:rPr lang="en-US" altLang="ko-KR" sz="1600" smtClean="0"/>
              <a:t>4</a:t>
            </a:r>
            <a:r>
              <a:rPr lang="ko-KR" altLang="en-US" sz="1600" smtClean="0"/>
              <a:t>개의 좌표를 얻을 수 있음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&gt;&gt;&gt; </a:t>
            </a:r>
            <a:r>
              <a:rPr lang="ko-KR" altLang="en-US" sz="1600" smtClean="0"/>
              <a:t>따라서 고정된 좌표 </a:t>
            </a:r>
            <a:r>
              <a:rPr lang="en-US" altLang="ko-KR" sz="1600" smtClean="0"/>
              <a:t>4</a:t>
            </a:r>
            <a:r>
              <a:rPr lang="ko-KR" altLang="en-US" sz="1600" smtClean="0"/>
              <a:t>개 중 하나라도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 </a:t>
            </a:r>
            <a:r>
              <a:rPr lang="ko-KR" altLang="en-US" sz="1600" smtClean="0"/>
              <a:t> 어느직 사각형이든 하나라도 있다면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  </a:t>
            </a:r>
            <a:r>
              <a:rPr lang="ko-KR" altLang="en-US" sz="1600" smtClean="0"/>
              <a:t>겹치는 구간이 있다고 판단  </a:t>
            </a:r>
            <a:endParaRPr lang="en-US" altLang="ko-KR" sz="1600" smtClean="0"/>
          </a:p>
          <a:p>
            <a:r>
              <a:rPr lang="en-US" altLang="ko-KR" sz="1600"/>
              <a:t>##</a:t>
            </a:r>
            <a:r>
              <a:rPr lang="ko-KR" altLang="en-US" sz="1600"/>
              <a:t>기준 직사각형</a:t>
            </a:r>
            <a:r>
              <a:rPr lang="en-US" altLang="ko-KR" sz="1600"/>
              <a:t>(rect1)</a:t>
            </a:r>
            <a:r>
              <a:rPr lang="ko-KR" altLang="en-US" sz="1600"/>
              <a:t>의 가로길이 범위에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비교대상 직사각형</a:t>
            </a:r>
            <a:r>
              <a:rPr lang="en-US" altLang="ko-KR" sz="1600"/>
              <a:t>(rect2)</a:t>
            </a:r>
            <a:r>
              <a:rPr lang="ko-KR" altLang="en-US" sz="1600"/>
              <a:t> 세로길이 값이 </a:t>
            </a:r>
            <a:endParaRPr lang="en-US" altLang="ko-KR" sz="1600"/>
          </a:p>
          <a:p>
            <a:r>
              <a:rPr lang="ko-KR" altLang="en-US" sz="1600"/>
              <a:t>    하나라도 있다면 겹쳤다고 간주 </a:t>
            </a:r>
            <a:endParaRPr lang="en-US" altLang="ko-KR" sz="1600"/>
          </a:p>
          <a:p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336831" y="3500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29898" y="350475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(731,</a:t>
            </a:r>
            <a:r>
              <a:rPr lang="en-US" altLang="ko-KR" smtClean="0">
                <a:solidFill>
                  <a:srgbClr val="00B050"/>
                </a:solidFill>
              </a:rPr>
              <a:t>95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61941" y="433544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smtClean="0">
                <a:solidFill>
                  <a:srgbClr val="00B050"/>
                </a:solidFill>
              </a:rPr>
              <a:t>662</a:t>
            </a:r>
            <a:r>
              <a:rPr lang="en-US" altLang="ko-KR" smtClean="0"/>
              <a:t>,180)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17851" y="433046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(731,180)</a:t>
            </a:r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76400" y="2661197"/>
            <a:ext cx="0" cy="8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78523" y="3196049"/>
            <a:ext cx="914400" cy="36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376246" y="2661197"/>
            <a:ext cx="23446" cy="8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833446" y="3317631"/>
            <a:ext cx="2497016" cy="24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676400" y="4699795"/>
            <a:ext cx="0" cy="11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>
            <a:off x="955430" y="4664626"/>
            <a:ext cx="992166" cy="4983"/>
          </a:xfrm>
          <a:prstGeom prst="curvedConnector4">
            <a:avLst>
              <a:gd name="adj1" fmla="val 86"/>
              <a:gd name="adj2" fmla="val 4687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3307692" y="4689563"/>
            <a:ext cx="0" cy="11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/>
          <p:nvPr/>
        </p:nvCxnSpPr>
        <p:spPr>
          <a:xfrm rot="5400000">
            <a:off x="5087859" y="3402163"/>
            <a:ext cx="12700" cy="25730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7038155" y="1027906"/>
            <a:ext cx="4966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smtClean="0"/>
              <a:t>이런 예외가 있기 때문에 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ko-KR" altLang="en-US" sz="1600" smtClean="0"/>
              <a:t>가로</a:t>
            </a:r>
            <a:r>
              <a:rPr lang="en-US" altLang="ko-KR" sz="1600" smtClean="0"/>
              <a:t> </a:t>
            </a:r>
            <a:r>
              <a:rPr lang="ko-KR" altLang="en-US" sz="1600" smtClean="0"/>
              <a:t>두줄 </a:t>
            </a:r>
            <a:r>
              <a:rPr lang="en-US" altLang="ko-KR" sz="1600" smtClean="0"/>
              <a:t> 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8870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522</Words>
  <Application>Microsoft Office PowerPoint</Application>
  <PresentationFormat>와이드스크린</PresentationFormat>
  <Paragraphs>122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예외</vt:lpstr>
      <vt:lpstr>예외</vt:lpstr>
      <vt:lpstr>예외2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18</cp:revision>
  <dcterms:created xsi:type="dcterms:W3CDTF">2021-10-14T02:11:20Z</dcterms:created>
  <dcterms:modified xsi:type="dcterms:W3CDTF">2021-10-15T02:53:43Z</dcterms:modified>
</cp:coreProperties>
</file>