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257" r:id="rId4"/>
    <p:sldId id="263" r:id="rId5"/>
    <p:sldId id="261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88956" autoAdjust="0"/>
  </p:normalViewPr>
  <p:slideViewPr>
    <p:cSldViewPr snapToGrid="0" showGuides="1">
      <p:cViewPr varScale="1">
        <p:scale>
          <a:sx n="51" d="100"/>
          <a:sy n="51" d="100"/>
        </p:scale>
        <p:origin x="67" y="61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B5A40-40CE-408C-B355-E02D7B4129EE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BD06A2-AF5C-4B59-A517-1EF754B65D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408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신규는 작년</a:t>
            </a:r>
            <a:r>
              <a:rPr lang="en-US" altLang="ko-KR" dirty="0"/>
              <a:t>(/</a:t>
            </a:r>
            <a:r>
              <a:rPr lang="ko-KR" altLang="en-US" dirty="0" err="1"/>
              <a:t>저번달</a:t>
            </a:r>
            <a:r>
              <a:rPr lang="en-US" altLang="ko-KR" dirty="0"/>
              <a:t>)</a:t>
            </a:r>
            <a:r>
              <a:rPr lang="ko-KR" altLang="en-US" dirty="0"/>
              <a:t>에 없다가 올해 생긴 업체</a:t>
            </a:r>
            <a:endParaRPr lang="en-US" altLang="ko-KR" dirty="0"/>
          </a:p>
          <a:p>
            <a:r>
              <a:rPr lang="ko-KR" altLang="en-US" dirty="0"/>
              <a:t>폐업은 작년</a:t>
            </a:r>
            <a:r>
              <a:rPr lang="en-US" altLang="ko-KR" dirty="0"/>
              <a:t>(/</a:t>
            </a:r>
            <a:r>
              <a:rPr lang="ko-KR" altLang="en-US" dirty="0" err="1"/>
              <a:t>저번달</a:t>
            </a:r>
            <a:r>
              <a:rPr lang="en-US" altLang="ko-KR" dirty="0"/>
              <a:t>)</a:t>
            </a:r>
            <a:r>
              <a:rPr lang="ko-KR" altLang="en-US" dirty="0"/>
              <a:t>에 있다가 올해 없어진 업체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D06A2-AF5C-4B59-A517-1EF754B65D5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42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코로나를 기점으로 한 정책에 따른 소상공인의 개업</a:t>
            </a:r>
            <a:r>
              <a:rPr lang="en-US" altLang="ko-KR" dirty="0"/>
              <a:t>, </a:t>
            </a:r>
            <a:r>
              <a:rPr lang="ko-KR" altLang="en-US" dirty="0"/>
              <a:t>폐업에 정책의 의미를 재해석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D06A2-AF5C-4B59-A517-1EF754B65D5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629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BD06A2-AF5C-4B59-A517-1EF754B65D5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472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7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65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704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328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8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13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675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4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13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126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3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3FC9C-B0B8-4D50-BF92-F1DB6A456DC5}" type="datetimeFigureOut">
              <a:rPr lang="ko-KR" altLang="en-US" smtClean="0"/>
              <a:t>2021-09-08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1A9D8-A1AE-4DD8-AFBF-B76C49C6E0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2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.kr/data/15083277/fileData.do#/layer_data_infoma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39536" y="2957059"/>
            <a:ext cx="11125200" cy="1655762"/>
          </a:xfrm>
        </p:spPr>
        <p:txBody>
          <a:bodyPr>
            <a:normAutofit/>
          </a:bodyPr>
          <a:lstStyle/>
          <a:p>
            <a:r>
              <a:rPr lang="ko-KR" altLang="en-US" sz="4000" dirty="0"/>
              <a:t>주제 </a:t>
            </a:r>
            <a:r>
              <a:rPr lang="en-US" altLang="ko-KR" sz="4000" dirty="0"/>
              <a:t>: </a:t>
            </a:r>
            <a:r>
              <a:rPr lang="ko-KR" altLang="en-US" sz="4000" dirty="0"/>
              <a:t>코로나 이전과 이후 사업장 추이 분석</a:t>
            </a:r>
          </a:p>
        </p:txBody>
      </p:sp>
    </p:spTree>
    <p:extLst>
      <p:ext uri="{BB962C8B-B14F-4D97-AF65-F5344CB8AC3E}">
        <p14:creationId xmlns:p14="http://schemas.microsoft.com/office/powerpoint/2010/main" val="293052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1. </a:t>
            </a:r>
            <a:r>
              <a:rPr lang="ko-KR" altLang="en-US" sz="2800" dirty="0"/>
              <a:t>사용 데이터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데이터 출처</a:t>
            </a:r>
            <a:endParaRPr lang="en-US" altLang="ko-KR" sz="2000" dirty="0"/>
          </a:p>
          <a:p>
            <a:pPr lvl="1"/>
            <a:r>
              <a:rPr lang="ko-KR" altLang="en-US" sz="1800" dirty="0"/>
              <a:t>국민연금공단</a:t>
            </a:r>
            <a:r>
              <a:rPr lang="en-US" altLang="ko-KR" sz="1800" dirty="0"/>
              <a:t>_</a:t>
            </a:r>
            <a:r>
              <a:rPr lang="ko-KR" altLang="en-US" sz="1800" dirty="0"/>
              <a:t>국민연금 가입 사업장 내역</a:t>
            </a:r>
            <a:endParaRPr lang="en-US" altLang="ko-KR" sz="1800" dirty="0"/>
          </a:p>
          <a:p>
            <a:pPr lvl="1"/>
            <a:r>
              <a:rPr lang="ko-KR" altLang="en-US" sz="1800" dirty="0">
                <a:hlinkClick r:id="rId2"/>
              </a:rPr>
              <a:t>데이터 상세 </a:t>
            </a:r>
            <a:r>
              <a:rPr lang="en-US" altLang="ko-KR" sz="1800" dirty="0">
                <a:hlinkClick r:id="rId2"/>
              </a:rPr>
              <a:t>| </a:t>
            </a:r>
            <a:r>
              <a:rPr lang="ko-KR" altLang="en-US" sz="1800" dirty="0" err="1">
                <a:hlinkClick r:id="rId2"/>
              </a:rPr>
              <a:t>공공데이터포털</a:t>
            </a:r>
            <a:r>
              <a:rPr lang="ko-KR" altLang="en-US" sz="1800" dirty="0">
                <a:hlinkClick r:id="rId2"/>
              </a:rPr>
              <a:t> </a:t>
            </a:r>
            <a:r>
              <a:rPr lang="en-US" altLang="ko-KR" sz="1800" dirty="0">
                <a:hlinkClick r:id="rId2"/>
              </a:rPr>
              <a:t>(data.go.kr)</a:t>
            </a:r>
            <a:endParaRPr lang="en-US" altLang="ko-KR" sz="1800" dirty="0"/>
          </a:p>
          <a:p>
            <a:endParaRPr lang="en-US" altLang="ko-KR" sz="2000" dirty="0"/>
          </a:p>
          <a:p>
            <a:r>
              <a:rPr lang="ko-KR" altLang="en-US" sz="2000" dirty="0"/>
              <a:t>활용 데이터 기간</a:t>
            </a:r>
            <a:endParaRPr lang="en-US" altLang="ko-KR" sz="2000" dirty="0"/>
          </a:p>
          <a:p>
            <a:pPr lvl="1"/>
            <a:r>
              <a:rPr lang="ko-KR" altLang="en-US" sz="1800" dirty="0"/>
              <a:t>기간 </a:t>
            </a:r>
            <a:r>
              <a:rPr lang="en-US" altLang="ko-KR" sz="1800" dirty="0"/>
              <a:t>2018~</a:t>
            </a:r>
            <a:r>
              <a:rPr lang="ko-KR" altLang="en-US" sz="1800" dirty="0"/>
              <a:t>현재 </a:t>
            </a:r>
            <a:r>
              <a:rPr lang="en-US" altLang="ko-KR" sz="1800" dirty="0"/>
              <a:t>(</a:t>
            </a:r>
            <a:r>
              <a:rPr lang="ko-KR" altLang="en-US" sz="1800" dirty="0"/>
              <a:t>가능하면 </a:t>
            </a:r>
            <a:r>
              <a:rPr lang="en-US" altLang="ko-KR" sz="1800" dirty="0"/>
              <a:t>2015~)</a:t>
            </a:r>
          </a:p>
        </p:txBody>
      </p:sp>
    </p:spTree>
    <p:extLst>
      <p:ext uri="{BB962C8B-B14F-4D97-AF65-F5344CB8AC3E}">
        <p14:creationId xmlns:p14="http://schemas.microsoft.com/office/powerpoint/2010/main" val="2440214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2. </a:t>
            </a:r>
            <a:r>
              <a:rPr lang="ko-KR" altLang="en-US" sz="2800" dirty="0"/>
              <a:t>데이터</a:t>
            </a:r>
            <a:r>
              <a:rPr lang="en-US" altLang="ko-KR" sz="2800" dirty="0"/>
              <a:t>1 : </a:t>
            </a:r>
            <a:r>
              <a:rPr lang="ko-KR" altLang="en-US" sz="2800" dirty="0"/>
              <a:t>코로나 이전과 이후 연도별 총 사업장 수 추이분석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구현 목표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- </a:t>
            </a:r>
            <a:r>
              <a:rPr lang="ko-KR" altLang="en-US" sz="1600" dirty="0"/>
              <a:t>연도별 총 사업장 수 </a:t>
            </a:r>
            <a:r>
              <a:rPr lang="en-US" altLang="ko-KR" sz="1600" dirty="0"/>
              <a:t>(</a:t>
            </a:r>
            <a:r>
              <a:rPr lang="ko-KR" altLang="en-US" sz="1600" dirty="0"/>
              <a:t>선</a:t>
            </a:r>
            <a:r>
              <a:rPr lang="en-US" altLang="ko-KR" sz="1600" dirty="0"/>
              <a:t>/</a:t>
            </a:r>
            <a:r>
              <a:rPr lang="ko-KR" altLang="en-US" sz="1600" dirty="0"/>
              <a:t>바</a:t>
            </a:r>
            <a:r>
              <a:rPr lang="en-US" altLang="ko-KR" sz="1600" dirty="0"/>
              <a:t>)</a:t>
            </a:r>
            <a:r>
              <a:rPr lang="ko-KR" altLang="en-US" sz="1600" dirty="0"/>
              <a:t> 그래프 구현 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r>
              <a:rPr lang="en-US" altLang="ko-KR" sz="1600" dirty="0"/>
              <a:t>       - </a:t>
            </a:r>
            <a:r>
              <a:rPr lang="ko-KR" altLang="en-US" sz="1600" dirty="0"/>
              <a:t>월별 총 사업장 수 </a:t>
            </a:r>
            <a:r>
              <a:rPr lang="en-US" altLang="ko-KR" sz="1600" dirty="0"/>
              <a:t>(</a:t>
            </a:r>
            <a:r>
              <a:rPr lang="ko-KR" altLang="en-US" sz="1600" dirty="0"/>
              <a:t>선</a:t>
            </a:r>
            <a:r>
              <a:rPr lang="en-US" altLang="ko-KR" sz="1600" dirty="0"/>
              <a:t>/</a:t>
            </a:r>
            <a:r>
              <a:rPr lang="ko-KR" altLang="en-US" sz="1600" dirty="0"/>
              <a:t>바</a:t>
            </a:r>
            <a:r>
              <a:rPr lang="en-US" altLang="ko-KR" sz="1600" dirty="0"/>
              <a:t>) </a:t>
            </a:r>
            <a:r>
              <a:rPr lang="ko-KR" altLang="en-US" sz="1600" dirty="0"/>
              <a:t>그래프 구현 </a:t>
            </a:r>
            <a:r>
              <a:rPr lang="en-US" altLang="ko-KR" sz="1600" dirty="0"/>
              <a:t>!</a:t>
            </a:r>
          </a:p>
          <a:p>
            <a:pPr marL="0" indent="0">
              <a:buNone/>
            </a:pPr>
            <a:r>
              <a:rPr lang="en-US" altLang="ko-KR" sz="1600" dirty="0"/>
              <a:t>       - </a:t>
            </a:r>
            <a:r>
              <a:rPr lang="en-US" altLang="ko-KR" sz="1600" dirty="0" err="1"/>
              <a:t>Tkinter</a:t>
            </a:r>
            <a:r>
              <a:rPr lang="ko-KR" altLang="en-US" sz="1600" dirty="0"/>
              <a:t>를 활용해 연도별 </a:t>
            </a:r>
            <a:r>
              <a:rPr lang="ko-KR" altLang="en-US" sz="1600" dirty="0" err="1"/>
              <a:t>클릭시</a:t>
            </a:r>
            <a:r>
              <a:rPr lang="ko-KR" altLang="en-US" sz="1600" dirty="0"/>
              <a:t> 월별로 이동할 수 있는 </a:t>
            </a:r>
            <a:r>
              <a:rPr lang="en-US" altLang="ko-KR" sz="1600" dirty="0"/>
              <a:t>UI </a:t>
            </a:r>
            <a:r>
              <a:rPr lang="ko-KR" altLang="en-US" sz="1600" dirty="0"/>
              <a:t>구현 </a:t>
            </a:r>
            <a:r>
              <a:rPr lang="en-US" altLang="ko-KR" sz="1600" dirty="0"/>
              <a:t>!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endParaRPr lang="en-US" altLang="ko-KR" sz="2000" dirty="0">
              <a:solidFill>
                <a:prstClr val="black"/>
              </a:solidFill>
            </a:endParaRPr>
          </a:p>
          <a:p>
            <a:r>
              <a:rPr lang="ko-KR" altLang="en-US" sz="2000" dirty="0">
                <a:solidFill>
                  <a:prstClr val="black"/>
                </a:solidFill>
              </a:rPr>
              <a:t>추가적으로 진행할 사항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+a ) folium</a:t>
            </a:r>
            <a:r>
              <a:rPr lang="ko-KR" altLang="en-US" sz="1600" dirty="0">
                <a:solidFill>
                  <a:prstClr val="black"/>
                </a:solidFill>
              </a:rPr>
              <a:t>을 이용해 각 연도별 시도기준 총 사업장 수 추이 확인 </a:t>
            </a:r>
            <a:r>
              <a:rPr lang="en-US" altLang="ko-KR" sz="1600" dirty="0">
                <a:solidFill>
                  <a:prstClr val="black"/>
                </a:solidFill>
              </a:rPr>
              <a:t>?</a:t>
            </a:r>
          </a:p>
          <a:p>
            <a:pPr marL="457200" lvl="1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+a ) </a:t>
            </a:r>
            <a:r>
              <a:rPr lang="ko-KR" altLang="en-US" sz="1600" dirty="0">
                <a:solidFill>
                  <a:prstClr val="black"/>
                </a:solidFill>
              </a:rPr>
              <a:t>월별 가게 규제로 인한 변화 확인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63232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altLang="ko-KR" sz="2800" dirty="0"/>
            </a:br>
            <a:r>
              <a:rPr lang="en-US" altLang="ko-KR" sz="2800" dirty="0"/>
              <a:t>3. </a:t>
            </a:r>
            <a:r>
              <a:rPr lang="ko-KR" altLang="en-US" sz="2800" dirty="0"/>
              <a:t>데이터</a:t>
            </a:r>
            <a:r>
              <a:rPr lang="en-US" altLang="ko-KR" sz="2800" dirty="0"/>
              <a:t>2 : </a:t>
            </a:r>
            <a:r>
              <a:rPr lang="ko-KR" altLang="en-US" sz="2800" dirty="0"/>
              <a:t>업종별 코로나 이전과 이후 총 사업장 수 추이분석</a:t>
            </a:r>
            <a:br>
              <a:rPr lang="ko-KR" altLang="en-US" sz="2800" dirty="0"/>
            </a:b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solidFill>
                  <a:prstClr val="black"/>
                </a:solidFill>
              </a:rPr>
              <a:t>구현목표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indent="0">
              <a:buNone/>
            </a:pPr>
            <a:r>
              <a:rPr lang="en-US" altLang="ko-KR" sz="1600" dirty="0">
                <a:solidFill>
                  <a:prstClr val="black"/>
                </a:solidFill>
              </a:rPr>
              <a:t>       - </a:t>
            </a:r>
            <a:r>
              <a:rPr lang="ko-KR" altLang="en-US" sz="1600" dirty="0">
                <a:solidFill>
                  <a:prstClr val="black"/>
                </a:solidFill>
              </a:rPr>
              <a:t>연도별 총 신규 사업장 </a:t>
            </a:r>
            <a:r>
              <a:rPr lang="ko-KR" altLang="en-US" sz="1600" dirty="0" err="1">
                <a:solidFill>
                  <a:prstClr val="black"/>
                </a:solidFill>
              </a:rPr>
              <a:t>가입수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선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바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 그래프</a:t>
            </a:r>
            <a:r>
              <a:rPr lang="en-US" altLang="ko-KR" sz="1600" dirty="0"/>
              <a:t> </a:t>
            </a:r>
            <a:r>
              <a:rPr lang="ko-KR" altLang="en-US" sz="1600" dirty="0"/>
              <a:t>구현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- </a:t>
            </a:r>
            <a:r>
              <a:rPr lang="ko-KR" altLang="en-US" sz="1600" dirty="0"/>
              <a:t>월별</a:t>
            </a:r>
            <a:r>
              <a:rPr lang="en-US" altLang="ko-KR" sz="1600" dirty="0"/>
              <a:t>(</a:t>
            </a:r>
            <a:r>
              <a:rPr lang="ko-KR" altLang="en-US" sz="1600" dirty="0"/>
              <a:t>업종별 </a:t>
            </a:r>
            <a:r>
              <a:rPr lang="ko-KR" altLang="en-US" sz="1600" dirty="0" err="1"/>
              <a:t>증감폭</a:t>
            </a:r>
            <a:r>
              <a:rPr lang="ko-KR" altLang="en-US" sz="1600" dirty="0"/>
              <a:t> 확인</a:t>
            </a:r>
            <a:r>
              <a:rPr lang="en-US" altLang="ko-KR" sz="1600" dirty="0"/>
              <a:t>) </a:t>
            </a:r>
            <a:r>
              <a:rPr lang="ko-KR" altLang="en-US" sz="1600" dirty="0">
                <a:solidFill>
                  <a:prstClr val="black"/>
                </a:solidFill>
              </a:rPr>
              <a:t>총 신규 사업장 </a:t>
            </a:r>
            <a:r>
              <a:rPr lang="ko-KR" altLang="en-US" sz="1600" dirty="0" err="1">
                <a:solidFill>
                  <a:prstClr val="black"/>
                </a:solidFill>
              </a:rPr>
              <a:t>가입수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en-US" altLang="ko-KR" sz="1600" dirty="0">
                <a:solidFill>
                  <a:prstClr val="black"/>
                </a:solidFill>
              </a:rPr>
              <a:t>(</a:t>
            </a:r>
            <a:r>
              <a:rPr lang="ko-KR" altLang="en-US" sz="1600" dirty="0">
                <a:solidFill>
                  <a:prstClr val="black"/>
                </a:solidFill>
              </a:rPr>
              <a:t>선</a:t>
            </a:r>
            <a:r>
              <a:rPr lang="en-US" altLang="ko-KR" sz="1600" dirty="0">
                <a:solidFill>
                  <a:prstClr val="black"/>
                </a:solidFill>
              </a:rPr>
              <a:t>/</a:t>
            </a:r>
            <a:r>
              <a:rPr lang="ko-KR" altLang="en-US" sz="1600" dirty="0">
                <a:solidFill>
                  <a:prstClr val="black"/>
                </a:solidFill>
              </a:rPr>
              <a:t>바</a:t>
            </a:r>
            <a:r>
              <a:rPr lang="en-US" altLang="ko-KR" sz="1600" dirty="0">
                <a:solidFill>
                  <a:prstClr val="black"/>
                </a:solidFill>
              </a:rPr>
              <a:t>)</a:t>
            </a:r>
            <a:r>
              <a:rPr lang="ko-KR" altLang="en-US" sz="1600" dirty="0">
                <a:solidFill>
                  <a:prstClr val="black"/>
                </a:solidFill>
              </a:rPr>
              <a:t> </a:t>
            </a:r>
            <a:r>
              <a:rPr lang="ko-KR" altLang="en-US" sz="1600" dirty="0"/>
              <a:t>그래프 구현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- </a:t>
            </a:r>
            <a:r>
              <a:rPr lang="ko-KR" altLang="en-US" sz="1600" dirty="0"/>
              <a:t>신규 및 폐업 사업장 선별 및 그래프 구현</a:t>
            </a:r>
            <a:r>
              <a:rPr lang="en-US" altLang="ko-KR" sz="1600" dirty="0"/>
              <a:t>(</a:t>
            </a:r>
            <a:r>
              <a:rPr lang="ko-KR" altLang="en-US" sz="1600" dirty="0"/>
              <a:t>월별</a:t>
            </a:r>
            <a:r>
              <a:rPr lang="en-US" altLang="ko-KR" sz="1600" dirty="0"/>
              <a:t>, </a:t>
            </a:r>
            <a:r>
              <a:rPr lang="ko-KR" altLang="en-US" sz="1600" dirty="0"/>
              <a:t>연도별 미정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endParaRPr lang="en-US" altLang="ko-KR" sz="2000" dirty="0"/>
          </a:p>
          <a:p>
            <a:pPr lvl="0"/>
            <a:r>
              <a:rPr lang="ko-KR" altLang="en-US" sz="2000" dirty="0">
                <a:solidFill>
                  <a:prstClr val="black"/>
                </a:solidFill>
              </a:rPr>
              <a:t>추가 기능</a:t>
            </a:r>
            <a:endParaRPr lang="en-US" altLang="ko-KR" sz="2000" dirty="0">
              <a:solidFill>
                <a:prstClr val="black"/>
              </a:solidFill>
            </a:endParaRPr>
          </a:p>
          <a:p>
            <a:pPr marL="0" lvl="0" indent="0">
              <a:buNone/>
            </a:pPr>
            <a:r>
              <a:rPr lang="en-US" altLang="ko-KR" sz="2000" dirty="0">
                <a:solidFill>
                  <a:prstClr val="black"/>
                </a:solidFill>
              </a:rPr>
              <a:t>      </a:t>
            </a:r>
            <a:r>
              <a:rPr lang="en-US" altLang="ko-KR" sz="1600" dirty="0">
                <a:solidFill>
                  <a:prstClr val="black"/>
                </a:solidFill>
              </a:rPr>
              <a:t>+a ) </a:t>
            </a:r>
            <a:r>
              <a:rPr lang="ko-KR" altLang="en-US" sz="1600" dirty="0">
                <a:solidFill>
                  <a:prstClr val="black"/>
                </a:solidFill>
              </a:rPr>
              <a:t>없음</a:t>
            </a:r>
            <a:endParaRPr lang="ko-KR" altLang="en-US" sz="1600" dirty="0"/>
          </a:p>
          <a:p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4969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/>
              <a:t>5. </a:t>
            </a:r>
            <a:r>
              <a:rPr lang="ko-KR" altLang="en-US" sz="2800" dirty="0"/>
              <a:t>인사이트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정부 측면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정부에서 이런 정책을 시행하고 있는데 이런 점이 개선되야 한다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인터넷 추가 </a:t>
            </a:r>
            <a:r>
              <a:rPr lang="ko-KR" altLang="en-US" sz="1600" dirty="0" err="1"/>
              <a:t>서치</a:t>
            </a:r>
            <a:r>
              <a:rPr lang="ko-KR" altLang="en-US" sz="1600" dirty="0"/>
              <a:t> 필요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dirty="0"/>
              <a:t>기업 측면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어떤 사업에 주력해야 할 듯 하다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코로나 추후 이어지는 기간 추가 확인 요함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ex)</a:t>
            </a:r>
            <a:r>
              <a:rPr lang="ko-KR" altLang="en-US" sz="1600" dirty="0"/>
              <a:t>디지털 인포메이션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ko-KR" altLang="en-US" sz="2000" dirty="0"/>
              <a:t>개인 측면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창업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- </a:t>
            </a:r>
            <a:r>
              <a:rPr lang="ko-KR" altLang="en-US" sz="1600" dirty="0"/>
              <a:t>취업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86626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62E24E-038E-43A4-9631-FAC02F8A3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추가 </a:t>
            </a:r>
            <a:r>
              <a:rPr lang="en-US" altLang="ko-KR" dirty="0"/>
              <a:t>: </a:t>
            </a:r>
            <a:r>
              <a:rPr lang="en-US" altLang="ko-KR" dirty="0" err="1"/>
              <a:t>Tkinter</a:t>
            </a:r>
            <a:r>
              <a:rPr lang="en-US" altLang="ko-KR" dirty="0"/>
              <a:t> UI</a:t>
            </a:r>
            <a:endParaRPr lang="ko-KR" altLang="en-US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3C6B185-52AD-4B54-AD0F-AD7F48649330}"/>
              </a:ext>
            </a:extLst>
          </p:cNvPr>
          <p:cNvSpPr/>
          <p:nvPr/>
        </p:nvSpPr>
        <p:spPr>
          <a:xfrm>
            <a:off x="566530" y="2206487"/>
            <a:ext cx="2643809" cy="36675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전체 연도별 그래프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그래프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월별 선택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코로나 기점 중심 분석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298B33A-ABD3-40A6-8F91-F8819AB9446F}"/>
              </a:ext>
            </a:extLst>
          </p:cNvPr>
          <p:cNvSpPr/>
          <p:nvPr/>
        </p:nvSpPr>
        <p:spPr>
          <a:xfrm>
            <a:off x="4373217" y="2206487"/>
            <a:ext cx="2643809" cy="366753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코로나 기간의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지역의 연도별 그래프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 algn="ctr"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해당 지역의 업종 별 그래프</a:t>
            </a:r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267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62BC15B-FC5F-4711-9B49-7B0BBF7B20D0}"/>
              </a:ext>
            </a:extLst>
          </p:cNvPr>
          <p:cNvSpPr/>
          <p:nvPr/>
        </p:nvSpPr>
        <p:spPr>
          <a:xfrm>
            <a:off x="805070" y="407504"/>
            <a:ext cx="10833652" cy="611256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 그래프 운수업 대구 연도별 그래프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번 그래프 생산업 대구 연도별 그래프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번 그래프 서비스업 대구 연도별 그래프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번 그래프 운수업 서울 연도별 그래프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번 서</a:t>
            </a:r>
            <a:r>
              <a:rPr lang="ko-KR" altLang="en-US" u="sng" dirty="0">
                <a:solidFill>
                  <a:schemeClr val="tx1"/>
                </a:solidFill>
              </a:rPr>
              <a:t>비스</a:t>
            </a:r>
            <a:r>
              <a:rPr lang="ko-KR" altLang="en-US" dirty="0">
                <a:solidFill>
                  <a:schemeClr val="tx1"/>
                </a:solidFill>
              </a:rPr>
              <a:t>업 서울 연도별 그래프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번 서비스업 제주 연도별 그래프</a:t>
            </a:r>
          </a:p>
        </p:txBody>
      </p:sp>
    </p:spTree>
    <p:extLst>
      <p:ext uri="{BB962C8B-B14F-4D97-AF65-F5344CB8AC3E}">
        <p14:creationId xmlns:p14="http://schemas.microsoft.com/office/powerpoint/2010/main" val="11913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370</Words>
  <Application>Microsoft Office PowerPoint</Application>
  <PresentationFormat>와이드스크린</PresentationFormat>
  <Paragraphs>70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1. 사용 데이터</vt:lpstr>
      <vt:lpstr>2. 데이터1 : 코로나 이전과 이후 연도별 총 사업장 수 추이분석</vt:lpstr>
      <vt:lpstr> 3. 데이터2 : 업종별 코로나 이전과 이후 총 사업장 수 추이분석 </vt:lpstr>
      <vt:lpstr>5. 인사이트</vt:lpstr>
      <vt:lpstr>추가 : Tkinter UI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admin</dc:creator>
  <cp:lastModifiedBy>Playdata</cp:lastModifiedBy>
  <cp:revision>15</cp:revision>
  <dcterms:created xsi:type="dcterms:W3CDTF">2021-09-08T00:37:25Z</dcterms:created>
  <dcterms:modified xsi:type="dcterms:W3CDTF">2021-09-08T08:33:27Z</dcterms:modified>
</cp:coreProperties>
</file>