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6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2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9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1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89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9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3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99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9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01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3466235" y="1573213"/>
            <a:ext cx="5273674" cy="3673041"/>
            <a:chOff x="3593235" y="1573213"/>
            <a:chExt cx="5273674" cy="3673041"/>
          </a:xfrm>
        </p:grpSpPr>
        <p:sp>
          <p:nvSpPr>
            <p:cNvPr id="73" name="자유형 72">
              <a:extLst>
                <a:ext uri="{FF2B5EF4-FFF2-40B4-BE49-F238E27FC236}">
                  <a16:creationId xmlns=""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3928340" y="2191420"/>
              <a:ext cx="4197350" cy="2789382"/>
            </a:xfrm>
            <a:custGeom>
              <a:avLst/>
              <a:gdLst>
                <a:gd name="connsiteX0" fmla="*/ 0 w 4197350"/>
                <a:gd name="connsiteY0" fmla="*/ 0 h 2789382"/>
                <a:gd name="connsiteX1" fmla="*/ 3902363 w 4197350"/>
                <a:gd name="connsiteY1" fmla="*/ 0 h 2789382"/>
                <a:gd name="connsiteX2" fmla="*/ 3902363 w 4197350"/>
                <a:gd name="connsiteY2" fmla="*/ 2446495 h 2789382"/>
                <a:gd name="connsiteX3" fmla="*/ 4176146 w 4197350"/>
                <a:gd name="connsiteY3" fmla="*/ 2782416 h 2789382"/>
                <a:gd name="connsiteX4" fmla="*/ 4197350 w 4197350"/>
                <a:gd name="connsiteY4" fmla="*/ 2784554 h 2789382"/>
                <a:gd name="connsiteX5" fmla="*/ 4149450 w 4197350"/>
                <a:gd name="connsiteY5" fmla="*/ 2789382 h 2789382"/>
                <a:gd name="connsiteX6" fmla="*/ 342887 w 4197350"/>
                <a:gd name="connsiteY6" fmla="*/ 2789382 h 2789382"/>
                <a:gd name="connsiteX7" fmla="*/ 0 w 4197350"/>
                <a:gd name="connsiteY7" fmla="*/ 2446495 h 278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7350" h="2789382">
                  <a:moveTo>
                    <a:pt x="0" y="0"/>
                  </a:moveTo>
                  <a:lnTo>
                    <a:pt x="3902363" y="0"/>
                  </a:lnTo>
                  <a:lnTo>
                    <a:pt x="3902363" y="2446495"/>
                  </a:lnTo>
                  <a:cubicBezTo>
                    <a:pt x="3902363" y="2612195"/>
                    <a:pt x="4019899" y="2750443"/>
                    <a:pt x="4176146" y="2782416"/>
                  </a:cubicBezTo>
                  <a:lnTo>
                    <a:pt x="4197350" y="2784554"/>
                  </a:lnTo>
                  <a:lnTo>
                    <a:pt x="4149450" y="2789382"/>
                  </a:lnTo>
                  <a:lnTo>
                    <a:pt x="342887" y="2789382"/>
                  </a:lnTo>
                  <a:cubicBezTo>
                    <a:pt x="153516" y="2789382"/>
                    <a:pt x="0" y="2635866"/>
                    <a:pt x="0" y="24464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자유형 71">
              <a:extLst>
                <a:ext uri="{FF2B5EF4-FFF2-40B4-BE49-F238E27FC236}">
                  <a16:creationId xmlns=""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3966440" y="2242220"/>
              <a:ext cx="4197350" cy="2789382"/>
            </a:xfrm>
            <a:custGeom>
              <a:avLst/>
              <a:gdLst>
                <a:gd name="connsiteX0" fmla="*/ 0 w 4197350"/>
                <a:gd name="connsiteY0" fmla="*/ 0 h 2789382"/>
                <a:gd name="connsiteX1" fmla="*/ 3902363 w 4197350"/>
                <a:gd name="connsiteY1" fmla="*/ 0 h 2789382"/>
                <a:gd name="connsiteX2" fmla="*/ 3902363 w 4197350"/>
                <a:gd name="connsiteY2" fmla="*/ 2446495 h 2789382"/>
                <a:gd name="connsiteX3" fmla="*/ 4176146 w 4197350"/>
                <a:gd name="connsiteY3" fmla="*/ 2782416 h 2789382"/>
                <a:gd name="connsiteX4" fmla="*/ 4197350 w 4197350"/>
                <a:gd name="connsiteY4" fmla="*/ 2784554 h 2789382"/>
                <a:gd name="connsiteX5" fmla="*/ 4149450 w 4197350"/>
                <a:gd name="connsiteY5" fmla="*/ 2789382 h 2789382"/>
                <a:gd name="connsiteX6" fmla="*/ 342887 w 4197350"/>
                <a:gd name="connsiteY6" fmla="*/ 2789382 h 2789382"/>
                <a:gd name="connsiteX7" fmla="*/ 0 w 4197350"/>
                <a:gd name="connsiteY7" fmla="*/ 2446495 h 278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7350" h="2789382">
                  <a:moveTo>
                    <a:pt x="0" y="0"/>
                  </a:moveTo>
                  <a:lnTo>
                    <a:pt x="3902363" y="0"/>
                  </a:lnTo>
                  <a:lnTo>
                    <a:pt x="3902363" y="2446495"/>
                  </a:lnTo>
                  <a:cubicBezTo>
                    <a:pt x="3902363" y="2612195"/>
                    <a:pt x="4019899" y="2750443"/>
                    <a:pt x="4176146" y="2782416"/>
                  </a:cubicBezTo>
                  <a:lnTo>
                    <a:pt x="4197350" y="2784554"/>
                  </a:lnTo>
                  <a:lnTo>
                    <a:pt x="4149450" y="2789382"/>
                  </a:lnTo>
                  <a:lnTo>
                    <a:pt x="342887" y="2789382"/>
                  </a:lnTo>
                  <a:cubicBezTo>
                    <a:pt x="153516" y="2789382"/>
                    <a:pt x="0" y="2635866"/>
                    <a:pt x="0" y="24464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3593235" y="4784436"/>
              <a:ext cx="5273674" cy="461818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 34">
              <a:extLst>
                <a:ext uri="{FF2B5EF4-FFF2-40B4-BE49-F238E27FC236}">
                  <a16:creationId xmlns=""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4003675" y="2290618"/>
              <a:ext cx="4197350" cy="2789382"/>
            </a:xfrm>
            <a:custGeom>
              <a:avLst/>
              <a:gdLst>
                <a:gd name="connsiteX0" fmla="*/ 0 w 4197350"/>
                <a:gd name="connsiteY0" fmla="*/ 0 h 2789382"/>
                <a:gd name="connsiteX1" fmla="*/ 3902363 w 4197350"/>
                <a:gd name="connsiteY1" fmla="*/ 0 h 2789382"/>
                <a:gd name="connsiteX2" fmla="*/ 3902363 w 4197350"/>
                <a:gd name="connsiteY2" fmla="*/ 2446495 h 2789382"/>
                <a:gd name="connsiteX3" fmla="*/ 4176146 w 4197350"/>
                <a:gd name="connsiteY3" fmla="*/ 2782416 h 2789382"/>
                <a:gd name="connsiteX4" fmla="*/ 4197350 w 4197350"/>
                <a:gd name="connsiteY4" fmla="*/ 2784554 h 2789382"/>
                <a:gd name="connsiteX5" fmla="*/ 4149450 w 4197350"/>
                <a:gd name="connsiteY5" fmla="*/ 2789382 h 2789382"/>
                <a:gd name="connsiteX6" fmla="*/ 342887 w 4197350"/>
                <a:gd name="connsiteY6" fmla="*/ 2789382 h 2789382"/>
                <a:gd name="connsiteX7" fmla="*/ 0 w 4197350"/>
                <a:gd name="connsiteY7" fmla="*/ 2446495 h 278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97350" h="2789382">
                  <a:moveTo>
                    <a:pt x="0" y="0"/>
                  </a:moveTo>
                  <a:lnTo>
                    <a:pt x="3902363" y="0"/>
                  </a:lnTo>
                  <a:lnTo>
                    <a:pt x="3902363" y="2446495"/>
                  </a:lnTo>
                  <a:cubicBezTo>
                    <a:pt x="3902363" y="2612195"/>
                    <a:pt x="4019899" y="2750443"/>
                    <a:pt x="4176146" y="2782416"/>
                  </a:cubicBezTo>
                  <a:lnTo>
                    <a:pt x="4197350" y="2784554"/>
                  </a:lnTo>
                  <a:lnTo>
                    <a:pt x="4149450" y="2789382"/>
                  </a:lnTo>
                  <a:lnTo>
                    <a:pt x="342887" y="2789382"/>
                  </a:lnTo>
                  <a:cubicBezTo>
                    <a:pt x="153516" y="2789382"/>
                    <a:pt x="0" y="2635866"/>
                    <a:pt x="0" y="244649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4253057" y="2462061"/>
              <a:ext cx="0" cy="1800000"/>
            </a:xfrm>
            <a:prstGeom prst="lin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4349751" y="2785309"/>
              <a:ext cx="0" cy="1800000"/>
            </a:xfrm>
            <a:prstGeom prst="lin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4409210" y="2660726"/>
              <a:ext cx="0" cy="1080000"/>
            </a:xfrm>
            <a:prstGeom prst="line">
              <a:avLst/>
            </a:prstGeom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자유형 69">
              <a:extLst>
                <a:ext uri="{FF2B5EF4-FFF2-40B4-BE49-F238E27FC236}">
                  <a16:creationId xmlns=""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4273548" y="1573213"/>
              <a:ext cx="4197350" cy="3506787"/>
            </a:xfrm>
            <a:custGeom>
              <a:avLst/>
              <a:gdLst>
                <a:gd name="connsiteX0" fmla="*/ 294987 w 4197350"/>
                <a:gd name="connsiteY0" fmla="*/ 0 h 3378200"/>
                <a:gd name="connsiteX1" fmla="*/ 4197350 w 4197350"/>
                <a:gd name="connsiteY1" fmla="*/ 0 h 3378200"/>
                <a:gd name="connsiteX2" fmla="*/ 4197350 w 4197350"/>
                <a:gd name="connsiteY2" fmla="*/ 3035313 h 3378200"/>
                <a:gd name="connsiteX3" fmla="*/ 3854463 w 4197350"/>
                <a:gd name="connsiteY3" fmla="*/ 3378200 h 3378200"/>
                <a:gd name="connsiteX4" fmla="*/ 47900 w 4197350"/>
                <a:gd name="connsiteY4" fmla="*/ 3378200 h 3378200"/>
                <a:gd name="connsiteX5" fmla="*/ 0 w 4197350"/>
                <a:gd name="connsiteY5" fmla="*/ 3373372 h 3378200"/>
                <a:gd name="connsiteX6" fmla="*/ 21204 w 4197350"/>
                <a:gd name="connsiteY6" fmla="*/ 3371234 h 3378200"/>
                <a:gd name="connsiteX7" fmla="*/ 294987 w 4197350"/>
                <a:gd name="connsiteY7" fmla="*/ 3035313 h 3378200"/>
                <a:gd name="connsiteX8" fmla="*/ 294987 w 4197350"/>
                <a:gd name="connsiteY8" fmla="*/ 0 h 3378200"/>
                <a:gd name="connsiteX0" fmla="*/ 294987 w 4197350"/>
                <a:gd name="connsiteY0" fmla="*/ 0 h 3530600"/>
                <a:gd name="connsiteX1" fmla="*/ 4197350 w 4197350"/>
                <a:gd name="connsiteY1" fmla="*/ 152400 h 3530600"/>
                <a:gd name="connsiteX2" fmla="*/ 4197350 w 4197350"/>
                <a:gd name="connsiteY2" fmla="*/ 3187713 h 3530600"/>
                <a:gd name="connsiteX3" fmla="*/ 3854463 w 4197350"/>
                <a:gd name="connsiteY3" fmla="*/ 3530600 h 3530600"/>
                <a:gd name="connsiteX4" fmla="*/ 47900 w 4197350"/>
                <a:gd name="connsiteY4" fmla="*/ 3530600 h 3530600"/>
                <a:gd name="connsiteX5" fmla="*/ 0 w 4197350"/>
                <a:gd name="connsiteY5" fmla="*/ 3525772 h 3530600"/>
                <a:gd name="connsiteX6" fmla="*/ 21204 w 4197350"/>
                <a:gd name="connsiteY6" fmla="*/ 3523634 h 3530600"/>
                <a:gd name="connsiteX7" fmla="*/ 294987 w 4197350"/>
                <a:gd name="connsiteY7" fmla="*/ 3187713 h 3530600"/>
                <a:gd name="connsiteX8" fmla="*/ 294987 w 4197350"/>
                <a:gd name="connsiteY8" fmla="*/ 0 h 3530600"/>
                <a:gd name="connsiteX0" fmla="*/ 294987 w 4197350"/>
                <a:gd name="connsiteY0" fmla="*/ 12700 h 3543300"/>
                <a:gd name="connsiteX1" fmla="*/ 4191000 w 4197350"/>
                <a:gd name="connsiteY1" fmla="*/ 0 h 3543300"/>
                <a:gd name="connsiteX2" fmla="*/ 4197350 w 4197350"/>
                <a:gd name="connsiteY2" fmla="*/ 3200413 h 3543300"/>
                <a:gd name="connsiteX3" fmla="*/ 3854463 w 4197350"/>
                <a:gd name="connsiteY3" fmla="*/ 3543300 h 3543300"/>
                <a:gd name="connsiteX4" fmla="*/ 47900 w 4197350"/>
                <a:gd name="connsiteY4" fmla="*/ 3543300 h 3543300"/>
                <a:gd name="connsiteX5" fmla="*/ 0 w 4197350"/>
                <a:gd name="connsiteY5" fmla="*/ 3538472 h 3543300"/>
                <a:gd name="connsiteX6" fmla="*/ 21204 w 4197350"/>
                <a:gd name="connsiteY6" fmla="*/ 3536334 h 3543300"/>
                <a:gd name="connsiteX7" fmla="*/ 294987 w 4197350"/>
                <a:gd name="connsiteY7" fmla="*/ 3200413 h 3543300"/>
                <a:gd name="connsiteX8" fmla="*/ 294987 w 4197350"/>
                <a:gd name="connsiteY8" fmla="*/ 12700 h 3543300"/>
                <a:gd name="connsiteX0" fmla="*/ 290225 w 4197350"/>
                <a:gd name="connsiteY0" fmla="*/ 84138 h 3543300"/>
                <a:gd name="connsiteX1" fmla="*/ 4191000 w 4197350"/>
                <a:gd name="connsiteY1" fmla="*/ 0 h 3543300"/>
                <a:gd name="connsiteX2" fmla="*/ 4197350 w 4197350"/>
                <a:gd name="connsiteY2" fmla="*/ 3200413 h 3543300"/>
                <a:gd name="connsiteX3" fmla="*/ 3854463 w 4197350"/>
                <a:gd name="connsiteY3" fmla="*/ 3543300 h 3543300"/>
                <a:gd name="connsiteX4" fmla="*/ 47900 w 4197350"/>
                <a:gd name="connsiteY4" fmla="*/ 3543300 h 3543300"/>
                <a:gd name="connsiteX5" fmla="*/ 0 w 4197350"/>
                <a:gd name="connsiteY5" fmla="*/ 3538472 h 3543300"/>
                <a:gd name="connsiteX6" fmla="*/ 21204 w 4197350"/>
                <a:gd name="connsiteY6" fmla="*/ 3536334 h 3543300"/>
                <a:gd name="connsiteX7" fmla="*/ 294987 w 4197350"/>
                <a:gd name="connsiteY7" fmla="*/ 3200413 h 3543300"/>
                <a:gd name="connsiteX8" fmla="*/ 290225 w 4197350"/>
                <a:gd name="connsiteY8" fmla="*/ 84138 h 3543300"/>
                <a:gd name="connsiteX0" fmla="*/ 290225 w 4197350"/>
                <a:gd name="connsiteY0" fmla="*/ 3175 h 3462337"/>
                <a:gd name="connsiteX1" fmla="*/ 4191000 w 4197350"/>
                <a:gd name="connsiteY1" fmla="*/ 0 h 3462337"/>
                <a:gd name="connsiteX2" fmla="*/ 4197350 w 4197350"/>
                <a:gd name="connsiteY2" fmla="*/ 3119450 h 3462337"/>
                <a:gd name="connsiteX3" fmla="*/ 3854463 w 4197350"/>
                <a:gd name="connsiteY3" fmla="*/ 3462337 h 3462337"/>
                <a:gd name="connsiteX4" fmla="*/ 47900 w 4197350"/>
                <a:gd name="connsiteY4" fmla="*/ 3462337 h 3462337"/>
                <a:gd name="connsiteX5" fmla="*/ 0 w 4197350"/>
                <a:gd name="connsiteY5" fmla="*/ 3457509 h 3462337"/>
                <a:gd name="connsiteX6" fmla="*/ 21204 w 4197350"/>
                <a:gd name="connsiteY6" fmla="*/ 3455371 h 3462337"/>
                <a:gd name="connsiteX7" fmla="*/ 294987 w 4197350"/>
                <a:gd name="connsiteY7" fmla="*/ 3119450 h 3462337"/>
                <a:gd name="connsiteX8" fmla="*/ 290225 w 4197350"/>
                <a:gd name="connsiteY8" fmla="*/ 3175 h 3462337"/>
                <a:gd name="connsiteX0" fmla="*/ 290225 w 4197350"/>
                <a:gd name="connsiteY0" fmla="*/ 3175 h 3462337"/>
                <a:gd name="connsiteX1" fmla="*/ 4191000 w 4197350"/>
                <a:gd name="connsiteY1" fmla="*/ 0 h 3462337"/>
                <a:gd name="connsiteX2" fmla="*/ 4197350 w 4197350"/>
                <a:gd name="connsiteY2" fmla="*/ 3119450 h 3462337"/>
                <a:gd name="connsiteX3" fmla="*/ 3854463 w 4197350"/>
                <a:gd name="connsiteY3" fmla="*/ 3462337 h 3462337"/>
                <a:gd name="connsiteX4" fmla="*/ 47900 w 4197350"/>
                <a:gd name="connsiteY4" fmla="*/ 3462337 h 3462337"/>
                <a:gd name="connsiteX5" fmla="*/ 0 w 4197350"/>
                <a:gd name="connsiteY5" fmla="*/ 3457509 h 3462337"/>
                <a:gd name="connsiteX6" fmla="*/ 21204 w 4197350"/>
                <a:gd name="connsiteY6" fmla="*/ 3455371 h 3462337"/>
                <a:gd name="connsiteX7" fmla="*/ 294987 w 4197350"/>
                <a:gd name="connsiteY7" fmla="*/ 3119450 h 3462337"/>
                <a:gd name="connsiteX8" fmla="*/ 290225 w 4197350"/>
                <a:gd name="connsiteY8" fmla="*/ 3175 h 3462337"/>
                <a:gd name="connsiteX0" fmla="*/ 277525 w 4197350"/>
                <a:gd name="connsiteY0" fmla="*/ 0 h 3509962"/>
                <a:gd name="connsiteX1" fmla="*/ 4191000 w 4197350"/>
                <a:gd name="connsiteY1" fmla="*/ 47625 h 3509962"/>
                <a:gd name="connsiteX2" fmla="*/ 4197350 w 4197350"/>
                <a:gd name="connsiteY2" fmla="*/ 3167075 h 3509962"/>
                <a:gd name="connsiteX3" fmla="*/ 3854463 w 4197350"/>
                <a:gd name="connsiteY3" fmla="*/ 3509962 h 3509962"/>
                <a:gd name="connsiteX4" fmla="*/ 47900 w 4197350"/>
                <a:gd name="connsiteY4" fmla="*/ 3509962 h 3509962"/>
                <a:gd name="connsiteX5" fmla="*/ 0 w 4197350"/>
                <a:gd name="connsiteY5" fmla="*/ 3505134 h 3509962"/>
                <a:gd name="connsiteX6" fmla="*/ 21204 w 4197350"/>
                <a:gd name="connsiteY6" fmla="*/ 3502996 h 3509962"/>
                <a:gd name="connsiteX7" fmla="*/ 294987 w 4197350"/>
                <a:gd name="connsiteY7" fmla="*/ 3167075 h 3509962"/>
                <a:gd name="connsiteX8" fmla="*/ 277525 w 4197350"/>
                <a:gd name="connsiteY8" fmla="*/ 0 h 3509962"/>
                <a:gd name="connsiteX0" fmla="*/ 277525 w 4197350"/>
                <a:gd name="connsiteY0" fmla="*/ 0 h 3509962"/>
                <a:gd name="connsiteX1" fmla="*/ 4184650 w 4197350"/>
                <a:gd name="connsiteY1" fmla="*/ 3175 h 3509962"/>
                <a:gd name="connsiteX2" fmla="*/ 4197350 w 4197350"/>
                <a:gd name="connsiteY2" fmla="*/ 3167075 h 3509962"/>
                <a:gd name="connsiteX3" fmla="*/ 3854463 w 4197350"/>
                <a:gd name="connsiteY3" fmla="*/ 3509962 h 3509962"/>
                <a:gd name="connsiteX4" fmla="*/ 47900 w 4197350"/>
                <a:gd name="connsiteY4" fmla="*/ 3509962 h 3509962"/>
                <a:gd name="connsiteX5" fmla="*/ 0 w 4197350"/>
                <a:gd name="connsiteY5" fmla="*/ 3505134 h 3509962"/>
                <a:gd name="connsiteX6" fmla="*/ 21204 w 4197350"/>
                <a:gd name="connsiteY6" fmla="*/ 3502996 h 3509962"/>
                <a:gd name="connsiteX7" fmla="*/ 294987 w 4197350"/>
                <a:gd name="connsiteY7" fmla="*/ 3167075 h 3509962"/>
                <a:gd name="connsiteX8" fmla="*/ 277525 w 4197350"/>
                <a:gd name="connsiteY8" fmla="*/ 0 h 3509962"/>
                <a:gd name="connsiteX0" fmla="*/ 277525 w 4197350"/>
                <a:gd name="connsiteY0" fmla="*/ 9525 h 3506787"/>
                <a:gd name="connsiteX1" fmla="*/ 4184650 w 4197350"/>
                <a:gd name="connsiteY1" fmla="*/ 0 h 3506787"/>
                <a:gd name="connsiteX2" fmla="*/ 4197350 w 4197350"/>
                <a:gd name="connsiteY2" fmla="*/ 3163900 h 3506787"/>
                <a:gd name="connsiteX3" fmla="*/ 3854463 w 4197350"/>
                <a:gd name="connsiteY3" fmla="*/ 3506787 h 3506787"/>
                <a:gd name="connsiteX4" fmla="*/ 47900 w 4197350"/>
                <a:gd name="connsiteY4" fmla="*/ 3506787 h 3506787"/>
                <a:gd name="connsiteX5" fmla="*/ 0 w 4197350"/>
                <a:gd name="connsiteY5" fmla="*/ 3501959 h 3506787"/>
                <a:gd name="connsiteX6" fmla="*/ 21204 w 4197350"/>
                <a:gd name="connsiteY6" fmla="*/ 3499821 h 3506787"/>
                <a:gd name="connsiteX7" fmla="*/ 294987 w 4197350"/>
                <a:gd name="connsiteY7" fmla="*/ 3163900 h 3506787"/>
                <a:gd name="connsiteX8" fmla="*/ 277525 w 4197350"/>
                <a:gd name="connsiteY8" fmla="*/ 9525 h 350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97350" h="3506787">
                  <a:moveTo>
                    <a:pt x="277525" y="9525"/>
                  </a:moveTo>
                  <a:lnTo>
                    <a:pt x="4184650" y="0"/>
                  </a:lnTo>
                  <a:cubicBezTo>
                    <a:pt x="4186767" y="1066804"/>
                    <a:pt x="4195233" y="2097096"/>
                    <a:pt x="4197350" y="3163900"/>
                  </a:cubicBezTo>
                  <a:cubicBezTo>
                    <a:pt x="4197350" y="3353271"/>
                    <a:pt x="4043834" y="3506787"/>
                    <a:pt x="3854463" y="3506787"/>
                  </a:cubicBezTo>
                  <a:lnTo>
                    <a:pt x="47900" y="3506787"/>
                  </a:lnTo>
                  <a:lnTo>
                    <a:pt x="0" y="3501959"/>
                  </a:lnTo>
                  <a:lnTo>
                    <a:pt x="21204" y="3499821"/>
                  </a:lnTo>
                  <a:cubicBezTo>
                    <a:pt x="177452" y="3467848"/>
                    <a:pt x="294987" y="3329600"/>
                    <a:pt x="294987" y="3163900"/>
                  </a:cubicBezTo>
                  <a:cubicBezTo>
                    <a:pt x="293400" y="2125142"/>
                    <a:pt x="279112" y="1048283"/>
                    <a:pt x="277525" y="95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자유형 70">
              <a:extLst>
                <a:ext uri="{FF2B5EF4-FFF2-40B4-BE49-F238E27FC236}">
                  <a16:creationId xmlns=""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4311650" y="1633125"/>
              <a:ext cx="4203981" cy="3430587"/>
            </a:xfrm>
            <a:custGeom>
              <a:avLst/>
              <a:gdLst>
                <a:gd name="connsiteX0" fmla="*/ 294987 w 4197350"/>
                <a:gd name="connsiteY0" fmla="*/ 0 h 3378200"/>
                <a:gd name="connsiteX1" fmla="*/ 4197350 w 4197350"/>
                <a:gd name="connsiteY1" fmla="*/ 0 h 3378200"/>
                <a:gd name="connsiteX2" fmla="*/ 4197350 w 4197350"/>
                <a:gd name="connsiteY2" fmla="*/ 3035313 h 3378200"/>
                <a:gd name="connsiteX3" fmla="*/ 3854463 w 4197350"/>
                <a:gd name="connsiteY3" fmla="*/ 3378200 h 3378200"/>
                <a:gd name="connsiteX4" fmla="*/ 47900 w 4197350"/>
                <a:gd name="connsiteY4" fmla="*/ 3378200 h 3378200"/>
                <a:gd name="connsiteX5" fmla="*/ 0 w 4197350"/>
                <a:gd name="connsiteY5" fmla="*/ 3373372 h 3378200"/>
                <a:gd name="connsiteX6" fmla="*/ 21204 w 4197350"/>
                <a:gd name="connsiteY6" fmla="*/ 3371234 h 3378200"/>
                <a:gd name="connsiteX7" fmla="*/ 294987 w 4197350"/>
                <a:gd name="connsiteY7" fmla="*/ 3035313 h 3378200"/>
                <a:gd name="connsiteX8" fmla="*/ 294987 w 4197350"/>
                <a:gd name="connsiteY8" fmla="*/ 0 h 3378200"/>
                <a:gd name="connsiteX0" fmla="*/ 294987 w 4197350"/>
                <a:gd name="connsiteY0" fmla="*/ 0 h 3530600"/>
                <a:gd name="connsiteX1" fmla="*/ 4197350 w 4197350"/>
                <a:gd name="connsiteY1" fmla="*/ 152400 h 3530600"/>
                <a:gd name="connsiteX2" fmla="*/ 4197350 w 4197350"/>
                <a:gd name="connsiteY2" fmla="*/ 3187713 h 3530600"/>
                <a:gd name="connsiteX3" fmla="*/ 3854463 w 4197350"/>
                <a:gd name="connsiteY3" fmla="*/ 3530600 h 3530600"/>
                <a:gd name="connsiteX4" fmla="*/ 47900 w 4197350"/>
                <a:gd name="connsiteY4" fmla="*/ 3530600 h 3530600"/>
                <a:gd name="connsiteX5" fmla="*/ 0 w 4197350"/>
                <a:gd name="connsiteY5" fmla="*/ 3525772 h 3530600"/>
                <a:gd name="connsiteX6" fmla="*/ 21204 w 4197350"/>
                <a:gd name="connsiteY6" fmla="*/ 3523634 h 3530600"/>
                <a:gd name="connsiteX7" fmla="*/ 294987 w 4197350"/>
                <a:gd name="connsiteY7" fmla="*/ 3187713 h 3530600"/>
                <a:gd name="connsiteX8" fmla="*/ 294987 w 4197350"/>
                <a:gd name="connsiteY8" fmla="*/ 0 h 3530600"/>
                <a:gd name="connsiteX0" fmla="*/ 294987 w 4197350"/>
                <a:gd name="connsiteY0" fmla="*/ 12700 h 3543300"/>
                <a:gd name="connsiteX1" fmla="*/ 4191000 w 4197350"/>
                <a:gd name="connsiteY1" fmla="*/ 0 h 3543300"/>
                <a:gd name="connsiteX2" fmla="*/ 4197350 w 4197350"/>
                <a:gd name="connsiteY2" fmla="*/ 3200413 h 3543300"/>
                <a:gd name="connsiteX3" fmla="*/ 3854463 w 4197350"/>
                <a:gd name="connsiteY3" fmla="*/ 3543300 h 3543300"/>
                <a:gd name="connsiteX4" fmla="*/ 47900 w 4197350"/>
                <a:gd name="connsiteY4" fmla="*/ 3543300 h 3543300"/>
                <a:gd name="connsiteX5" fmla="*/ 0 w 4197350"/>
                <a:gd name="connsiteY5" fmla="*/ 3538472 h 3543300"/>
                <a:gd name="connsiteX6" fmla="*/ 21204 w 4197350"/>
                <a:gd name="connsiteY6" fmla="*/ 3536334 h 3543300"/>
                <a:gd name="connsiteX7" fmla="*/ 294987 w 4197350"/>
                <a:gd name="connsiteY7" fmla="*/ 3200413 h 3543300"/>
                <a:gd name="connsiteX8" fmla="*/ 294987 w 4197350"/>
                <a:gd name="connsiteY8" fmla="*/ 12700 h 3543300"/>
                <a:gd name="connsiteX0" fmla="*/ 290225 w 4197350"/>
                <a:gd name="connsiteY0" fmla="*/ 84138 h 3543300"/>
                <a:gd name="connsiteX1" fmla="*/ 4191000 w 4197350"/>
                <a:gd name="connsiteY1" fmla="*/ 0 h 3543300"/>
                <a:gd name="connsiteX2" fmla="*/ 4197350 w 4197350"/>
                <a:gd name="connsiteY2" fmla="*/ 3200413 h 3543300"/>
                <a:gd name="connsiteX3" fmla="*/ 3854463 w 4197350"/>
                <a:gd name="connsiteY3" fmla="*/ 3543300 h 3543300"/>
                <a:gd name="connsiteX4" fmla="*/ 47900 w 4197350"/>
                <a:gd name="connsiteY4" fmla="*/ 3543300 h 3543300"/>
                <a:gd name="connsiteX5" fmla="*/ 0 w 4197350"/>
                <a:gd name="connsiteY5" fmla="*/ 3538472 h 3543300"/>
                <a:gd name="connsiteX6" fmla="*/ 21204 w 4197350"/>
                <a:gd name="connsiteY6" fmla="*/ 3536334 h 3543300"/>
                <a:gd name="connsiteX7" fmla="*/ 294987 w 4197350"/>
                <a:gd name="connsiteY7" fmla="*/ 3200413 h 3543300"/>
                <a:gd name="connsiteX8" fmla="*/ 290225 w 4197350"/>
                <a:gd name="connsiteY8" fmla="*/ 84138 h 3543300"/>
                <a:gd name="connsiteX0" fmla="*/ 290225 w 4197350"/>
                <a:gd name="connsiteY0" fmla="*/ 3175 h 3462337"/>
                <a:gd name="connsiteX1" fmla="*/ 4191000 w 4197350"/>
                <a:gd name="connsiteY1" fmla="*/ 0 h 3462337"/>
                <a:gd name="connsiteX2" fmla="*/ 4197350 w 4197350"/>
                <a:gd name="connsiteY2" fmla="*/ 3119450 h 3462337"/>
                <a:gd name="connsiteX3" fmla="*/ 3854463 w 4197350"/>
                <a:gd name="connsiteY3" fmla="*/ 3462337 h 3462337"/>
                <a:gd name="connsiteX4" fmla="*/ 47900 w 4197350"/>
                <a:gd name="connsiteY4" fmla="*/ 3462337 h 3462337"/>
                <a:gd name="connsiteX5" fmla="*/ 0 w 4197350"/>
                <a:gd name="connsiteY5" fmla="*/ 3457509 h 3462337"/>
                <a:gd name="connsiteX6" fmla="*/ 21204 w 4197350"/>
                <a:gd name="connsiteY6" fmla="*/ 3455371 h 3462337"/>
                <a:gd name="connsiteX7" fmla="*/ 294987 w 4197350"/>
                <a:gd name="connsiteY7" fmla="*/ 3119450 h 3462337"/>
                <a:gd name="connsiteX8" fmla="*/ 290225 w 4197350"/>
                <a:gd name="connsiteY8" fmla="*/ 3175 h 3462337"/>
                <a:gd name="connsiteX0" fmla="*/ 290225 w 4197350"/>
                <a:gd name="connsiteY0" fmla="*/ 3175 h 3462337"/>
                <a:gd name="connsiteX1" fmla="*/ 4191000 w 4197350"/>
                <a:gd name="connsiteY1" fmla="*/ 0 h 3462337"/>
                <a:gd name="connsiteX2" fmla="*/ 4197350 w 4197350"/>
                <a:gd name="connsiteY2" fmla="*/ 3119450 h 3462337"/>
                <a:gd name="connsiteX3" fmla="*/ 3854463 w 4197350"/>
                <a:gd name="connsiteY3" fmla="*/ 3462337 h 3462337"/>
                <a:gd name="connsiteX4" fmla="*/ 47900 w 4197350"/>
                <a:gd name="connsiteY4" fmla="*/ 3462337 h 3462337"/>
                <a:gd name="connsiteX5" fmla="*/ 0 w 4197350"/>
                <a:gd name="connsiteY5" fmla="*/ 3457509 h 3462337"/>
                <a:gd name="connsiteX6" fmla="*/ 21204 w 4197350"/>
                <a:gd name="connsiteY6" fmla="*/ 3455371 h 3462337"/>
                <a:gd name="connsiteX7" fmla="*/ 294987 w 4197350"/>
                <a:gd name="connsiteY7" fmla="*/ 3119450 h 3462337"/>
                <a:gd name="connsiteX8" fmla="*/ 290225 w 4197350"/>
                <a:gd name="connsiteY8" fmla="*/ 3175 h 3462337"/>
                <a:gd name="connsiteX0" fmla="*/ 290225 w 4197350"/>
                <a:gd name="connsiteY0" fmla="*/ 41275 h 3462337"/>
                <a:gd name="connsiteX1" fmla="*/ 4191000 w 4197350"/>
                <a:gd name="connsiteY1" fmla="*/ 0 h 3462337"/>
                <a:gd name="connsiteX2" fmla="*/ 4197350 w 4197350"/>
                <a:gd name="connsiteY2" fmla="*/ 3119450 h 3462337"/>
                <a:gd name="connsiteX3" fmla="*/ 3854463 w 4197350"/>
                <a:gd name="connsiteY3" fmla="*/ 3462337 h 3462337"/>
                <a:gd name="connsiteX4" fmla="*/ 47900 w 4197350"/>
                <a:gd name="connsiteY4" fmla="*/ 3462337 h 3462337"/>
                <a:gd name="connsiteX5" fmla="*/ 0 w 4197350"/>
                <a:gd name="connsiteY5" fmla="*/ 3457509 h 3462337"/>
                <a:gd name="connsiteX6" fmla="*/ 21204 w 4197350"/>
                <a:gd name="connsiteY6" fmla="*/ 3455371 h 3462337"/>
                <a:gd name="connsiteX7" fmla="*/ 294987 w 4197350"/>
                <a:gd name="connsiteY7" fmla="*/ 3119450 h 3462337"/>
                <a:gd name="connsiteX8" fmla="*/ 290225 w 4197350"/>
                <a:gd name="connsiteY8" fmla="*/ 41275 h 3462337"/>
                <a:gd name="connsiteX0" fmla="*/ 290225 w 4203981"/>
                <a:gd name="connsiteY0" fmla="*/ 9525 h 3430587"/>
                <a:gd name="connsiteX1" fmla="*/ 4203700 w 4203981"/>
                <a:gd name="connsiteY1" fmla="*/ 0 h 3430587"/>
                <a:gd name="connsiteX2" fmla="*/ 4197350 w 4203981"/>
                <a:gd name="connsiteY2" fmla="*/ 3087700 h 3430587"/>
                <a:gd name="connsiteX3" fmla="*/ 3854463 w 4203981"/>
                <a:gd name="connsiteY3" fmla="*/ 3430587 h 3430587"/>
                <a:gd name="connsiteX4" fmla="*/ 47900 w 4203981"/>
                <a:gd name="connsiteY4" fmla="*/ 3430587 h 3430587"/>
                <a:gd name="connsiteX5" fmla="*/ 0 w 4203981"/>
                <a:gd name="connsiteY5" fmla="*/ 3425759 h 3430587"/>
                <a:gd name="connsiteX6" fmla="*/ 21204 w 4203981"/>
                <a:gd name="connsiteY6" fmla="*/ 3423621 h 3430587"/>
                <a:gd name="connsiteX7" fmla="*/ 294987 w 4203981"/>
                <a:gd name="connsiteY7" fmla="*/ 3087700 h 3430587"/>
                <a:gd name="connsiteX8" fmla="*/ 290225 w 4203981"/>
                <a:gd name="connsiteY8" fmla="*/ 9525 h 3430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03981" h="3430587">
                  <a:moveTo>
                    <a:pt x="290225" y="9525"/>
                  </a:moveTo>
                  <a:lnTo>
                    <a:pt x="4203700" y="0"/>
                  </a:lnTo>
                  <a:cubicBezTo>
                    <a:pt x="4205817" y="1066804"/>
                    <a:pt x="4195233" y="2020896"/>
                    <a:pt x="4197350" y="3087700"/>
                  </a:cubicBezTo>
                  <a:cubicBezTo>
                    <a:pt x="4197350" y="3277071"/>
                    <a:pt x="4043834" y="3430587"/>
                    <a:pt x="3854463" y="3430587"/>
                  </a:cubicBezTo>
                  <a:lnTo>
                    <a:pt x="47900" y="3430587"/>
                  </a:lnTo>
                  <a:lnTo>
                    <a:pt x="0" y="3425759"/>
                  </a:lnTo>
                  <a:lnTo>
                    <a:pt x="21204" y="3423621"/>
                  </a:lnTo>
                  <a:cubicBezTo>
                    <a:pt x="177452" y="3391648"/>
                    <a:pt x="294987" y="3253400"/>
                    <a:pt x="294987" y="3087700"/>
                  </a:cubicBezTo>
                  <a:cubicBezTo>
                    <a:pt x="293400" y="2048942"/>
                    <a:pt x="291812" y="1048283"/>
                    <a:pt x="290225" y="95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32">
              <a:extLst>
                <a:ext uri="{FF2B5EF4-FFF2-40B4-BE49-F238E27FC236}">
                  <a16:creationId xmlns=""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4349751" y="1701800"/>
              <a:ext cx="4197350" cy="3378200"/>
            </a:xfrm>
            <a:custGeom>
              <a:avLst/>
              <a:gdLst>
                <a:gd name="connsiteX0" fmla="*/ 294987 w 4197350"/>
                <a:gd name="connsiteY0" fmla="*/ 0 h 3378200"/>
                <a:gd name="connsiteX1" fmla="*/ 4197350 w 4197350"/>
                <a:gd name="connsiteY1" fmla="*/ 0 h 3378200"/>
                <a:gd name="connsiteX2" fmla="*/ 4197350 w 4197350"/>
                <a:gd name="connsiteY2" fmla="*/ 3035313 h 3378200"/>
                <a:gd name="connsiteX3" fmla="*/ 3854463 w 4197350"/>
                <a:gd name="connsiteY3" fmla="*/ 3378200 h 3378200"/>
                <a:gd name="connsiteX4" fmla="*/ 47900 w 4197350"/>
                <a:gd name="connsiteY4" fmla="*/ 3378200 h 3378200"/>
                <a:gd name="connsiteX5" fmla="*/ 0 w 4197350"/>
                <a:gd name="connsiteY5" fmla="*/ 3373372 h 3378200"/>
                <a:gd name="connsiteX6" fmla="*/ 21204 w 4197350"/>
                <a:gd name="connsiteY6" fmla="*/ 3371234 h 3378200"/>
                <a:gd name="connsiteX7" fmla="*/ 294987 w 4197350"/>
                <a:gd name="connsiteY7" fmla="*/ 3035313 h 3378200"/>
                <a:gd name="connsiteX8" fmla="*/ 294987 w 4197350"/>
                <a:gd name="connsiteY8" fmla="*/ 0 h 337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97350" h="3378200">
                  <a:moveTo>
                    <a:pt x="294987" y="0"/>
                  </a:moveTo>
                  <a:lnTo>
                    <a:pt x="4197350" y="0"/>
                  </a:lnTo>
                  <a:lnTo>
                    <a:pt x="4197350" y="3035313"/>
                  </a:lnTo>
                  <a:cubicBezTo>
                    <a:pt x="4197350" y="3224684"/>
                    <a:pt x="4043834" y="3378200"/>
                    <a:pt x="3854463" y="3378200"/>
                  </a:cubicBezTo>
                  <a:lnTo>
                    <a:pt x="47900" y="3378200"/>
                  </a:lnTo>
                  <a:lnTo>
                    <a:pt x="0" y="3373372"/>
                  </a:lnTo>
                  <a:lnTo>
                    <a:pt x="21204" y="3371234"/>
                  </a:lnTo>
                  <a:cubicBezTo>
                    <a:pt x="177452" y="3339261"/>
                    <a:pt x="294987" y="3201013"/>
                    <a:pt x="294987" y="3035313"/>
                  </a:cubicBezTo>
                  <a:lnTo>
                    <a:pt x="294987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그룹 14"/>
            <p:cNvGrpSpPr/>
            <p:nvPr/>
          </p:nvGrpSpPr>
          <p:grpSpPr>
            <a:xfrm>
              <a:off x="4853973" y="2395403"/>
              <a:ext cx="3406510" cy="2365340"/>
              <a:chOff x="4853973" y="2395403"/>
              <a:chExt cx="3406510" cy="2365340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4853973" y="2395403"/>
                <a:ext cx="1188110" cy="683335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6203931" y="2399256"/>
                <a:ext cx="2056552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6203931" y="2503512"/>
                <a:ext cx="1654461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6203931" y="2607767"/>
                <a:ext cx="1241172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6203931" y="2712022"/>
                <a:ext cx="1445830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6203931" y="2816278"/>
                <a:ext cx="859674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6203931" y="2920533"/>
                <a:ext cx="732507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6203931" y="3024788"/>
                <a:ext cx="1088175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4853973" y="3224435"/>
                <a:ext cx="1188110" cy="683335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6203931" y="3228289"/>
                <a:ext cx="2056552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6203931" y="3332544"/>
                <a:ext cx="1654461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6203931" y="3436799"/>
                <a:ext cx="1241172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6203931" y="3541055"/>
                <a:ext cx="1445830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6203931" y="3645310"/>
                <a:ext cx="859674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6203931" y="3749565"/>
                <a:ext cx="732507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6203931" y="3853821"/>
                <a:ext cx="1088175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853973" y="4077408"/>
                <a:ext cx="1188110" cy="683335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6203931" y="4081262"/>
                <a:ext cx="2056552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6203931" y="4185517"/>
                <a:ext cx="1654461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6203931" y="4289772"/>
                <a:ext cx="1241172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6203931" y="4394028"/>
                <a:ext cx="1445830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6203931" y="4498283"/>
                <a:ext cx="859674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6203931" y="4602538"/>
                <a:ext cx="732507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6203931" y="4706794"/>
                <a:ext cx="1088175" cy="5394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4640117" y="2915840"/>
            <a:ext cx="3703781" cy="1064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6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36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ln w="127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en-US" altLang="ko-KR" sz="700" kern="0" dirty="0">
                <a:ln w="127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</a:t>
            </a:r>
            <a:endParaRPr lang="ko-KR" altLang="en-US" sz="44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024545" y="2765600"/>
            <a:ext cx="964445" cy="235495"/>
          </a:xfrm>
          <a:prstGeom prst="roundRect">
            <a:avLst>
              <a:gd name="adj" fmla="val 50000"/>
            </a:avLst>
          </a:prstGeom>
          <a:solidFill>
            <a:srgbClr val="FF5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까칠한 </a:t>
            </a:r>
            <a:r>
              <a:rPr lang="ko-KR" altLang="en-US" sz="1200" dirty="0" err="1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조땡</a:t>
            </a:r>
            <a:endParaRPr lang="ko-KR" altLang="en-US" sz="12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93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3500" y="254000"/>
            <a:ext cx="12077700" cy="6514393"/>
            <a:chOff x="63500" y="254000"/>
            <a:chExt cx="12077700" cy="6514393"/>
          </a:xfrm>
        </p:grpSpPr>
        <p:sp>
          <p:nvSpPr>
            <p:cNvPr id="2" name="타원 1"/>
            <p:cNvSpPr/>
            <p:nvPr/>
          </p:nvSpPr>
          <p:spPr>
            <a:xfrm>
              <a:off x="63500" y="6289964"/>
              <a:ext cx="12077700" cy="478429"/>
            </a:xfrm>
            <a:prstGeom prst="ellipse">
              <a:avLst/>
            </a:prstGeom>
            <a:solidFill>
              <a:schemeClr val="tx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="" xmlns:a16="http://schemas.microsoft.com/office/drawing/2014/main" id="{0CAAA2E1-1F57-486D-AD86-DE1A9FBEEA66}"/>
                </a:ext>
              </a:extLst>
            </p:cNvPr>
            <p:cNvSpPr/>
            <p:nvPr/>
          </p:nvSpPr>
          <p:spPr>
            <a:xfrm flipH="1">
              <a:off x="365124" y="1346200"/>
              <a:ext cx="1484314" cy="5207000"/>
            </a:xfrm>
            <a:prstGeom prst="round2SameRect">
              <a:avLst>
                <a:gd name="adj1" fmla="val 0"/>
                <a:gd name="adj2" fmla="val 21267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="" xmlns:a16="http://schemas.microsoft.com/office/drawing/2014/main" id="{4218DF02-1AB2-424F-8B28-E2A910A85405}"/>
                </a:ext>
              </a:extLst>
            </p:cNvPr>
            <p:cNvSpPr/>
            <p:nvPr/>
          </p:nvSpPr>
          <p:spPr>
            <a:xfrm flipH="1">
              <a:off x="547686" y="990600"/>
              <a:ext cx="1484314" cy="5562600"/>
            </a:xfrm>
            <a:prstGeom prst="round2SameRect">
              <a:avLst>
                <a:gd name="adj1" fmla="val 0"/>
                <a:gd name="adj2" fmla="val 19599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="" xmlns:a16="http://schemas.microsoft.com/office/drawing/2014/main" id="{E32239A6-D052-488E-BEA7-8051BF5773E0}"/>
                </a:ext>
              </a:extLst>
            </p:cNvPr>
            <p:cNvSpPr/>
            <p:nvPr/>
          </p:nvSpPr>
          <p:spPr>
            <a:xfrm flipH="1">
              <a:off x="725486" y="571500"/>
              <a:ext cx="1484314" cy="5981700"/>
            </a:xfrm>
            <a:prstGeom prst="round2SameRect">
              <a:avLst>
                <a:gd name="adj1" fmla="val 0"/>
                <a:gd name="adj2" fmla="val 14722"/>
              </a:avLst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="" xmlns:a16="http://schemas.microsoft.com/office/drawing/2014/main" id="{5F47BCFE-4094-4CC2-B1D1-98E6267F806C}"/>
                </a:ext>
              </a:extLst>
            </p:cNvPr>
            <p:cNvSpPr/>
            <p:nvPr/>
          </p:nvSpPr>
          <p:spPr>
            <a:xfrm>
              <a:off x="828676" y="254000"/>
              <a:ext cx="11045825" cy="6299200"/>
            </a:xfrm>
            <a:custGeom>
              <a:avLst/>
              <a:gdLst>
                <a:gd name="connsiteX0" fmla="*/ 142875 w 11045825"/>
                <a:gd name="connsiteY0" fmla="*/ 0 h 6299200"/>
                <a:gd name="connsiteX1" fmla="*/ 11045825 w 11045825"/>
                <a:gd name="connsiteY1" fmla="*/ 0 h 6299200"/>
                <a:gd name="connsiteX2" fmla="*/ 11045825 w 11045825"/>
                <a:gd name="connsiteY2" fmla="*/ 5998035 h 6299200"/>
                <a:gd name="connsiteX3" fmla="*/ 10744660 w 11045825"/>
                <a:gd name="connsiteY3" fmla="*/ 6299200 h 6299200"/>
                <a:gd name="connsiteX4" fmla="*/ 158290 w 11045825"/>
                <a:gd name="connsiteY4" fmla="*/ 6299200 h 6299200"/>
                <a:gd name="connsiteX5" fmla="*/ 41063 w 11045825"/>
                <a:gd name="connsiteY5" fmla="*/ 6275533 h 6299200"/>
                <a:gd name="connsiteX6" fmla="*/ 0 w 11045825"/>
                <a:gd name="connsiteY6" fmla="*/ 6253245 h 6299200"/>
                <a:gd name="connsiteX7" fmla="*/ 10095 w 11045825"/>
                <a:gd name="connsiteY7" fmla="*/ 6247766 h 6299200"/>
                <a:gd name="connsiteX8" fmla="*/ 142875 w 11045825"/>
                <a:gd name="connsiteY8" fmla="*/ 5998035 h 629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45825" h="6299200">
                  <a:moveTo>
                    <a:pt x="142875" y="0"/>
                  </a:moveTo>
                  <a:lnTo>
                    <a:pt x="11045825" y="0"/>
                  </a:lnTo>
                  <a:lnTo>
                    <a:pt x="11045825" y="5998035"/>
                  </a:lnTo>
                  <a:cubicBezTo>
                    <a:pt x="11045825" y="6164364"/>
                    <a:pt x="10910989" y="6299200"/>
                    <a:pt x="10744660" y="6299200"/>
                  </a:cubicBezTo>
                  <a:lnTo>
                    <a:pt x="158290" y="6299200"/>
                  </a:lnTo>
                  <a:cubicBezTo>
                    <a:pt x="116708" y="6299200"/>
                    <a:pt x="77094" y="6290773"/>
                    <a:pt x="41063" y="6275533"/>
                  </a:cubicBezTo>
                  <a:lnTo>
                    <a:pt x="0" y="6253245"/>
                  </a:lnTo>
                  <a:lnTo>
                    <a:pt x="10095" y="6247766"/>
                  </a:lnTo>
                  <a:cubicBezTo>
                    <a:pt x="90205" y="6193645"/>
                    <a:pt x="142875" y="6101991"/>
                    <a:pt x="142875" y="5998035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1341005" y="1014488"/>
              <a:ext cx="102600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그룹 13"/>
            <p:cNvGrpSpPr/>
            <p:nvPr/>
          </p:nvGrpSpPr>
          <p:grpSpPr>
            <a:xfrm>
              <a:off x="1341005" y="1612869"/>
              <a:ext cx="8164947" cy="4078714"/>
              <a:chOff x="1041111" y="1899088"/>
              <a:chExt cx="8164947" cy="4078714"/>
            </a:xfrm>
          </p:grpSpPr>
          <p:sp>
            <p:nvSpPr>
              <p:cNvPr id="16" name="직사각형 15"/>
              <p:cNvSpPr/>
              <p:nvPr/>
            </p:nvSpPr>
            <p:spPr>
              <a:xfrm>
                <a:off x="1041111" y="1899088"/>
                <a:ext cx="2847740" cy="1637861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4276778" y="1908324"/>
                <a:ext cx="492928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4276778" y="2158210"/>
                <a:ext cx="3965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4276778" y="2408096"/>
                <a:ext cx="29749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4276778" y="2657982"/>
                <a:ext cx="346546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4276778" y="2907868"/>
                <a:ext cx="2060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4276778" y="3157754"/>
                <a:ext cx="17557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4276778" y="3407640"/>
                <a:ext cx="260821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1041111" y="4339941"/>
                <a:ext cx="2847740" cy="1637861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4276778" y="4349177"/>
                <a:ext cx="492928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/>
              <p:cNvSpPr/>
              <p:nvPr/>
            </p:nvSpPr>
            <p:spPr>
              <a:xfrm>
                <a:off x="4276778" y="4599063"/>
                <a:ext cx="3965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/>
              <p:cNvSpPr/>
              <p:nvPr/>
            </p:nvSpPr>
            <p:spPr>
              <a:xfrm>
                <a:off x="4276778" y="4848949"/>
                <a:ext cx="29749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4276778" y="5098835"/>
                <a:ext cx="346546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4276778" y="5348721"/>
                <a:ext cx="20605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276778" y="5598607"/>
                <a:ext cx="1755722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4276778" y="5848493"/>
                <a:ext cx="2608210" cy="129309"/>
              </a:xfrm>
              <a:prstGeom prst="rect">
                <a:avLst/>
              </a:prstGeom>
              <a:solidFill>
                <a:schemeClr val="tx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06F7AEC-0D24-40BD-B4F3-69493A8FA265}"/>
              </a:ext>
            </a:extLst>
          </p:cNvPr>
          <p:cNvSpPr txBox="1"/>
          <p:nvPr/>
        </p:nvSpPr>
        <p:spPr>
          <a:xfrm>
            <a:off x="1341005" y="356307"/>
            <a:ext cx="73659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32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 </a:t>
            </a:r>
            <a:r>
              <a:rPr lang="en-US" altLang="ko-KR" sz="600" kern="0" dirty="0">
                <a:ln w="127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en-US" altLang="ko-KR" sz="600" kern="0" dirty="0">
                <a:ln w="127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조현석</cp:lastModifiedBy>
  <cp:revision>1</cp:revision>
  <dcterms:created xsi:type="dcterms:W3CDTF">2021-08-17T06:25:34Z</dcterms:created>
  <dcterms:modified xsi:type="dcterms:W3CDTF">2021-08-17T06:25:42Z</dcterms:modified>
</cp:coreProperties>
</file>