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7" r:id="rId6"/>
    <p:sldId id="328" r:id="rId7"/>
    <p:sldId id="329" r:id="rId8"/>
    <p:sldId id="326" r:id="rId9"/>
    <p:sldId id="302" r:id="rId10"/>
    <p:sldId id="310" r:id="rId11"/>
    <p:sldId id="322" r:id="rId12"/>
    <p:sldId id="311" r:id="rId13"/>
    <p:sldId id="308" r:id="rId14"/>
    <p:sldId id="318" r:id="rId15"/>
    <p:sldId id="319" r:id="rId16"/>
    <p:sldId id="324" r:id="rId17"/>
    <p:sldId id="321" r:id="rId18"/>
    <p:sldId id="323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E-46E7-99EA-E16AF9FE26BB}"/>
                </c:ext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9E-46E7-99EA-E16AF9FE26BB}"/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E-46E7-99EA-E16AF9FE26BB}"/>
                </c:ext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9E-46E7-99EA-E16AF9FE2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08095984"/>
        <c:axId val="608096768"/>
      </c:radarChart>
      <c:catAx>
        <c:axId val="6080959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08096768"/>
        <c:crosses val="autoZero"/>
        <c:auto val="1"/>
        <c:lblAlgn val="ctr"/>
        <c:lblOffset val="100"/>
        <c:noMultiLvlLbl val="0"/>
      </c:catAx>
      <c:valAx>
        <c:axId val="6080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80959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6093" y="2974310"/>
            <a:ext cx="399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PORTFOLIO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지원자 유새별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새별의 파워포인트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Digital Trends Setter </a:t>
            </a:r>
            <a:r>
              <a:rPr lang="ko-KR" altLang="en-US" spc="-150" dirty="0">
                <a:solidFill>
                  <a:schemeClr val="bg1"/>
                </a:solidFill>
              </a:rPr>
              <a:t>새별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대내 </a:t>
            </a:r>
            <a:r>
              <a:rPr lang="en-US" altLang="ko-KR" spc="-150" dirty="0">
                <a:solidFill>
                  <a:schemeClr val="bg1"/>
                </a:solidFill>
              </a:rPr>
              <a:t>· </a:t>
            </a:r>
            <a:r>
              <a:rPr lang="ko-KR" altLang="en-US" spc="-150" dirty="0">
                <a:solidFill>
                  <a:schemeClr val="bg1"/>
                </a:solidFill>
              </a:rPr>
              <a:t>외 활동 현황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수상 내역 및 자격증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이력서 및 참고자료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인포그래픽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이력서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디자인 샘플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동아리 활동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인턴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수상 내역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자격증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기본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인적사항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Personal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9252" y="2024688"/>
            <a:ext cx="1965248" cy="2433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01903"/>
              </p:ext>
            </p:extLst>
          </p:nvPr>
        </p:nvGraphicFramePr>
        <p:xfrm>
          <a:off x="4511675" y="2024688"/>
          <a:ext cx="7337424" cy="23895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OOO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영문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한문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생년월일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000000 -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나이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휴대폰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00-000-0000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000-0000-0000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E - mail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AB0000@naver.com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SNS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Blog/ Twitter/ Facebook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90503"/>
              </p:ext>
            </p:extLst>
          </p:nvPr>
        </p:nvGraphicFramePr>
        <p:xfrm>
          <a:off x="2276552" y="4663281"/>
          <a:ext cx="9572547" cy="16056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</a:rPr>
                        <a:t>학력사항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ko-KR" sz="1200" kern="0" dirty="0">
                          <a:effectLst/>
                        </a:rPr>
                        <a:t>최종학력</a:t>
                      </a:r>
                      <a:r>
                        <a:rPr lang="en-US" sz="1200" kern="0" dirty="0">
                          <a:effectLst/>
                        </a:rPr>
                        <a:t>: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0" dirty="0">
                          <a:effectLst/>
                        </a:rPr>
                        <a:t>OO</a:t>
                      </a:r>
                      <a:r>
                        <a:rPr lang="ko-KR" sz="1200" kern="0" dirty="0">
                          <a:effectLst/>
                        </a:rPr>
                        <a:t>대학교</a:t>
                      </a:r>
                      <a:r>
                        <a:rPr lang="en-US" sz="1200" kern="0" dirty="0">
                          <a:effectLst/>
                        </a:rPr>
                        <a:t>(4</a:t>
                      </a:r>
                      <a:r>
                        <a:rPr lang="ko-KR" sz="1200" kern="0" dirty="0">
                          <a:effectLst/>
                        </a:rPr>
                        <a:t>년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0" dirty="0">
                          <a:effectLst/>
                        </a:rPr>
                        <a:t>졸업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재학기간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학교명 및 전공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학점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b="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sz="1400" b="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0000.00.00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OO</a:t>
                      </a:r>
                      <a:r>
                        <a:rPr lang="ko-KR" sz="1400" kern="100" dirty="0">
                          <a:effectLst/>
                        </a:rPr>
                        <a:t>대학교</a:t>
                      </a:r>
                      <a:r>
                        <a:rPr lang="en-US" sz="1400" kern="100" dirty="0">
                          <a:effectLst/>
                        </a:rPr>
                        <a:t> OOO</a:t>
                      </a:r>
                      <a:r>
                        <a:rPr lang="ko-KR" sz="1400" kern="100" dirty="0">
                          <a:effectLst/>
                        </a:rPr>
                        <a:t>학과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졸업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0000.00.00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OO</a:t>
                      </a:r>
                      <a:r>
                        <a:rPr lang="ko-KR" sz="1400" kern="100" dirty="0">
                          <a:effectLst/>
                        </a:rPr>
                        <a:t>고등학교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마음을 움직이는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OOO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나만의 강점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022475"/>
            <a:ext cx="3747591" cy="4483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29251" y="22833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89674" y="2412860"/>
            <a:ext cx="3987251" cy="3798540"/>
            <a:chOff x="7991871" y="2412860"/>
            <a:chExt cx="3987251" cy="3798540"/>
          </a:xfrm>
        </p:grpSpPr>
        <p:grpSp>
          <p:nvGrpSpPr>
            <p:cNvPr id="32" name="그룹 31"/>
            <p:cNvGrpSpPr/>
            <p:nvPr/>
          </p:nvGrpSpPr>
          <p:grpSpPr>
            <a:xfrm>
              <a:off x="8474471" y="2412860"/>
              <a:ext cx="1523725" cy="180000"/>
              <a:chOff x="4700234" y="3826753"/>
              <a:chExt cx="1523725" cy="18000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0800000">
              <a:off x="10455397" y="6031400"/>
              <a:ext cx="1523725" cy="180000"/>
              <a:chOff x="4700234" y="3826753"/>
              <a:chExt cx="1523725" cy="18000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055371" y="3153659"/>
              <a:ext cx="1523725" cy="180000"/>
              <a:chOff x="4700234" y="3826753"/>
              <a:chExt cx="1523725" cy="18000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991871" y="4261066"/>
              <a:ext cx="1523725" cy="180000"/>
              <a:chOff x="4700234" y="3826753"/>
              <a:chExt cx="1523725" cy="180000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10156850" y="3679650"/>
              <a:ext cx="1523725" cy="179999"/>
              <a:chOff x="4700234" y="3826753"/>
              <a:chExt cx="1523725" cy="18000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474471" y="5706284"/>
              <a:ext cx="1523725" cy="180000"/>
              <a:chOff x="4700234" y="3826753"/>
              <a:chExt cx="1523725" cy="180000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4700234" y="3906012"/>
                <a:ext cx="1382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 flipH="1">
                <a:off x="6043959" y="3826753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47431" y="304825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4901" y="415565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0471" y="563766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09529" y="35742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0966" y="595657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928252" cy="615010"/>
            <a:chOff x="2263852" y="2348538"/>
            <a:chExt cx="692825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6928252" cy="615010"/>
            <a:chOff x="2263852" y="2348538"/>
            <a:chExt cx="6928252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6928252" cy="615010"/>
            <a:chOff x="2263852" y="2348538"/>
            <a:chExt cx="692825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928252" cy="615010"/>
            <a:chOff x="2263852" y="2348538"/>
            <a:chExt cx="6928252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주요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이력 중에서도 강조하고 싶은 부분만 요약하기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300656" cy="615010"/>
            <a:chOff x="2263852" y="2348538"/>
            <a:chExt cx="33006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452941" cy="615010"/>
            <a:chOff x="2263852" y="2348538"/>
            <a:chExt cx="3452941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773" y="3247559"/>
            <a:ext cx="3275256" cy="615010"/>
            <a:chOff x="2289252" y="2348538"/>
            <a:chExt cx="3275256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4884297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9252" y="2624994"/>
              <a:ext cx="3275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28449" y="5344601"/>
            <a:ext cx="3427541" cy="615010"/>
            <a:chOff x="2175928" y="2348538"/>
            <a:chExt cx="3427541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4892311" y="2348538"/>
              <a:ext cx="66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5928" y="2624994"/>
              <a:ext cx="3427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575</Words>
  <Application>Microsoft Office PowerPoint</Application>
  <PresentationFormat>와이드스크린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Thin</vt:lpstr>
      <vt:lpstr>THE명품고딕L</vt:lpstr>
      <vt:lpstr>나눔고딕</vt:lpstr>
      <vt:lpstr>나눔스퀘어라운드 Regular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Saebyeol</cp:lastModifiedBy>
  <cp:revision>50</cp:revision>
  <dcterms:created xsi:type="dcterms:W3CDTF">2015-07-07T04:48:58Z</dcterms:created>
  <dcterms:modified xsi:type="dcterms:W3CDTF">2018-09-02T23:42:58Z</dcterms:modified>
</cp:coreProperties>
</file>