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80"/>
  </p:normalViewPr>
  <p:slideViewPr>
    <p:cSldViewPr snapToGrid="0" snapToObjects="1">
      <p:cViewPr varScale="1">
        <p:scale>
          <a:sx n="145" d="100"/>
          <a:sy n="145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EBE4-7063-3447-8B6C-320D7C69E637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442-E866-054D-B0D0-0C04B8CE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5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EBE4-7063-3447-8B6C-320D7C69E637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442-E866-054D-B0D0-0C04B8CE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EBE4-7063-3447-8B6C-320D7C69E637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442-E866-054D-B0D0-0C04B8CE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EBE4-7063-3447-8B6C-320D7C69E637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442-E866-054D-B0D0-0C04B8CE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EBE4-7063-3447-8B6C-320D7C69E637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442-E866-054D-B0D0-0C04B8CE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EBE4-7063-3447-8B6C-320D7C69E637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442-E866-054D-B0D0-0C04B8CE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EBE4-7063-3447-8B6C-320D7C69E637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442-E866-054D-B0D0-0C04B8CE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9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EBE4-7063-3447-8B6C-320D7C69E637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442-E866-054D-B0D0-0C04B8CE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2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EBE4-7063-3447-8B6C-320D7C69E637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442-E866-054D-B0D0-0C04B8CE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EBE4-7063-3447-8B6C-320D7C69E637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442-E866-054D-B0D0-0C04B8CE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EBE4-7063-3447-8B6C-320D7C69E637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E442-E866-054D-B0D0-0C04B8CE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6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6EBE4-7063-3447-8B6C-320D7C69E637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E442-E866-054D-B0D0-0C04B8CE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231" y="756138"/>
            <a:ext cx="1248507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textbox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79231" y="1600200"/>
            <a:ext cx="124850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711" y="756138"/>
            <a:ext cx="1293945" cy="3693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ithout box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3869" y="2189285"/>
            <a:ext cx="879231" cy="1995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6824" y="731748"/>
            <a:ext cx="2329962" cy="73152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struct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rte_mbuf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6824" y="1517022"/>
            <a:ext cx="2329962" cy="36576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Immutable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6824" y="1936536"/>
            <a:ext cx="2329962" cy="7315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Metadata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6824" y="2721810"/>
            <a:ext cx="2329962" cy="36576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Scratchpad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6824" y="3141324"/>
            <a:ext cx="2329962" cy="73152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Headroom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6824" y="3926598"/>
            <a:ext cx="2329962" cy="2843478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6824" y="312234"/>
            <a:ext cx="2329962" cy="36576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DPDK internal use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39" y="555874"/>
            <a:ext cx="1659430" cy="369332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Pointer to snbuf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70375" y="740540"/>
            <a:ext cx="75613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5597" y="925206"/>
            <a:ext cx="530916" cy="369332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128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53306" y="1513450"/>
            <a:ext cx="415499" cy="369332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64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5597" y="2117630"/>
            <a:ext cx="530916" cy="369332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128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3306" y="2721810"/>
            <a:ext cx="415499" cy="369332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64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95597" y="3322418"/>
            <a:ext cx="530916" cy="369332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128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37891" y="5163671"/>
            <a:ext cx="646331" cy="369332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1536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53306" y="312234"/>
            <a:ext cx="415499" cy="369332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64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943" y="740540"/>
            <a:ext cx="1620172" cy="73152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truct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rte_mbuf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943" y="2110054"/>
            <a:ext cx="1620172" cy="73152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943" y="2895328"/>
            <a:ext cx="1620172" cy="2655276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0" y="555874"/>
            <a:ext cx="1762022" cy="369332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truct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snbuf *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snb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86995" y="2564783"/>
            <a:ext cx="1266343" cy="24003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Packet data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63805" y="740540"/>
            <a:ext cx="75613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166" y="1925388"/>
            <a:ext cx="1770036" cy="369332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snb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_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headroom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63805" y="2110054"/>
            <a:ext cx="75613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1674" y="2710662"/>
            <a:ext cx="1231427" cy="369332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snb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_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063805" y="2895328"/>
            <a:ext cx="75613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2380116"/>
            <a:ext cx="2108269" cy="369332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snb_head_data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snb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63805" y="2564782"/>
            <a:ext cx="92319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p Arrow 32"/>
          <p:cNvSpPr/>
          <p:nvPr/>
        </p:nvSpPr>
        <p:spPr>
          <a:xfrm>
            <a:off x="3051096" y="2182719"/>
            <a:ext cx="521435" cy="377800"/>
          </a:xfrm>
          <a:prstGeom prst="up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 rot="10800000">
            <a:off x="3617651" y="2585217"/>
            <a:ext cx="521435" cy="377800"/>
          </a:xfrm>
          <a:prstGeom prst="up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3617652" y="4569057"/>
            <a:ext cx="521435" cy="377800"/>
          </a:xfrm>
          <a:prstGeom prst="up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10800000">
            <a:off x="3051095" y="4983905"/>
            <a:ext cx="521435" cy="377800"/>
          </a:xfrm>
          <a:prstGeom prst="up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5400000">
            <a:off x="3485952" y="1606391"/>
            <a:ext cx="415499" cy="369332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77104" y="1979264"/>
            <a:ext cx="15183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is-IS" dirty="0" smtClean="0">
                <a:latin typeface="Times New Roman" charset="0"/>
                <a:ea typeface="Times New Roman" charset="0"/>
                <a:cs typeface="Times New Roman" charset="0"/>
              </a:rPr>
              <a:t>nb_prepend()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22154" y="2803325"/>
            <a:ext cx="10951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is-IS" dirty="0" smtClean="0">
                <a:latin typeface="Times New Roman" charset="0"/>
                <a:ea typeface="Times New Roman" charset="0"/>
                <a:cs typeface="Times New Roman" charset="0"/>
              </a:rPr>
              <a:t>nb_adj()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2154" y="4384391"/>
            <a:ext cx="115929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is-IS" dirty="0" smtClean="0">
                <a:latin typeface="Times New Roman" charset="0"/>
                <a:ea typeface="Times New Roman" charset="0"/>
                <a:cs typeface="Times New Roman" charset="0"/>
              </a:rPr>
              <a:t>nb_trim()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87147" y="5235148"/>
            <a:ext cx="14414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is-IS" dirty="0" smtClean="0">
                <a:latin typeface="Times New Roman" charset="0"/>
                <a:ea typeface="Times New Roman" charset="0"/>
                <a:cs typeface="Times New Roman" charset="0"/>
              </a:rPr>
              <a:t>nb_append()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2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8008" y="2697033"/>
            <a:ext cx="985286" cy="5083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8208" y="2292042"/>
            <a:ext cx="985286" cy="5083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8408" y="2292042"/>
            <a:ext cx="985286" cy="5083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8208" y="3135005"/>
            <a:ext cx="985286" cy="5083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493294" y="2546196"/>
            <a:ext cx="614914" cy="4049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3493294" y="2951187"/>
            <a:ext cx="614914" cy="4379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5093494" y="2546196"/>
            <a:ext cx="61491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250281" y="2393032"/>
            <a:ext cx="4929747" cy="493954"/>
          </a:xfrm>
          <a:custGeom>
            <a:avLst/>
            <a:gdLst>
              <a:gd name="connsiteX0" fmla="*/ 0 w 4207669"/>
              <a:gd name="connsiteY0" fmla="*/ 328612 h 372040"/>
              <a:gd name="connsiteX1" fmla="*/ 1621632 w 4207669"/>
              <a:gd name="connsiteY1" fmla="*/ 350044 h 372040"/>
              <a:gd name="connsiteX2" fmla="*/ 2457450 w 4207669"/>
              <a:gd name="connsiteY2" fmla="*/ 57150 h 372040"/>
              <a:gd name="connsiteX3" fmla="*/ 4207669 w 4207669"/>
              <a:gd name="connsiteY3" fmla="*/ 0 h 372040"/>
              <a:gd name="connsiteX0" fmla="*/ 0 w 4200526"/>
              <a:gd name="connsiteY0" fmla="*/ 385762 h 403583"/>
              <a:gd name="connsiteX1" fmla="*/ 1614489 w 4200526"/>
              <a:gd name="connsiteY1" fmla="*/ 350044 h 403583"/>
              <a:gd name="connsiteX2" fmla="*/ 2450307 w 4200526"/>
              <a:gd name="connsiteY2" fmla="*/ 57150 h 403583"/>
              <a:gd name="connsiteX3" fmla="*/ 4200526 w 4200526"/>
              <a:gd name="connsiteY3" fmla="*/ 0 h 403583"/>
              <a:gd name="connsiteX0" fmla="*/ 0 w 4200526"/>
              <a:gd name="connsiteY0" fmla="*/ 385762 h 385762"/>
              <a:gd name="connsiteX1" fmla="*/ 1614489 w 4200526"/>
              <a:gd name="connsiteY1" fmla="*/ 350044 h 385762"/>
              <a:gd name="connsiteX2" fmla="*/ 2450307 w 4200526"/>
              <a:gd name="connsiteY2" fmla="*/ 57150 h 385762"/>
              <a:gd name="connsiteX3" fmla="*/ 4200526 w 4200526"/>
              <a:gd name="connsiteY3" fmla="*/ 0 h 385762"/>
              <a:gd name="connsiteX0" fmla="*/ 0 w 4200526"/>
              <a:gd name="connsiteY0" fmla="*/ 385762 h 385762"/>
              <a:gd name="connsiteX1" fmla="*/ 1614489 w 4200526"/>
              <a:gd name="connsiteY1" fmla="*/ 350044 h 385762"/>
              <a:gd name="connsiteX2" fmla="*/ 2450307 w 4200526"/>
              <a:gd name="connsiteY2" fmla="*/ 57150 h 385762"/>
              <a:gd name="connsiteX3" fmla="*/ 4200526 w 4200526"/>
              <a:gd name="connsiteY3" fmla="*/ 0 h 385762"/>
              <a:gd name="connsiteX0" fmla="*/ 0 w 4207669"/>
              <a:gd name="connsiteY0" fmla="*/ 357187 h 373683"/>
              <a:gd name="connsiteX1" fmla="*/ 1621632 w 4207669"/>
              <a:gd name="connsiteY1" fmla="*/ 350044 h 373683"/>
              <a:gd name="connsiteX2" fmla="*/ 2457450 w 4207669"/>
              <a:gd name="connsiteY2" fmla="*/ 57150 h 373683"/>
              <a:gd name="connsiteX3" fmla="*/ 4207669 w 4207669"/>
              <a:gd name="connsiteY3" fmla="*/ 0 h 373683"/>
              <a:gd name="connsiteX0" fmla="*/ 0 w 4207669"/>
              <a:gd name="connsiteY0" fmla="*/ 371474 h 379755"/>
              <a:gd name="connsiteX1" fmla="*/ 1621632 w 4207669"/>
              <a:gd name="connsiteY1" fmla="*/ 350044 h 379755"/>
              <a:gd name="connsiteX2" fmla="*/ 2457450 w 4207669"/>
              <a:gd name="connsiteY2" fmla="*/ 57150 h 379755"/>
              <a:gd name="connsiteX3" fmla="*/ 4207669 w 4207669"/>
              <a:gd name="connsiteY3" fmla="*/ 0 h 379755"/>
              <a:gd name="connsiteX0" fmla="*/ 0 w 4207669"/>
              <a:gd name="connsiteY0" fmla="*/ 385761 h 387953"/>
              <a:gd name="connsiteX1" fmla="*/ 1621632 w 4207669"/>
              <a:gd name="connsiteY1" fmla="*/ 350044 h 387953"/>
              <a:gd name="connsiteX2" fmla="*/ 2457450 w 4207669"/>
              <a:gd name="connsiteY2" fmla="*/ 57150 h 387953"/>
              <a:gd name="connsiteX3" fmla="*/ 4207669 w 4207669"/>
              <a:gd name="connsiteY3" fmla="*/ 0 h 387953"/>
              <a:gd name="connsiteX0" fmla="*/ 0 w 4207669"/>
              <a:gd name="connsiteY0" fmla="*/ 385761 h 418909"/>
              <a:gd name="connsiteX1" fmla="*/ 1137909 w 4207669"/>
              <a:gd name="connsiteY1" fmla="*/ 397752 h 418909"/>
              <a:gd name="connsiteX2" fmla="*/ 2457450 w 4207669"/>
              <a:gd name="connsiteY2" fmla="*/ 57150 h 418909"/>
              <a:gd name="connsiteX3" fmla="*/ 4207669 w 4207669"/>
              <a:gd name="connsiteY3" fmla="*/ 0 h 418909"/>
              <a:gd name="connsiteX0" fmla="*/ 0 w 4207669"/>
              <a:gd name="connsiteY0" fmla="*/ 385761 h 418909"/>
              <a:gd name="connsiteX1" fmla="*/ 1137909 w 4207669"/>
              <a:gd name="connsiteY1" fmla="*/ 397752 h 418909"/>
              <a:gd name="connsiteX2" fmla="*/ 1980354 w 4207669"/>
              <a:gd name="connsiteY2" fmla="*/ 57150 h 418909"/>
              <a:gd name="connsiteX3" fmla="*/ 4207669 w 4207669"/>
              <a:gd name="connsiteY3" fmla="*/ 0 h 418909"/>
              <a:gd name="connsiteX0" fmla="*/ 0 w 4207669"/>
              <a:gd name="connsiteY0" fmla="*/ 407253 h 443884"/>
              <a:gd name="connsiteX1" fmla="*/ 1137909 w 4207669"/>
              <a:gd name="connsiteY1" fmla="*/ 419244 h 443884"/>
              <a:gd name="connsiteX2" fmla="*/ 1973727 w 4207669"/>
              <a:gd name="connsiteY2" fmla="*/ 30935 h 443884"/>
              <a:gd name="connsiteX3" fmla="*/ 4207669 w 4207669"/>
              <a:gd name="connsiteY3" fmla="*/ 21492 h 443884"/>
              <a:gd name="connsiteX0" fmla="*/ 0 w 4234174"/>
              <a:gd name="connsiteY0" fmla="*/ 457323 h 493954"/>
              <a:gd name="connsiteX1" fmla="*/ 1137909 w 4234174"/>
              <a:gd name="connsiteY1" fmla="*/ 469314 h 493954"/>
              <a:gd name="connsiteX2" fmla="*/ 1973727 w 4234174"/>
              <a:gd name="connsiteY2" fmla="*/ 81005 h 493954"/>
              <a:gd name="connsiteX3" fmla="*/ 4234174 w 4234174"/>
              <a:gd name="connsiteY3" fmla="*/ 0 h 493954"/>
              <a:gd name="connsiteX0" fmla="*/ 0 w 4108274"/>
              <a:gd name="connsiteY0" fmla="*/ 457323 h 493954"/>
              <a:gd name="connsiteX1" fmla="*/ 1137909 w 4108274"/>
              <a:gd name="connsiteY1" fmla="*/ 469314 h 493954"/>
              <a:gd name="connsiteX2" fmla="*/ 1973727 w 4108274"/>
              <a:gd name="connsiteY2" fmla="*/ 81005 h 493954"/>
              <a:gd name="connsiteX3" fmla="*/ 4108274 w 4108274"/>
              <a:gd name="connsiteY3" fmla="*/ 0 h 493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8274" h="493954">
                <a:moveTo>
                  <a:pt x="0" y="457323"/>
                </a:moveTo>
                <a:cubicBezTo>
                  <a:pt x="540544" y="454942"/>
                  <a:pt x="808955" y="532034"/>
                  <a:pt x="1137909" y="469314"/>
                </a:cubicBezTo>
                <a:cubicBezTo>
                  <a:pt x="1466863" y="406594"/>
                  <a:pt x="1478666" y="159224"/>
                  <a:pt x="1973727" y="81005"/>
                </a:cubicBezTo>
                <a:cubicBezTo>
                  <a:pt x="2468788" y="2786"/>
                  <a:pt x="3817762" y="4762"/>
                  <a:pt x="4108274" y="0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876015" y="2227841"/>
            <a:ext cx="930302" cy="271733"/>
            <a:chOff x="6066846" y="3253291"/>
            <a:chExt cx="930302" cy="271733"/>
          </a:xfrm>
        </p:grpSpPr>
        <p:sp>
          <p:nvSpPr>
            <p:cNvPr id="23" name="TextBox 22"/>
            <p:cNvSpPr txBox="1"/>
            <p:nvPr/>
          </p:nvSpPr>
          <p:spPr>
            <a:xfrm>
              <a:off x="6066846" y="3253291"/>
              <a:ext cx="930302" cy="271733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41471" y="3295010"/>
              <a:ext cx="126145" cy="18829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04521" y="3295010"/>
              <a:ext cx="126145" cy="18829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67571" y="3295010"/>
              <a:ext cx="126145" cy="18829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30621" y="3295010"/>
              <a:ext cx="126145" cy="18829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849934" y="1808014"/>
            <a:ext cx="979756" cy="3693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pktbatch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3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158393" y="1872816"/>
            <a:ext cx="1646606" cy="3206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795954" y="1987062"/>
            <a:ext cx="0" cy="3200400"/>
          </a:xfrm>
          <a:prstGeom prst="straightConnector1">
            <a:avLst/>
          </a:prstGeom>
          <a:ln>
            <a:solidFill>
              <a:srgbClr val="7030A0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0264" y="1503484"/>
            <a:ext cx="351379" cy="3693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57599" y="1987062"/>
            <a:ext cx="0" cy="3209192"/>
          </a:xfrm>
          <a:prstGeom prst="straightConnector1">
            <a:avLst/>
          </a:prstGeom>
          <a:ln>
            <a:solidFill>
              <a:srgbClr val="7030A0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88321" y="1503484"/>
            <a:ext cx="338555" cy="3693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19245" y="1987062"/>
            <a:ext cx="0" cy="3209192"/>
          </a:xfrm>
          <a:prstGeom prst="straightConnector1">
            <a:avLst/>
          </a:prstGeom>
          <a:ln>
            <a:solidFill>
              <a:srgbClr val="7030A0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3555" y="1503484"/>
            <a:ext cx="351379" cy="3693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5954" y="2233248"/>
            <a:ext cx="0" cy="474784"/>
          </a:xfrm>
          <a:prstGeom prst="straightConnector1">
            <a:avLst/>
          </a:prstGeom>
          <a:ln w="38100">
            <a:solidFill>
              <a:schemeClr val="accent6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657599" y="3006972"/>
            <a:ext cx="0" cy="474784"/>
          </a:xfrm>
          <a:prstGeom prst="straightConnector1">
            <a:avLst/>
          </a:prstGeom>
          <a:ln w="38100">
            <a:solidFill>
              <a:schemeClr val="accent6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19243" y="3780695"/>
            <a:ext cx="0" cy="474784"/>
          </a:xfrm>
          <a:prstGeom prst="straightConnector1">
            <a:avLst/>
          </a:prstGeom>
          <a:ln w="38100">
            <a:solidFill>
              <a:schemeClr val="accent6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H="1" flipV="1">
            <a:off x="2795954" y="2708032"/>
            <a:ext cx="861646" cy="29894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H="1" flipV="1">
            <a:off x="3657599" y="3481755"/>
            <a:ext cx="861646" cy="29894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3657597" y="4255478"/>
            <a:ext cx="861646" cy="29894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2795950" y="4576396"/>
            <a:ext cx="861646" cy="29894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934304" y="4877533"/>
            <a:ext cx="861646" cy="29894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H="1" flipV="1">
            <a:off x="1934303" y="1934307"/>
            <a:ext cx="861646" cy="29894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H="1" flipV="1">
            <a:off x="5550872" y="1987062"/>
            <a:ext cx="861646" cy="29894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09074" y="2382661"/>
            <a:ext cx="1345240" cy="3693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unction call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5524650" y="4411485"/>
            <a:ext cx="861646" cy="29894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13647" y="4710426"/>
            <a:ext cx="736099" cy="3693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return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949609" y="2989384"/>
            <a:ext cx="0" cy="474784"/>
          </a:xfrm>
          <a:prstGeom prst="straightConnector1">
            <a:avLst/>
          </a:prstGeom>
          <a:ln w="38100">
            <a:solidFill>
              <a:schemeClr val="accent6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58393" y="3536691"/>
            <a:ext cx="1646606" cy="6463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rocess_batch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()</a:t>
            </a:r>
            <a:b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execution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041935" y="3798249"/>
            <a:ext cx="184731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0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6755" y="2028818"/>
            <a:ext cx="947369" cy="102211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7440" y="2028818"/>
            <a:ext cx="947369" cy="102211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6755" y="3769695"/>
            <a:ext cx="947369" cy="102211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7440" y="3769695"/>
            <a:ext cx="947369" cy="102211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6755" y="2424106"/>
            <a:ext cx="164853" cy="231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6755" y="4165166"/>
            <a:ext cx="164853" cy="231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9271" y="2424106"/>
            <a:ext cx="164853" cy="2311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9271" y="3933996"/>
            <a:ext cx="164853" cy="2311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09270" y="4354292"/>
            <a:ext cx="164853" cy="2311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7440" y="2192936"/>
            <a:ext cx="164853" cy="231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92936" y="2621933"/>
            <a:ext cx="164853" cy="231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9955" y="4165166"/>
            <a:ext cx="164853" cy="2311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9957" y="2192936"/>
            <a:ext cx="164853" cy="2311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9956" y="2613232"/>
            <a:ext cx="164853" cy="2311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87439" y="4165166"/>
            <a:ext cx="164853" cy="231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73902" y="4281853"/>
            <a:ext cx="85285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73902" y="2549768"/>
            <a:ext cx="85285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34808" y="4281853"/>
            <a:ext cx="85285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34808" y="2303584"/>
            <a:ext cx="852853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3"/>
            <a:endCxn id="14" idx="1"/>
          </p:cNvCxnSpPr>
          <p:nvPr/>
        </p:nvCxnSpPr>
        <p:spPr>
          <a:xfrm>
            <a:off x="3974124" y="2539875"/>
            <a:ext cx="1018812" cy="197643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3"/>
            <a:endCxn id="14" idx="1"/>
          </p:cNvCxnSpPr>
          <p:nvPr/>
        </p:nvCxnSpPr>
        <p:spPr>
          <a:xfrm flipV="1">
            <a:off x="3974124" y="2737518"/>
            <a:ext cx="1018812" cy="131206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2" idx="3"/>
            <a:endCxn id="18" idx="1"/>
          </p:cNvCxnSpPr>
          <p:nvPr/>
        </p:nvCxnSpPr>
        <p:spPr>
          <a:xfrm flipV="1">
            <a:off x="3974123" y="4280751"/>
            <a:ext cx="1013316" cy="189126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9050"/>
      </a:spPr>
      <a:bodyPr wrap="square" rtlCol="0" anchor="ctr">
        <a:spAutoFit/>
      </a:bodyPr>
      <a:lstStyle>
        <a:defPPr algn="ctr">
          <a:defRPr dirty="0" smtClean="0">
            <a:latin typeface="Times New Roman" charset="0"/>
            <a:ea typeface="Times New Roman" charset="0"/>
            <a:cs typeface="Times New Roman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7909</TotalTime>
  <Words>71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sangjin han</dc:creator>
  <cp:lastModifiedBy>sangjin han</cp:lastModifiedBy>
  <cp:revision>24</cp:revision>
  <dcterms:created xsi:type="dcterms:W3CDTF">2016-02-13T20:50:07Z</dcterms:created>
  <dcterms:modified xsi:type="dcterms:W3CDTF">2016-03-04T02:22:02Z</dcterms:modified>
</cp:coreProperties>
</file>