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Droid Serif"/>
      <p:regular r:id="rId20"/>
      <p:bold r:id="rId21"/>
      <p:italic r:id="rId22"/>
      <p:boldItalic r:id="rId2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roidSerif-regular.fntdata"/><Relationship Id="rId11" Type="http://schemas.openxmlformats.org/officeDocument/2006/relationships/slide" Target="slides/slide7.xml"/><Relationship Id="rId22" Type="http://schemas.openxmlformats.org/officeDocument/2006/relationships/font" Target="fonts/DroidSerif-italic.fntdata"/><Relationship Id="rId10" Type="http://schemas.openxmlformats.org/officeDocument/2006/relationships/slide" Target="slides/slide6.xml"/><Relationship Id="rId21" Type="http://schemas.openxmlformats.org/officeDocument/2006/relationships/font" Target="fonts/DroidSerif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23" Type="http://schemas.openxmlformats.org/officeDocument/2006/relationships/font" Target="fonts/DroidSerif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Music over Decades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963350" y="3211500"/>
            <a:ext cx="3217499" cy="78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Shina Kolisetti &amp; Niharika Nagar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Mission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To find trends in music throughout the decades and figure out how to use this data to help artists advertise and help listeners find new music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Artists who spend money on advertising need a means of figuring out who their target audience is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Some listeners want a means of figuring out what kind of music genre their generation listens to most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Most importantly, we are curious how music has evolved over past decades, how the tempos have changed, and possibly, what factors changed the popular taste in music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Idea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Interactive graphs which show how different age groups react to different genres and songs over various decades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Compare Play Count and Release Date with Listeners that Like the songs and when they were born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Compare nationality of artists with nationality of listeners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Compare genre of songs with the year born/decade of the listeners - which genres were most popular in which decades?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98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is Our Audience, Why do We Need This Data?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699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Useful for bands who are trying figure out which genre they want to perform and what will get them the largest audience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Helpful for artists figuring out where to advertise their albums, songs, concerts to target the most listeners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400"/>
              <a:t>Sampling songs that are popular in current decade for listeners by displaying songs released in current year with high play count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Kind of Data do We Have?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70000"/>
            </a:pPr>
            <a:r>
              <a:rPr lang="en" sz="2000"/>
              <a:t>We have three entities Artists, Listeners(users) and Songs and each table have attributes that we will compare and contrast for our data.</a:t>
            </a:r>
            <a:r>
              <a:rPr lang="en" sz="1400"/>
              <a:t> 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600"/>
              <a:t>For entity Artists, we have attributes</a:t>
            </a:r>
          </a:p>
          <a:p>
            <a:pPr indent="-228600" lvl="2" marL="1371600" rtl="0">
              <a:spcBef>
                <a:spcPts val="0"/>
              </a:spcBef>
              <a:buSzPct val="100000"/>
            </a:pPr>
            <a:r>
              <a:rPr lang="en" sz="1600"/>
              <a:t>Nationality, Genre, Firstname and Lastname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600"/>
              <a:t>For entity Song</a:t>
            </a:r>
          </a:p>
          <a:p>
            <a:pPr indent="-228600" lvl="2" marL="1371600" rtl="0">
              <a:spcBef>
                <a:spcPts val="0"/>
              </a:spcBef>
              <a:buSzPct val="100000"/>
            </a:pPr>
            <a:r>
              <a:rPr lang="en" sz="1600"/>
              <a:t>Playcount, Release Date, Name and Genre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600"/>
              <a:t>For entity Listeners</a:t>
            </a:r>
          </a:p>
          <a:p>
            <a:pPr indent="-228600" lvl="2" marL="1371600" rtl="0">
              <a:spcBef>
                <a:spcPts val="0"/>
              </a:spcBef>
              <a:buSzPct val="100000"/>
            </a:pPr>
            <a:r>
              <a:rPr lang="en" sz="1600"/>
              <a:t>Nationality, Firstname, Lastname, Year Born, Age and Gender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We have three relationships “Sang”, “Listen to” and “Like”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Total of 6 tables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Are We Getting the Data?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We are using the “Million Song Dataset” database to get songs and artists information. 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400"/>
              <a:t>We will be simulating all the information about the Listeners(User) who will be using the website.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