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66" r:id="rId5"/>
    <p:sldId id="278" r:id="rId6"/>
    <p:sldId id="272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857" cy="68665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444" y="3059071"/>
            <a:ext cx="11965967" cy="111740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crop analysis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7782" y="5668835"/>
            <a:ext cx="3718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Shinanmuhammed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8" y="385280"/>
            <a:ext cx="10952250" cy="4864813"/>
          </a:xfrm>
        </p:spPr>
      </p:pic>
      <p:sp>
        <p:nvSpPr>
          <p:cNvPr id="5" name="Rectangle 4"/>
          <p:cNvSpPr/>
          <p:nvPr/>
        </p:nvSpPr>
        <p:spPr>
          <a:xfrm>
            <a:off x="955498" y="5633278"/>
            <a:ext cx="10952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 can understand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and China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their adaptation strategies.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2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74" y="246581"/>
            <a:ext cx="10469366" cy="4890498"/>
          </a:xfrm>
        </p:spPr>
      </p:pic>
      <p:sp>
        <p:nvSpPr>
          <p:cNvPr id="5" name="TextBox 4"/>
          <p:cNvSpPr txBox="1"/>
          <p:nvPr/>
        </p:nvSpPr>
        <p:spPr>
          <a:xfrm>
            <a:off x="1273996" y="5589142"/>
            <a:ext cx="1043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clear that when CO2 emission is inversely proportion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cropyiels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9" y="1253447"/>
            <a:ext cx="10664574" cy="5208997"/>
          </a:xfrm>
        </p:spPr>
      </p:pic>
      <p:sp>
        <p:nvSpPr>
          <p:cNvPr id="5" name="Rectangle 4"/>
          <p:cNvSpPr/>
          <p:nvPr/>
        </p:nvSpPr>
        <p:spPr>
          <a:xfrm>
            <a:off x="1047964" y="280443"/>
            <a:ext cx="6791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CORRILATION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DATA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6504"/>
            <a:ext cx="10412858" cy="1485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 FOR INCREASING RICE CROPYIELD IN INDIA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99455"/>
            <a:ext cx="10412858" cy="24698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increase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India by using good pesticides in accurate from.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also plays a major role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cropyeild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proper solution to overcome this situation.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 should have proper strategies according to the crop type and soil type.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should be controlled according to willing of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8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110" y="2855136"/>
            <a:ext cx="9601200" cy="80877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44" y="1096768"/>
            <a:ext cx="6048911" cy="75258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INDRODUCTION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3463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will explore through ‘climate change impact on agriculture’.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two find the Country with largest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cropyeild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increase India’s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by comparing with that country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8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02" y="0"/>
            <a:ext cx="2881900" cy="701211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102" y="701210"/>
            <a:ext cx="10947114" cy="61567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year when the data was recorded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name of the country where the data was collected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geographical region where the country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type of crop being cultivated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Average_Temperature_C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 temperature in degrees Celsius during the year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Total_Precipitation_mm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amount of precipitation (rainfall) in millimeters over the year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CO2_Emissions_MT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amount of carbon dioxide (CO2) emissions in metric tons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Crop_Yield_MT_per_HA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crop yield in metric tons per hectare (MT/HA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Extreme_Weather_Events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extreme weather events recorded during the year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Irrigation_Access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_%: The percentage of land with access to irrigation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Pesticide_Use_KG_per_HA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amount of pesticide used in kilograms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hectare.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Fertilizer_Use_KG_per_HA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amount of fertilizer used in kilograms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hectare.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Soil_Health_Index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composite score reflecting the overall health and quality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Adaptation_Strategies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Strategies adopted by the region or country to adapt to changing environmental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Economic_Impact_Million_USD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economic impact of environmental factors measured in millions of US dollars.</a:t>
            </a:r>
          </a:p>
        </p:txBody>
      </p:sp>
    </p:spTree>
    <p:extLst>
      <p:ext uri="{BB962C8B-B14F-4D97-AF65-F5344CB8AC3E}">
        <p14:creationId xmlns:p14="http://schemas.microsoft.com/office/powerpoint/2010/main" val="367451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161817"/>
            <a:ext cx="10633752" cy="5304035"/>
          </a:xfrm>
        </p:spPr>
      </p:pic>
      <p:sp>
        <p:nvSpPr>
          <p:cNvPr id="6" name="TextBox 5"/>
          <p:cNvSpPr txBox="1"/>
          <p:nvPr/>
        </p:nvSpPr>
        <p:spPr>
          <a:xfrm>
            <a:off x="1273996" y="5702158"/>
            <a:ext cx="10609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rice over different Countries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can see china having a high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51" y="224846"/>
            <a:ext cx="10839236" cy="5333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2351" y="5969285"/>
            <a:ext cx="108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plot Regions of India and China are compared on the basis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0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8" y="380143"/>
            <a:ext cx="10685122" cy="5280918"/>
          </a:xfrm>
        </p:spPr>
      </p:pic>
      <p:sp>
        <p:nvSpPr>
          <p:cNvPr id="5" name="TextBox 4"/>
          <p:cNvSpPr txBox="1"/>
          <p:nvPr/>
        </p:nvSpPr>
        <p:spPr>
          <a:xfrm>
            <a:off x="1047964" y="5825446"/>
            <a:ext cx="1071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can understand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cropyield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India and China over years from 1990 to 2025.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0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1" y="400692"/>
            <a:ext cx="10890607" cy="5414481"/>
          </a:xfrm>
        </p:spPr>
      </p:pic>
      <p:sp>
        <p:nvSpPr>
          <p:cNvPr id="5" name="TextBox 4"/>
          <p:cNvSpPr txBox="1"/>
          <p:nvPr/>
        </p:nvSpPr>
        <p:spPr>
          <a:xfrm>
            <a:off x="1078785" y="5959009"/>
            <a:ext cx="1087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plot we gets average temperature over regions.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6" y="241442"/>
            <a:ext cx="10890606" cy="5491537"/>
          </a:xfrm>
        </p:spPr>
      </p:pic>
      <p:sp>
        <p:nvSpPr>
          <p:cNvPr id="6" name="Rectangle 5"/>
          <p:cNvSpPr/>
          <p:nvPr/>
        </p:nvSpPr>
        <p:spPr>
          <a:xfrm>
            <a:off x="904126" y="5869584"/>
            <a:ext cx="10890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we can see the weather events over regions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210620"/>
            <a:ext cx="11003622" cy="5563456"/>
          </a:xfrm>
        </p:spPr>
      </p:pic>
      <p:sp>
        <p:nvSpPr>
          <p:cNvPr id="5" name="Rectangle 4"/>
          <p:cNvSpPr/>
          <p:nvPr/>
        </p:nvSpPr>
        <p:spPr>
          <a:xfrm>
            <a:off x="976045" y="6027003"/>
            <a:ext cx="11003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pesticide use 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1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0</TotalTime>
  <Words>443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Crop</vt:lpstr>
      <vt:lpstr>Rice crop analysis</vt:lpstr>
      <vt:lpstr>INDRODUCTION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 FOR INCREASING RICE CROPYIELD IN INDIA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2024-10-03T18:45:36Z</dcterms:created>
  <dcterms:modified xsi:type="dcterms:W3CDTF">2024-10-04T04:12:41Z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