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PremierLeague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3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this presentation, we will explore premier league season 2024 data.</a:t>
            </a:r>
          </a:p>
          <a:p>
            <a:pPr marL="0" indent="0">
              <a:buNone/>
            </a:pPr>
            <a:r>
              <a:rPr lang="en-US" sz="2800" dirty="0" smtClean="0"/>
              <a:t>We will look at different teams such as </a:t>
            </a:r>
            <a:r>
              <a:rPr lang="en-US" sz="2800" dirty="0" err="1" smtClean="0"/>
              <a:t>ManchesterUnited</a:t>
            </a:r>
            <a:r>
              <a:rPr lang="en-US" sz="2800" dirty="0" smtClean="0"/>
              <a:t>, Liverpool, </a:t>
            </a:r>
            <a:r>
              <a:rPr lang="en-US" sz="2800" dirty="0" err="1" smtClean="0"/>
              <a:t>ManchesterCity</a:t>
            </a:r>
            <a:r>
              <a:rPr lang="en-US" sz="2800" dirty="0" smtClean="0"/>
              <a:t> </a:t>
            </a:r>
            <a:r>
              <a:rPr lang="en-US" sz="2800" dirty="0" err="1" smtClean="0"/>
              <a:t>etc</a:t>
            </a:r>
            <a:r>
              <a:rPr lang="en-US" sz="2800" dirty="0" smtClean="0"/>
              <a:t> and how much goal they have conceded, scored, wins, </a:t>
            </a:r>
            <a:r>
              <a:rPr lang="en-US" sz="2800" dirty="0" err="1" smtClean="0"/>
              <a:t>losses,draw</a:t>
            </a:r>
            <a:r>
              <a:rPr lang="en-US" sz="2800" dirty="0" smtClean="0"/>
              <a:t> etc.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5230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8925"/>
            <a:ext cx="8596668" cy="701407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Description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76" y="870331"/>
            <a:ext cx="10592922" cy="58940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name of the football team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goals_scored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number of goals scored by the team during the season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goals_conceded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number of goals conceded by the team during the season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matches won 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matches that ended 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matches lost 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number of points accumulated by the team (based on wins and draws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goal_difference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difference between goals scored and goals conceded (goals scored minus goals conceded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rank: The team's final rank in the league standings.</a:t>
            </a:r>
          </a:p>
        </p:txBody>
      </p:sp>
    </p:spTree>
    <p:extLst>
      <p:ext uri="{BB962C8B-B14F-4D97-AF65-F5344CB8AC3E}">
        <p14:creationId xmlns:p14="http://schemas.microsoft.com/office/powerpoint/2010/main" val="24039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</a:t>
            </a:r>
            <a:r>
              <a:rPr 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goalscored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goalconceded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premierleague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(2024)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6" y="2164418"/>
            <a:ext cx="8852256" cy="4533838"/>
          </a:xfrm>
        </p:spPr>
      </p:pic>
    </p:spTree>
    <p:extLst>
      <p:ext uri="{BB962C8B-B14F-4D97-AF65-F5344CB8AC3E}">
        <p14:creationId xmlns:p14="http://schemas.microsoft.com/office/powerpoint/2010/main" val="339339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523" y="243840"/>
            <a:ext cx="6924305" cy="745475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difference of each team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4" y="1129723"/>
            <a:ext cx="8383836" cy="5728277"/>
          </a:xfrm>
        </p:spPr>
      </p:pic>
    </p:spTree>
    <p:extLst>
      <p:ext uri="{BB962C8B-B14F-4D97-AF65-F5344CB8AC3E}">
        <p14:creationId xmlns:p14="http://schemas.microsoft.com/office/powerpoint/2010/main" val="148816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46" y="387082"/>
            <a:ext cx="8596668" cy="801189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Teams with their Win rate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86" y="1677262"/>
            <a:ext cx="6543789" cy="4932544"/>
          </a:xfrm>
        </p:spPr>
      </p:pic>
    </p:spTree>
    <p:extLst>
      <p:ext uri="{BB962C8B-B14F-4D97-AF65-F5344CB8AC3E}">
        <p14:creationId xmlns:p14="http://schemas.microsoft.com/office/powerpoint/2010/main" val="5138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08" y="212309"/>
            <a:ext cx="8596668" cy="87956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Point Distribution of Each Team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" y="979714"/>
            <a:ext cx="8569234" cy="5878286"/>
          </a:xfrm>
        </p:spPr>
      </p:pic>
    </p:spTree>
    <p:extLst>
      <p:ext uri="{BB962C8B-B14F-4D97-AF65-F5344CB8AC3E}">
        <p14:creationId xmlns:p14="http://schemas.microsoft.com/office/powerpoint/2010/main" val="200026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091"/>
            <a:ext cx="8596668" cy="918754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Each Features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1580606"/>
            <a:ext cx="7419703" cy="4990011"/>
          </a:xfrm>
        </p:spPr>
      </p:pic>
    </p:spTree>
    <p:extLst>
      <p:ext uri="{BB962C8B-B14F-4D97-AF65-F5344CB8AC3E}">
        <p14:creationId xmlns:p14="http://schemas.microsoft.com/office/powerpoint/2010/main" val="425881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1222"/>
            <a:ext cx="8596668" cy="709749"/>
          </a:xfrm>
        </p:spPr>
        <p:txBody>
          <a:bodyPr>
            <a:no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1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Analyzing this data we can understand that the team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ManchesteCity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Liverpool, Arsenal, Chelsea,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ManchesterUnited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performed very well in premier league season(2024)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65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228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PremierLeague Data Analysis</vt:lpstr>
      <vt:lpstr>INTRODUCTION</vt:lpstr>
      <vt:lpstr>Column Description</vt:lpstr>
      <vt:lpstr>Trends in goalscored and goalconceded in premierleague(2024)</vt:lpstr>
      <vt:lpstr>Goal difference of each team</vt:lpstr>
      <vt:lpstr>Top 5 Teams with their Win rate</vt:lpstr>
      <vt:lpstr>Analyzing Point Distribution of Each Team</vt:lpstr>
      <vt:lpstr>Heatmap of Each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PremierLeague Data Analysis</dc:title>
  <dc:creator>Windows User</dc:creator>
  <cp:lastModifiedBy>Windows User</cp:lastModifiedBy>
  <cp:revision>5</cp:revision>
  <dcterms:created xsi:type="dcterms:W3CDTF">2024-09-30T16:37:04Z</dcterms:created>
  <dcterms:modified xsi:type="dcterms:W3CDTF">2024-10-01T05:46:56Z</dcterms:modified>
</cp:coreProperties>
</file>