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01C8-FDE0-4BAC-8530-F5454CBAFBC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3195-AFD7-43BF-8BF3-0E66E014D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2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01C8-FDE0-4BAC-8530-F5454CBAFBC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3195-AFD7-43BF-8BF3-0E66E014D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7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01C8-FDE0-4BAC-8530-F5454CBAFBC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3195-AFD7-43BF-8BF3-0E66E014D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0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01C8-FDE0-4BAC-8530-F5454CBAFBC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3195-AFD7-43BF-8BF3-0E66E014D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0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01C8-FDE0-4BAC-8530-F5454CBAFBC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3195-AFD7-43BF-8BF3-0E66E014D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1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01C8-FDE0-4BAC-8530-F5454CBAFBC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3195-AFD7-43BF-8BF3-0E66E014D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2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01C8-FDE0-4BAC-8530-F5454CBAFBC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3195-AFD7-43BF-8BF3-0E66E014D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1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01C8-FDE0-4BAC-8530-F5454CBAFBC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3195-AFD7-43BF-8BF3-0E66E014D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2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01C8-FDE0-4BAC-8530-F5454CBAFBC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3195-AFD7-43BF-8BF3-0E66E014D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1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01C8-FDE0-4BAC-8530-F5454CBAFBC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3195-AFD7-43BF-8BF3-0E66E014D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2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01C8-FDE0-4BAC-8530-F5454CBAFBC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3195-AFD7-43BF-8BF3-0E66E014D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4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701C8-FDE0-4BAC-8530-F5454CBAFBC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23195-AFD7-43BF-8BF3-0E66E014D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1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" y="2459504"/>
            <a:ext cx="6718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Trends Analysis</a:t>
            </a:r>
          </a:p>
        </p:txBody>
      </p:sp>
    </p:spTree>
    <p:extLst>
      <p:ext uri="{BB962C8B-B14F-4D97-AF65-F5344CB8AC3E}">
        <p14:creationId xmlns:p14="http://schemas.microsoft.com/office/powerpoint/2010/main" val="381116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52" y="250688"/>
            <a:ext cx="11173048" cy="57029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3952" y="6137474"/>
            <a:ext cx="1141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plot shows the Frequency of purchases.</a:t>
            </a:r>
          </a:p>
        </p:txBody>
      </p:sp>
    </p:spTree>
    <p:extLst>
      <p:ext uri="{BB962C8B-B14F-4D97-AF65-F5344CB8AC3E}">
        <p14:creationId xmlns:p14="http://schemas.microsoft.com/office/powerpoint/2010/main" val="2866690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0" y="0"/>
            <a:ext cx="12192000" cy="68580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02" y="276088"/>
            <a:ext cx="10557098" cy="55278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5402" y="6079987"/>
            <a:ext cx="1111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plot shows the purchase count over season.</a:t>
            </a:r>
          </a:p>
        </p:txBody>
      </p:sp>
    </p:spTree>
    <p:extLst>
      <p:ext uri="{BB962C8B-B14F-4D97-AF65-F5344CB8AC3E}">
        <p14:creationId xmlns:p14="http://schemas.microsoft.com/office/powerpoint/2010/main" val="3480989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0" y="0"/>
            <a:ext cx="12293600" cy="6858000"/>
          </a:xfrm>
        </p:spPr>
      </p:pic>
      <p:sp>
        <p:nvSpPr>
          <p:cNvPr id="3" name="TextBox 2"/>
          <p:cNvSpPr txBox="1"/>
          <p:nvPr/>
        </p:nvSpPr>
        <p:spPr>
          <a:xfrm>
            <a:off x="76200" y="1175841"/>
            <a:ext cx="11709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oftenly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purchases by using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CreditCard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giving special offers for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CreditCard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purchasing will make a positive growth.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customers are not taking subscription this can be resolved by either reducing subscription amount or giving gifts over subscription.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purchases are made by Male. To increase Female customers female products should be increased and it should be promoted in proper manner.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Spring season there is slight increase purchases so increasing the product in spring can make a positive growth.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Male and Female customers are purchasing clothing category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largly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Proper improvement should be given to other categories for positive growth.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300" y="406400"/>
            <a:ext cx="317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26050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extBox 2"/>
          <p:cNvSpPr txBox="1"/>
          <p:nvPr/>
        </p:nvSpPr>
        <p:spPr>
          <a:xfrm>
            <a:off x="1901825" y="3075057"/>
            <a:ext cx="8388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8433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404117" y="1066468"/>
            <a:ext cx="546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Indroduction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4117" y="2044005"/>
            <a:ext cx="113837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presentation we will explore the data on Shopping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objective is to give ideas for the growth of the company by analyzing the data </a:t>
            </a:r>
          </a:p>
        </p:txBody>
      </p:sp>
    </p:spTree>
    <p:extLst>
      <p:ext uri="{BB962C8B-B14F-4D97-AF65-F5344CB8AC3E}">
        <p14:creationId xmlns:p14="http://schemas.microsoft.com/office/powerpoint/2010/main" val="119068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TextBox 6"/>
          <p:cNvSpPr txBox="1"/>
          <p:nvPr/>
        </p:nvSpPr>
        <p:spPr>
          <a:xfrm>
            <a:off x="266700" y="890687"/>
            <a:ext cx="119253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Unique identifier for each customer</a:t>
            </a:r>
          </a:p>
          <a:p>
            <a:pPr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Age of the customer</a:t>
            </a:r>
          </a:p>
          <a:p>
            <a:pPr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Gender of the customer (Male/Female)</a:t>
            </a:r>
          </a:p>
          <a:p>
            <a:pPr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Purchased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The item purchased by the customer</a:t>
            </a:r>
          </a:p>
          <a:p>
            <a:pPr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Category of the item purchased</a:t>
            </a:r>
          </a:p>
          <a:p>
            <a:pPr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Amount (USD)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The amount of the purchase in USD</a:t>
            </a:r>
          </a:p>
          <a:p>
            <a:pPr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Location where the purchase was made</a:t>
            </a:r>
          </a:p>
          <a:p>
            <a:pPr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Size of the purchased item</a:t>
            </a:r>
          </a:p>
          <a:p>
            <a:pPr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Color of the purchased item</a:t>
            </a:r>
          </a:p>
          <a:p>
            <a:pPr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Season during which the purchase was made</a:t>
            </a:r>
          </a:p>
          <a:p>
            <a:pPr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Rating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Rating given by the customer for the purchased item</a:t>
            </a:r>
          </a:p>
          <a:p>
            <a:pPr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Status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Indicates if the customer has a subscription (Yes/No)</a:t>
            </a:r>
          </a:p>
          <a:p>
            <a:pPr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Shipping 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Type of shipping chosen by the customer</a:t>
            </a:r>
          </a:p>
          <a:p>
            <a:pPr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 Applied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Indicates if a discount was applied to the purchase (Yes/No)</a:t>
            </a:r>
          </a:p>
          <a:p>
            <a:pPr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 Code Used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Indicates if a promo code was used for the purchase (Yes/No)</a:t>
            </a:r>
          </a:p>
          <a:p>
            <a:pPr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Purchases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The total count of transactions concluded by the customer at the store, excluding the ongoing transaction</a:t>
            </a:r>
          </a:p>
          <a:p>
            <a:pPr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Method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Customer's most preferred payment method</a:t>
            </a:r>
          </a:p>
          <a:p>
            <a:pPr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of Purchases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Frequency at which the customer makes purchases (e.g., Weekly, Fortnightly, Monthly)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700" y="121246"/>
            <a:ext cx="546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210496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9" y="229242"/>
            <a:ext cx="9779001" cy="54857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0699" y="5944242"/>
            <a:ext cx="1139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plot shows the purchase amount over item.</a:t>
            </a:r>
          </a:p>
        </p:txBody>
      </p:sp>
    </p:spTree>
    <p:extLst>
      <p:ext uri="{BB962C8B-B14F-4D97-AF65-F5344CB8AC3E}">
        <p14:creationId xmlns:p14="http://schemas.microsoft.com/office/powerpoint/2010/main" val="97671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85023"/>
            <a:ext cx="8569503" cy="57437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5600" y="6113790"/>
            <a:ext cx="1061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chart shows the distribution of payment method.</a:t>
            </a:r>
          </a:p>
        </p:txBody>
      </p:sp>
    </p:spTree>
    <p:extLst>
      <p:ext uri="{BB962C8B-B14F-4D97-AF65-F5344CB8AC3E}">
        <p14:creationId xmlns:p14="http://schemas.microsoft.com/office/powerpoint/2010/main" val="259016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231072"/>
            <a:ext cx="8235950" cy="5588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1650" y="6050290"/>
            <a:ext cx="982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chart shows the subscription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66050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86" y="285607"/>
            <a:ext cx="10293514" cy="57102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0800000" flipV="1">
            <a:off x="469900" y="6146800"/>
            <a:ext cx="1102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plot gives the count of Male and Female customers.</a:t>
            </a:r>
          </a:p>
        </p:txBody>
      </p:sp>
    </p:spTree>
    <p:extLst>
      <p:ext uri="{BB962C8B-B14F-4D97-AF65-F5344CB8AC3E}">
        <p14:creationId xmlns:p14="http://schemas.microsoft.com/office/powerpoint/2010/main" val="255830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6" y="247525"/>
            <a:ext cx="10150644" cy="5605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6556" y="6100898"/>
            <a:ext cx="1178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plot shows the count of different clothing category.</a:t>
            </a:r>
          </a:p>
        </p:txBody>
      </p:sp>
    </p:spTree>
    <p:extLst>
      <p:ext uri="{BB962C8B-B14F-4D97-AF65-F5344CB8AC3E}">
        <p14:creationId xmlns:p14="http://schemas.microsoft.com/office/powerpoint/2010/main" val="413588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30" y="311019"/>
            <a:ext cx="10261770" cy="55182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9730" y="6140320"/>
            <a:ext cx="1085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plot shows the most sold size count. </a:t>
            </a:r>
          </a:p>
        </p:txBody>
      </p:sp>
    </p:spTree>
    <p:extLst>
      <p:ext uri="{BB962C8B-B14F-4D97-AF65-F5344CB8AC3E}">
        <p14:creationId xmlns:p14="http://schemas.microsoft.com/office/powerpoint/2010/main" val="41868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430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NAYANA CK</cp:lastModifiedBy>
  <cp:revision>10</cp:revision>
  <dcterms:created xsi:type="dcterms:W3CDTF">2024-10-15T17:24:42Z</dcterms:created>
  <dcterms:modified xsi:type="dcterms:W3CDTF">2024-10-16T05:06:46Z</dcterms:modified>
</cp:coreProperties>
</file>