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0800EC4-BC3E-4728-A9DF-F2B52A920E7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Project6_v3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517ACE3-05B6-4BC6-A311-6C60C2F10EE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23/01/2022 22:39:44 GMT+01:00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8E334287-4C3B-4BEC-B952-154EE56758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4" y="0"/>
            <a:ext cx="4898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2022-01-23T21:39:45Z</dcterms:created>
  <dcterms:modified xsi:type="dcterms:W3CDTF">2022-01-23T21:39:45Z</dcterms:modified>
</cp:coreProperties>
</file>