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3" r:id="rId10"/>
    <p:sldId id="262" r:id="rId11"/>
    <p:sldId id="270" r:id="rId12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-2312" y="-60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2.png"/><Relationship Id="rId5" Type="http://schemas.openxmlformats.org/officeDocument/2006/relationships/tags" Target="../tags/tag10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.png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2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2.png"/><Relationship Id="rId5" Type="http://schemas.openxmlformats.org/officeDocument/2006/relationships/tags" Target="../tags/tag10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第二讲作业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841247"/>
            <a:ext cx="4572000" cy="694944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定义如下数据段，段名为data1，其中定义以下字符变量或数据变量。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(1) FLD1为字符串变量：‘Hello  MASM!’；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(2) FLD2预留20个字节空间；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(3) FLD3定义字数据序列，值为：1,2,3,4,5；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(4) FLD4为变量FLD2在段内的偏移地址；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(5) FLD5为字符串变量FLD1的字符个数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Data1   segment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FLD1   DB ‘Hello MASM’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FLD2   DB  20DUP(?)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FLD3   DW 1,2,3,4,5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FLD4   DW  FLD2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FLD5   DB  FLD2-FLD1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Data1  ends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7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写出一个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有数据段、堆栈段、代码段的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汇编语言源程序结构，要求有完整段定义和简化段定义两种形式。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D8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1111250"/>
            <a:ext cx="4572000" cy="43249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80x86微机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的存储器中存放信息如右下图所示。试读出30022H和30024H字节单元的内容是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和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30021H字单元的内容是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3002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H双字单元的内容是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pic>
        <p:nvPicPr>
          <p:cNvPr id="72" name="图片 2"/>
          <p:cNvPicPr>
            <a:picLocks noChangeAspect="1"/>
          </p:cNvPicPr>
          <p:nvPr/>
        </p:nvPicPr>
        <p:blipFill>
          <a:blip r:embed="rId11"/>
          <a:srcRect b="15133"/>
          <a:stretch>
            <a:fillRect/>
          </a:stretch>
        </p:blipFill>
        <p:spPr>
          <a:xfrm>
            <a:off x="2667635" y="5122545"/>
            <a:ext cx="2073275" cy="207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</a:p>
          </p:txBody>
        </p:sp>
      </p:grpSp>
      <p:pic>
        <p:nvPicPr>
          <p:cNvPr id="3" name="图片 2" descr="tmp7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137414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有两个16位字1EE5H和2A3CH分别存放在80x86微机的存储器的000B0H和000B3H单元中，请用图表示出它们在存储器里的存放情况。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2428240" y="4027805"/>
          <a:ext cx="212915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000AF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000B0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000B1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000B2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000B3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000B4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000B5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000B6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3" name="图片 2" descr="tmp7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1355725"/>
            <a:ext cx="4572000" cy="56730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80x86微机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在实模式下：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段地址和偏移地址为3017:000A的存储单元的物理地址是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；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段地址和偏移地址是3015:002A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的存储单元的物理地址是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[填空2]；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段地址和偏移地址是3010:007A的存储单元的物理地址是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</a:p>
          </p:txBody>
        </p:sp>
      </p:grpSp>
      <p:pic>
        <p:nvPicPr>
          <p:cNvPr id="2" name="图片 1" descr="tmp7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1129030"/>
            <a:ext cx="4572000" cy="2399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如果在一个程序开始执行以前(CS)=0A7F0H， (IP)=2B40H，试问该程序第一条指令的物理地址是多少？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0A7F00H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0AAA40H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2B400H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02B40H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7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当程序顺序执行时，每取一条指令语句，IP指针增加的值是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由当前执行的指令长度决定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212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汇编语言源程序是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不可直接执行的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经连接后就可直接执行的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经汇编程序汇编后就可执行的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可直接执行的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212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可执行代码（语句）应该在______定义的段中。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.stack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.data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.code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.model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7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1106170"/>
            <a:ext cx="4572000" cy="6088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有符号定义语句如下：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BUFF 	DB 	1, 2, 3, ‘123’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EBUFF 	DB 		0 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 	EQU 	EBUFF - BUFF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问L的值是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lvl="0" algn="l">
              <a:lnSpc>
                <a:spcPct val="130000"/>
              </a:lnSpc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假设程序中的数据定义如下：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PARTNO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	DB 	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‘MESSAGE$’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COUNT 	EQU 	$-PARTNO  </a:t>
            </a:r>
          </a:p>
          <a:p>
            <a:pPr lvl="0" algn="l">
              <a:lnSpc>
                <a:spcPct val="13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问PLENTH的值是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7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63b546-fd65-4762-a608-4aec14bdb35c}"/>
  <p:tag name="TABLE_ENDDRAG_ORIGIN_RECT" val="248*180"/>
  <p:tag name="TABLE_ENDDRAG_RECT" val="133*379*248*1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5.0"/>
  <p:tag name="PROBLEMBLANK" val="[{&quot;num&quot;:1,&quot;caseSensitive&quot;:false,&quot;fuzzyMatch&quot;:false,&quot;Score&quot;:5.0,&quot;answers&quot;:[&quot;3017AH&quot;,&quot;3017A&quot;]},{&quot;num&quot;:2,&quot;caseSensitive&quot;:false,&quot;fuzzyMatch&quot;:false,&quot;Score&quot;:5.0,&quot;answers&quot;:[&quot;3017AH&quot;,&quot;3017A&quot;]},{&quot;num&quot;:3,&quot;caseSensitive&quot;:false,&quot;fuzzyMatch&quot;:false,&quot;Score&quot;:5.0,&quot;answers&quot;:[&quot;3017AH&quot;,&quot;3017A&quot;]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0.0"/>
  <p:tag name="PROBLEMBLANK" val="[{&quot;num&quot;:1,&quot;caseSensitive&quot;:false,&quot;fuzzyMatch&quot;:false,&quot;Score&quot;:5.0,&quot;answers&quot;:[&quot;0ABH&quot;,&quot;AB&quot;,&quot;0AB&quot;,&quot;ABH&quot;]},{&quot;num&quot;:2,&quot;caseSensitive&quot;:false,&quot;fuzzyMatch&quot;:false,&quot;Score&quot;:5.0,&quot;answers&quot;:[&quot;EFH&quot;,&quot;0EFH&quot;,&quot;0EF&quot;,&quot;EF&quot;]},{&quot;num&quot;:3,&quot;caseSensitive&quot;:false,&quot;fuzzyMatch&quot;:false,&quot;Score&quot;:5.0,&quot;answers&quot;:[&quot;3412H&quot;,&quot;3412&quot;]},{&quot;num&quot;:4,&quot;caseSensitive&quot;:false,&quot;fuzzyMatch&quot;:false,&quot;Score&quot;:5.0,&quot;answers&quot;:[&quot;CDAB3412H&quot;,&quot;0CDAB3412H&quot;,&quot;0CDAB3412&quot;,&quot;0CDAB3412&quot;]}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caseSensitive&quot;:false,&quot;fuzzyMatch&quot;:false,&quot;Score&quot;:5.0,&quot;answers&quot;:[&quot;6&quot;]},{&quot;num&quot;:2,&quot;caseSensitive&quot;:false,&quot;fuzzyMatch&quot;:false,&quot;Score&quot;:5.0,&quot;answers&quot;:[&quot;8&quot;]}]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524</Words>
  <Application>Microsoft Office PowerPoint</Application>
  <PresentationFormat>全屏显示(16:10)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第二讲作业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刘建</cp:lastModifiedBy>
  <cp:revision>162</cp:revision>
  <dcterms:created xsi:type="dcterms:W3CDTF">2019-06-19T02:08:00Z</dcterms:created>
  <dcterms:modified xsi:type="dcterms:W3CDTF">2022-06-15T03:37:31Z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ICV">
    <vt:lpwstr>147F73B104AC424EB0734824F76D1B6F</vt:lpwstr>
  </property>
</Properties>
</file>