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6" r:id="rId4"/>
    <p:sldId id="260" r:id="rId5"/>
    <p:sldId id="263" r:id="rId6"/>
    <p:sldId id="262" r:id="rId7"/>
    <p:sldId id="264" r:id="rId8"/>
    <p:sldId id="286" r:id="rId9"/>
    <p:sldId id="277" r:id="rId10"/>
    <p:sldId id="287" r:id="rId11"/>
    <p:sldId id="288" r:id="rId12"/>
    <p:sldId id="289" r:id="rId13"/>
    <p:sldId id="278" r:id="rId14"/>
    <p:sldId id="279" r:id="rId15"/>
    <p:sldId id="280" r:id="rId16"/>
    <p:sldId id="281" r:id="rId17"/>
    <p:sldId id="282" r:id="rId18"/>
    <p:sldId id="283" r:id="rId19"/>
    <p:sldId id="290" r:id="rId20"/>
    <p:sldId id="292" r:id="rId21"/>
    <p:sldId id="293" r:id="rId22"/>
    <p:sldId id="291" r:id="rId23"/>
    <p:sldId id="266" r:id="rId24"/>
    <p:sldId id="267" r:id="rId25"/>
    <p:sldId id="268" r:id="rId26"/>
    <p:sldId id="269" r:id="rId27"/>
    <p:sldId id="271" r:id="rId28"/>
    <p:sldId id="272" r:id="rId29"/>
    <p:sldId id="273" r:id="rId30"/>
    <p:sldId id="274" r:id="rId31"/>
    <p:sldId id="310" r:id="rId32"/>
    <p:sldId id="285" r:id="rId3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90" autoAdjust="0"/>
  </p:normalViewPr>
  <p:slideViewPr>
    <p:cSldViewPr snapToGrid="0">
      <p:cViewPr varScale="1">
        <p:scale>
          <a:sx n="108" d="100"/>
          <a:sy n="108" d="100"/>
        </p:scale>
        <p:origin x="1686" y="96"/>
      </p:cViewPr>
      <p:guideLst>
        <p:guide orient="horz" pos="22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17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2.bin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02.xml"/><Relationship Id="rId16" Type="http://schemas.openxmlformats.org/officeDocument/2006/relationships/image" Target="../media/image8.png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14.bin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2" Type="http://schemas.openxmlformats.org/officeDocument/2006/relationships/vmlDrawing" Target="../drawings/vmlDrawing8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13.xml"/><Relationship Id="rId3" Type="http://schemas.openxmlformats.org/officeDocument/2006/relationships/tags" Target="../tags/tag104.xml"/><Relationship Id="rId29" Type="http://schemas.openxmlformats.org/officeDocument/2006/relationships/image" Target="../media/image8.png"/><Relationship Id="rId28" Type="http://schemas.openxmlformats.org/officeDocument/2006/relationships/tags" Target="../tags/tag112.xml"/><Relationship Id="rId27" Type="http://schemas.openxmlformats.org/officeDocument/2006/relationships/tags" Target="../tags/tag111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31.wmf"/><Relationship Id="rId2" Type="http://schemas.openxmlformats.org/officeDocument/2006/relationships/tags" Target="../tags/tag103.xml"/><Relationship Id="rId19" Type="http://schemas.openxmlformats.org/officeDocument/2006/relationships/oleObject" Target="../embeddings/oleObject22.bin"/><Relationship Id="rId18" Type="http://schemas.openxmlformats.org/officeDocument/2006/relationships/oleObject" Target="../embeddings/oleObject21.bin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8.bin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34.png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24.xml"/><Relationship Id="rId13" Type="http://schemas.openxmlformats.org/officeDocument/2006/relationships/image" Target="../media/image8.png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image" Target="../media/image36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5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35.xml"/><Relationship Id="rId14" Type="http://schemas.openxmlformats.org/officeDocument/2006/relationships/image" Target="../media/image8.png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7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46.xml"/><Relationship Id="rId20" Type="http://schemas.openxmlformats.org/officeDocument/2006/relationships/image" Target="../media/image8.png"/><Relationship Id="rId2" Type="http://schemas.openxmlformats.org/officeDocument/2006/relationships/tags" Target="../tags/tag137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27.bin"/><Relationship Id="rId1" Type="http://schemas.openxmlformats.org/officeDocument/2006/relationships/tags" Target="../tags/tag13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image" Target="../media/image41.png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57.xml"/><Relationship Id="rId12" Type="http://schemas.openxmlformats.org/officeDocument/2006/relationships/image" Target="../media/image8.png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2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5" Type="http://schemas.openxmlformats.org/officeDocument/2006/relationships/vmlDrawing" Target="../drawings/vmlDrawing11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68.xml"/><Relationship Id="rId22" Type="http://schemas.openxmlformats.org/officeDocument/2006/relationships/image" Target="../media/image8.png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59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image" Target="../media/image47.wmf"/><Relationship Id="rId14" Type="http://schemas.openxmlformats.org/officeDocument/2006/relationships/oleObject" Target="../embeddings/oleObject33.bin"/><Relationship Id="rId13" Type="http://schemas.openxmlformats.org/officeDocument/2006/relationships/image" Target="../media/image46.wmf"/><Relationship Id="rId12" Type="http://schemas.openxmlformats.org/officeDocument/2006/relationships/oleObject" Target="../embeddings/oleObject32.bin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31.bin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50.png"/><Relationship Id="rId7" Type="http://schemas.openxmlformats.org/officeDocument/2006/relationships/image" Target="../media/image49.wmf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8.png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9" Type="http://schemas.openxmlformats.org/officeDocument/2006/relationships/vmlDrawing" Target="../drawings/vmlDrawing12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9.xml"/><Relationship Id="rId16" Type="http://schemas.openxmlformats.org/officeDocument/2006/relationships/image" Target="../media/image8.png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1.png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90.xml"/><Relationship Id="rId14" Type="http://schemas.openxmlformats.org/officeDocument/2006/relationships/image" Target="../media/image8.png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8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2.png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9" Type="http://schemas.openxmlformats.org/officeDocument/2006/relationships/vmlDrawing" Target="../drawings/vmlDrawing14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01.xml"/><Relationship Id="rId26" Type="http://schemas.openxmlformats.org/officeDocument/2006/relationships/image" Target="../media/image8.png"/><Relationship Id="rId25" Type="http://schemas.openxmlformats.org/officeDocument/2006/relationships/tags" Target="../tags/tag200.xml"/><Relationship Id="rId24" Type="http://schemas.openxmlformats.org/officeDocument/2006/relationships/tags" Target="../tags/tag199.xml"/><Relationship Id="rId23" Type="http://schemas.openxmlformats.org/officeDocument/2006/relationships/tags" Target="../tags/tag198.xml"/><Relationship Id="rId22" Type="http://schemas.openxmlformats.org/officeDocument/2006/relationships/tags" Target="../tags/tag197.xml"/><Relationship Id="rId21" Type="http://schemas.openxmlformats.org/officeDocument/2006/relationships/tags" Target="../tags/tag196.xml"/><Relationship Id="rId20" Type="http://schemas.openxmlformats.org/officeDocument/2006/relationships/tags" Target="../tags/tag195.xml"/><Relationship Id="rId2" Type="http://schemas.openxmlformats.org/officeDocument/2006/relationships/tags" Target="../tags/tag192.xml"/><Relationship Id="rId19" Type="http://schemas.openxmlformats.org/officeDocument/2006/relationships/image" Target="../media/image59.wmf"/><Relationship Id="rId18" Type="http://schemas.openxmlformats.org/officeDocument/2006/relationships/oleObject" Target="../embeddings/oleObject42.bin"/><Relationship Id="rId17" Type="http://schemas.openxmlformats.org/officeDocument/2006/relationships/image" Target="../media/image58.wmf"/><Relationship Id="rId16" Type="http://schemas.openxmlformats.org/officeDocument/2006/relationships/oleObject" Target="../embeddings/oleObject41.bin"/><Relationship Id="rId15" Type="http://schemas.openxmlformats.org/officeDocument/2006/relationships/image" Target="../media/image57.wmf"/><Relationship Id="rId14" Type="http://schemas.openxmlformats.org/officeDocument/2006/relationships/oleObject" Target="../embeddings/oleObject40.bin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39.bin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38.bin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image" Target="../media/image3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3.xml"/><Relationship Id="rId23" Type="http://schemas.openxmlformats.org/officeDocument/2006/relationships/image" Target="../media/image8.png"/><Relationship Id="rId22" Type="http://schemas.openxmlformats.org/officeDocument/2006/relationships/tags" Target="../tags/tag12.xml"/><Relationship Id="rId21" Type="http://schemas.openxmlformats.org/officeDocument/2006/relationships/tags" Target="../tags/tag11.xml"/><Relationship Id="rId20" Type="http://schemas.openxmlformats.org/officeDocument/2006/relationships/tags" Target="../tags/tag10.xml"/><Relationship Id="rId2" Type="http://schemas.openxmlformats.org/officeDocument/2006/relationships/tags" Target="../tags/tag3.xml"/><Relationship Id="rId19" Type="http://schemas.openxmlformats.org/officeDocument/2006/relationships/tags" Target="../tags/tag9.xml"/><Relationship Id="rId18" Type="http://schemas.openxmlformats.org/officeDocument/2006/relationships/tags" Target="../tags/tag8.xml"/><Relationship Id="rId17" Type="http://schemas.openxmlformats.org/officeDocument/2006/relationships/tags" Target="../tags/tag7.xml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3.bin"/><Relationship Id="rId10" Type="http://schemas.openxmlformats.org/officeDocument/2006/relationships/image" Target="../media/image4.wmf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image" Target="../media/image60.png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12.xml"/><Relationship Id="rId12" Type="http://schemas.openxmlformats.org/officeDocument/2006/relationships/image" Target="../media/image8.png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image" Target="../media/image62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1.png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23.xml"/><Relationship Id="rId14" Type="http://schemas.openxmlformats.org/officeDocument/2006/relationships/image" Target="../media/image8.png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42.xml"/><Relationship Id="rId22" Type="http://schemas.openxmlformats.org/officeDocument/2006/relationships/image" Target="../media/image8.png"/><Relationship Id="rId21" Type="http://schemas.openxmlformats.org/officeDocument/2006/relationships/tags" Target="../tags/tag241.xml"/><Relationship Id="rId20" Type="http://schemas.openxmlformats.org/officeDocument/2006/relationships/tags" Target="../tags/tag240.xml"/><Relationship Id="rId2" Type="http://schemas.openxmlformats.org/officeDocument/2006/relationships/tags" Target="../tags/tag225.xml"/><Relationship Id="rId19" Type="http://schemas.openxmlformats.org/officeDocument/2006/relationships/tags" Target="../tags/tag239.xml"/><Relationship Id="rId18" Type="http://schemas.openxmlformats.org/officeDocument/2006/relationships/tags" Target="../tags/tag238.xml"/><Relationship Id="rId17" Type="http://schemas.openxmlformats.org/officeDocument/2006/relationships/tags" Target="../tags/tag237.xml"/><Relationship Id="rId16" Type="http://schemas.openxmlformats.org/officeDocument/2006/relationships/tags" Target="../tags/tag236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tags" Target="../tags/tag22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image" Target="../media/image66.png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8" Type="http://schemas.openxmlformats.org/officeDocument/2006/relationships/vmlDrawing" Target="../drawings/vmlDrawing16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61.xml"/><Relationship Id="rId25" Type="http://schemas.openxmlformats.org/officeDocument/2006/relationships/image" Target="../media/image8.png"/><Relationship Id="rId24" Type="http://schemas.openxmlformats.org/officeDocument/2006/relationships/tags" Target="../tags/tag260.xml"/><Relationship Id="rId23" Type="http://schemas.openxmlformats.org/officeDocument/2006/relationships/tags" Target="../tags/tag259.xml"/><Relationship Id="rId22" Type="http://schemas.openxmlformats.org/officeDocument/2006/relationships/tags" Target="../tags/tag258.xml"/><Relationship Id="rId21" Type="http://schemas.openxmlformats.org/officeDocument/2006/relationships/tags" Target="../tags/tag257.xml"/><Relationship Id="rId20" Type="http://schemas.openxmlformats.org/officeDocument/2006/relationships/tags" Target="../tags/tag256.xml"/><Relationship Id="rId2" Type="http://schemas.openxmlformats.org/officeDocument/2006/relationships/tags" Target="../tags/tag244.xml"/><Relationship Id="rId19" Type="http://schemas.openxmlformats.org/officeDocument/2006/relationships/tags" Target="../tags/tag255.xml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44.bin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image" Target="../media/image67.png"/><Relationship Id="rId1" Type="http://schemas.openxmlformats.org/officeDocument/2006/relationships/tags" Target="../tags/tag24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264.xml"/><Relationship Id="rId29" Type="http://schemas.openxmlformats.org/officeDocument/2006/relationships/tags" Target="../tags/tag280.xml"/><Relationship Id="rId28" Type="http://schemas.openxmlformats.org/officeDocument/2006/relationships/image" Target="../media/image8.png"/><Relationship Id="rId27" Type="http://schemas.openxmlformats.org/officeDocument/2006/relationships/tags" Target="../tags/tag279.xml"/><Relationship Id="rId26" Type="http://schemas.openxmlformats.org/officeDocument/2006/relationships/tags" Target="../tags/tag278.xml"/><Relationship Id="rId25" Type="http://schemas.openxmlformats.org/officeDocument/2006/relationships/tags" Target="../tags/tag277.xml"/><Relationship Id="rId24" Type="http://schemas.openxmlformats.org/officeDocument/2006/relationships/tags" Target="../tags/tag276.xml"/><Relationship Id="rId23" Type="http://schemas.openxmlformats.org/officeDocument/2006/relationships/tags" Target="../tags/tag275.xml"/><Relationship Id="rId22" Type="http://schemas.openxmlformats.org/officeDocument/2006/relationships/tags" Target="../tags/tag274.xml"/><Relationship Id="rId21" Type="http://schemas.openxmlformats.org/officeDocument/2006/relationships/image" Target="../media/image73.wmf"/><Relationship Id="rId20" Type="http://schemas.openxmlformats.org/officeDocument/2006/relationships/oleObject" Target="../embeddings/oleObject49.bin"/><Relationship Id="rId2" Type="http://schemas.openxmlformats.org/officeDocument/2006/relationships/tags" Target="../tags/tag263.xml"/><Relationship Id="rId19" Type="http://schemas.openxmlformats.org/officeDocument/2006/relationships/image" Target="../media/image72.wmf"/><Relationship Id="rId18" Type="http://schemas.openxmlformats.org/officeDocument/2006/relationships/oleObject" Target="../embeddings/oleObject48.bin"/><Relationship Id="rId17" Type="http://schemas.openxmlformats.org/officeDocument/2006/relationships/image" Target="../media/image71.wmf"/><Relationship Id="rId16" Type="http://schemas.openxmlformats.org/officeDocument/2006/relationships/oleObject" Target="../embeddings/oleObject47.bin"/><Relationship Id="rId15" Type="http://schemas.openxmlformats.org/officeDocument/2006/relationships/image" Target="../media/image36.wmf"/><Relationship Id="rId14" Type="http://schemas.openxmlformats.org/officeDocument/2006/relationships/oleObject" Target="../embeddings/oleObject46.bin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299.xml"/><Relationship Id="rId20" Type="http://schemas.openxmlformats.org/officeDocument/2006/relationships/image" Target="../media/image8.png"/><Relationship Id="rId2" Type="http://schemas.openxmlformats.org/officeDocument/2006/relationships/tags" Target="../tags/tag282.xml"/><Relationship Id="rId19" Type="http://schemas.openxmlformats.org/officeDocument/2006/relationships/tags" Target="../tags/tag298.xml"/><Relationship Id="rId18" Type="http://schemas.openxmlformats.org/officeDocument/2006/relationships/tags" Target="../tags/tag297.xml"/><Relationship Id="rId17" Type="http://schemas.openxmlformats.org/officeDocument/2006/relationships/tags" Target="../tags/tag296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tags" Target="../tags/tag307.xml"/><Relationship Id="rId7" Type="http://schemas.openxmlformats.org/officeDocument/2006/relationships/tags" Target="../tags/tag306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2" Type="http://schemas.openxmlformats.org/officeDocument/2006/relationships/vmlDrawing" Target="../drawings/vmlDrawing18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324.xml"/><Relationship Id="rId4" Type="http://schemas.openxmlformats.org/officeDocument/2006/relationships/tags" Target="../tags/tag303.xml"/><Relationship Id="rId39" Type="http://schemas.openxmlformats.org/officeDocument/2006/relationships/image" Target="../media/image8.png"/><Relationship Id="rId38" Type="http://schemas.openxmlformats.org/officeDocument/2006/relationships/tags" Target="../tags/tag323.xml"/><Relationship Id="rId37" Type="http://schemas.openxmlformats.org/officeDocument/2006/relationships/tags" Target="../tags/tag322.xml"/><Relationship Id="rId36" Type="http://schemas.openxmlformats.org/officeDocument/2006/relationships/tags" Target="../tags/tag321.xml"/><Relationship Id="rId35" Type="http://schemas.openxmlformats.org/officeDocument/2006/relationships/tags" Target="../tags/tag320.xml"/><Relationship Id="rId34" Type="http://schemas.openxmlformats.org/officeDocument/2006/relationships/tags" Target="../tags/tag319.xml"/><Relationship Id="rId33" Type="http://schemas.openxmlformats.org/officeDocument/2006/relationships/tags" Target="../tags/tag318.xml"/><Relationship Id="rId32" Type="http://schemas.openxmlformats.org/officeDocument/2006/relationships/image" Target="../media/image83.wmf"/><Relationship Id="rId31" Type="http://schemas.openxmlformats.org/officeDocument/2006/relationships/oleObject" Target="../embeddings/oleObject54.bin"/><Relationship Id="rId30" Type="http://schemas.openxmlformats.org/officeDocument/2006/relationships/image" Target="../media/image82.wmf"/><Relationship Id="rId3" Type="http://schemas.openxmlformats.org/officeDocument/2006/relationships/tags" Target="../tags/tag302.xml"/><Relationship Id="rId29" Type="http://schemas.openxmlformats.org/officeDocument/2006/relationships/oleObject" Target="../embeddings/oleObject53.bin"/><Relationship Id="rId28" Type="http://schemas.openxmlformats.org/officeDocument/2006/relationships/image" Target="../media/image81.wmf"/><Relationship Id="rId27" Type="http://schemas.openxmlformats.org/officeDocument/2006/relationships/oleObject" Target="../embeddings/oleObject52.bin"/><Relationship Id="rId26" Type="http://schemas.openxmlformats.org/officeDocument/2006/relationships/image" Target="../media/image80.wmf"/><Relationship Id="rId25" Type="http://schemas.openxmlformats.org/officeDocument/2006/relationships/oleObject" Target="../embeddings/oleObject51.bin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78.png"/><Relationship Id="rId21" Type="http://schemas.openxmlformats.org/officeDocument/2006/relationships/tags" Target="../tags/tag317.xml"/><Relationship Id="rId20" Type="http://schemas.openxmlformats.org/officeDocument/2006/relationships/tags" Target="../tags/tag316.xml"/><Relationship Id="rId2" Type="http://schemas.openxmlformats.org/officeDocument/2006/relationships/tags" Target="../tags/tag301.xml"/><Relationship Id="rId19" Type="http://schemas.openxmlformats.org/officeDocument/2006/relationships/tags" Target="../tags/tag315.xml"/><Relationship Id="rId18" Type="http://schemas.openxmlformats.org/officeDocument/2006/relationships/tags" Target="../tags/tag314.xml"/><Relationship Id="rId17" Type="http://schemas.openxmlformats.org/officeDocument/2006/relationships/tags" Target="../tags/tag313.xml"/><Relationship Id="rId16" Type="http://schemas.openxmlformats.org/officeDocument/2006/relationships/tags" Target="../tags/tag312.xml"/><Relationship Id="rId15" Type="http://schemas.openxmlformats.org/officeDocument/2006/relationships/tags" Target="../tags/tag311.xml"/><Relationship Id="rId14" Type="http://schemas.openxmlformats.org/officeDocument/2006/relationships/image" Target="../media/image77.png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tags" Target="../tags/tag30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6" Type="http://schemas.openxmlformats.org/officeDocument/2006/relationships/vmlDrawing" Target="../drawings/vmlDrawing19.v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349.xml"/><Relationship Id="rId33" Type="http://schemas.openxmlformats.org/officeDocument/2006/relationships/image" Target="../media/image8.png"/><Relationship Id="rId32" Type="http://schemas.openxmlformats.org/officeDocument/2006/relationships/tags" Target="../tags/tag348.xml"/><Relationship Id="rId31" Type="http://schemas.openxmlformats.org/officeDocument/2006/relationships/tags" Target="../tags/tag347.xml"/><Relationship Id="rId30" Type="http://schemas.openxmlformats.org/officeDocument/2006/relationships/tags" Target="../tags/tag346.xml"/><Relationship Id="rId3" Type="http://schemas.openxmlformats.org/officeDocument/2006/relationships/tags" Target="../tags/tag327.xml"/><Relationship Id="rId29" Type="http://schemas.openxmlformats.org/officeDocument/2006/relationships/tags" Target="../tags/tag345.xml"/><Relationship Id="rId28" Type="http://schemas.openxmlformats.org/officeDocument/2006/relationships/tags" Target="../tags/tag344.xml"/><Relationship Id="rId27" Type="http://schemas.openxmlformats.org/officeDocument/2006/relationships/tags" Target="../tags/tag343.xml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55.bin"/><Relationship Id="rId20" Type="http://schemas.openxmlformats.org/officeDocument/2006/relationships/tags" Target="../tags/tag342.xml"/><Relationship Id="rId2" Type="http://schemas.openxmlformats.org/officeDocument/2006/relationships/tags" Target="../tags/tag326.xml"/><Relationship Id="rId19" Type="http://schemas.openxmlformats.org/officeDocument/2006/relationships/tags" Target="../tags/tag341.xml"/><Relationship Id="rId18" Type="http://schemas.openxmlformats.org/officeDocument/2006/relationships/tags" Target="../tags/tag340.xml"/><Relationship Id="rId17" Type="http://schemas.openxmlformats.org/officeDocument/2006/relationships/tags" Target="../tags/tag339.xml"/><Relationship Id="rId16" Type="http://schemas.openxmlformats.org/officeDocument/2006/relationships/tags" Target="../tags/tag338.xml"/><Relationship Id="rId15" Type="http://schemas.openxmlformats.org/officeDocument/2006/relationships/tags" Target="../tags/tag337.xml"/><Relationship Id="rId14" Type="http://schemas.openxmlformats.org/officeDocument/2006/relationships/tags" Target="../tags/tag336.xml"/><Relationship Id="rId13" Type="http://schemas.openxmlformats.org/officeDocument/2006/relationships/image" Target="../media/image85.png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image" Target="../media/image84.png"/><Relationship Id="rId1" Type="http://schemas.openxmlformats.org/officeDocument/2006/relationships/tags" Target="../tags/tag32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0" Type="http://schemas.openxmlformats.org/officeDocument/2006/relationships/vmlDrawing" Target="../drawings/vmlDrawing20.vml"/><Relationship Id="rId4" Type="http://schemas.openxmlformats.org/officeDocument/2006/relationships/tags" Target="../tags/tag353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374.xml"/><Relationship Id="rId37" Type="http://schemas.openxmlformats.org/officeDocument/2006/relationships/image" Target="../media/image8.png"/><Relationship Id="rId36" Type="http://schemas.openxmlformats.org/officeDocument/2006/relationships/tags" Target="../tags/tag373.xml"/><Relationship Id="rId35" Type="http://schemas.openxmlformats.org/officeDocument/2006/relationships/tags" Target="../tags/tag372.xml"/><Relationship Id="rId34" Type="http://schemas.openxmlformats.org/officeDocument/2006/relationships/tags" Target="../tags/tag371.xml"/><Relationship Id="rId33" Type="http://schemas.openxmlformats.org/officeDocument/2006/relationships/tags" Target="../tags/tag370.xml"/><Relationship Id="rId32" Type="http://schemas.openxmlformats.org/officeDocument/2006/relationships/tags" Target="../tags/tag369.xml"/><Relationship Id="rId31" Type="http://schemas.openxmlformats.org/officeDocument/2006/relationships/tags" Target="../tags/tag368.xml"/><Relationship Id="rId30" Type="http://schemas.openxmlformats.org/officeDocument/2006/relationships/image" Target="../media/image95.wmf"/><Relationship Id="rId3" Type="http://schemas.openxmlformats.org/officeDocument/2006/relationships/tags" Target="../tags/tag352.xml"/><Relationship Id="rId29" Type="http://schemas.openxmlformats.org/officeDocument/2006/relationships/oleObject" Target="../embeddings/oleObject62.bin"/><Relationship Id="rId28" Type="http://schemas.openxmlformats.org/officeDocument/2006/relationships/image" Target="../media/image94.wmf"/><Relationship Id="rId27" Type="http://schemas.openxmlformats.org/officeDocument/2006/relationships/oleObject" Target="../embeddings/oleObject61.bin"/><Relationship Id="rId26" Type="http://schemas.openxmlformats.org/officeDocument/2006/relationships/image" Target="../media/image93.wmf"/><Relationship Id="rId25" Type="http://schemas.openxmlformats.org/officeDocument/2006/relationships/oleObject" Target="../embeddings/oleObject60.bin"/><Relationship Id="rId24" Type="http://schemas.openxmlformats.org/officeDocument/2006/relationships/image" Target="../media/image92.wmf"/><Relationship Id="rId23" Type="http://schemas.openxmlformats.org/officeDocument/2006/relationships/oleObject" Target="../embeddings/oleObject59.bin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58.bin"/><Relationship Id="rId20" Type="http://schemas.openxmlformats.org/officeDocument/2006/relationships/tags" Target="../tags/tag367.xml"/><Relationship Id="rId2" Type="http://schemas.openxmlformats.org/officeDocument/2006/relationships/tags" Target="../tags/tag351.xml"/><Relationship Id="rId19" Type="http://schemas.openxmlformats.org/officeDocument/2006/relationships/tags" Target="../tags/tag366.xml"/><Relationship Id="rId18" Type="http://schemas.openxmlformats.org/officeDocument/2006/relationships/tags" Target="../tags/tag365.xml"/><Relationship Id="rId17" Type="http://schemas.openxmlformats.org/officeDocument/2006/relationships/tags" Target="../tags/tag364.xml"/><Relationship Id="rId16" Type="http://schemas.openxmlformats.org/officeDocument/2006/relationships/tags" Target="../tags/tag363.xml"/><Relationship Id="rId15" Type="http://schemas.openxmlformats.org/officeDocument/2006/relationships/tags" Target="../tags/tag362.xml"/><Relationship Id="rId14" Type="http://schemas.openxmlformats.org/officeDocument/2006/relationships/tags" Target="../tags/tag361.xml"/><Relationship Id="rId13" Type="http://schemas.openxmlformats.org/officeDocument/2006/relationships/image" Target="../media/image90.png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image" Target="../media/image89.png"/><Relationship Id="rId1" Type="http://schemas.openxmlformats.org/officeDocument/2006/relationships/tags" Target="../tags/tag35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83.xml"/><Relationship Id="rId8" Type="http://schemas.openxmlformats.org/officeDocument/2006/relationships/tags" Target="../tags/tag382.xml"/><Relationship Id="rId7" Type="http://schemas.openxmlformats.org/officeDocument/2006/relationships/tags" Target="../tags/tag381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4" Type="http://schemas.openxmlformats.org/officeDocument/2006/relationships/vmlDrawing" Target="../drawings/vmlDrawing21.vml"/><Relationship Id="rId43" Type="http://schemas.openxmlformats.org/officeDocument/2006/relationships/slideLayout" Target="../slideLayouts/slideLayout7.xml"/><Relationship Id="rId42" Type="http://schemas.openxmlformats.org/officeDocument/2006/relationships/tags" Target="../tags/tag399.xml"/><Relationship Id="rId41" Type="http://schemas.openxmlformats.org/officeDocument/2006/relationships/image" Target="../media/image8.png"/><Relationship Id="rId40" Type="http://schemas.openxmlformats.org/officeDocument/2006/relationships/tags" Target="../tags/tag398.xml"/><Relationship Id="rId4" Type="http://schemas.openxmlformats.org/officeDocument/2006/relationships/tags" Target="../tags/tag378.xml"/><Relationship Id="rId39" Type="http://schemas.openxmlformats.org/officeDocument/2006/relationships/tags" Target="../tags/tag397.xml"/><Relationship Id="rId38" Type="http://schemas.openxmlformats.org/officeDocument/2006/relationships/tags" Target="../tags/tag396.xml"/><Relationship Id="rId37" Type="http://schemas.openxmlformats.org/officeDocument/2006/relationships/tags" Target="../tags/tag395.xml"/><Relationship Id="rId36" Type="http://schemas.openxmlformats.org/officeDocument/2006/relationships/tags" Target="../tags/tag394.xml"/><Relationship Id="rId35" Type="http://schemas.openxmlformats.org/officeDocument/2006/relationships/tags" Target="../tags/tag393.xml"/><Relationship Id="rId34" Type="http://schemas.openxmlformats.org/officeDocument/2006/relationships/image" Target="../media/image104.wmf"/><Relationship Id="rId33" Type="http://schemas.openxmlformats.org/officeDocument/2006/relationships/oleObject" Target="../embeddings/oleObject69.bin"/><Relationship Id="rId32" Type="http://schemas.openxmlformats.org/officeDocument/2006/relationships/image" Target="../media/image103.wmf"/><Relationship Id="rId31" Type="http://schemas.openxmlformats.org/officeDocument/2006/relationships/oleObject" Target="../embeddings/oleObject68.bin"/><Relationship Id="rId30" Type="http://schemas.openxmlformats.org/officeDocument/2006/relationships/image" Target="../media/image102.wmf"/><Relationship Id="rId3" Type="http://schemas.openxmlformats.org/officeDocument/2006/relationships/tags" Target="../tags/tag377.xml"/><Relationship Id="rId29" Type="http://schemas.openxmlformats.org/officeDocument/2006/relationships/oleObject" Target="../embeddings/oleObject67.bin"/><Relationship Id="rId28" Type="http://schemas.openxmlformats.org/officeDocument/2006/relationships/image" Target="../media/image101.w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100.w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99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98.wmf"/><Relationship Id="rId21" Type="http://schemas.openxmlformats.org/officeDocument/2006/relationships/oleObject" Target="../embeddings/oleObject63.bin"/><Relationship Id="rId20" Type="http://schemas.openxmlformats.org/officeDocument/2006/relationships/tags" Target="../tags/tag392.xml"/><Relationship Id="rId2" Type="http://schemas.openxmlformats.org/officeDocument/2006/relationships/tags" Target="../tags/tag376.xml"/><Relationship Id="rId19" Type="http://schemas.openxmlformats.org/officeDocument/2006/relationships/tags" Target="../tags/tag391.xml"/><Relationship Id="rId18" Type="http://schemas.openxmlformats.org/officeDocument/2006/relationships/tags" Target="../tags/tag390.xml"/><Relationship Id="rId17" Type="http://schemas.openxmlformats.org/officeDocument/2006/relationships/tags" Target="../tags/tag389.xml"/><Relationship Id="rId16" Type="http://schemas.openxmlformats.org/officeDocument/2006/relationships/tags" Target="../tags/tag388.xml"/><Relationship Id="rId15" Type="http://schemas.openxmlformats.org/officeDocument/2006/relationships/tags" Target="../tags/tag387.xml"/><Relationship Id="rId14" Type="http://schemas.openxmlformats.org/officeDocument/2006/relationships/tags" Target="../tags/tag386.xml"/><Relationship Id="rId13" Type="http://schemas.openxmlformats.org/officeDocument/2006/relationships/image" Target="../media/image97.png"/><Relationship Id="rId12" Type="http://schemas.openxmlformats.org/officeDocument/2006/relationships/tags" Target="../tags/tag385.xml"/><Relationship Id="rId11" Type="http://schemas.openxmlformats.org/officeDocument/2006/relationships/tags" Target="../tags/tag384.xml"/><Relationship Id="rId10" Type="http://schemas.openxmlformats.org/officeDocument/2006/relationships/image" Target="../media/image96.png"/><Relationship Id="rId1" Type="http://schemas.openxmlformats.org/officeDocument/2006/relationships/tags" Target="../tags/tag37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4.xml"/><Relationship Id="rId14" Type="http://schemas.openxmlformats.org/officeDocument/2006/relationships/image" Target="../media/image8.png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105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7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image" Target="../media/image111.png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image" Target="../media/image110.png"/><Relationship Id="rId35" Type="http://schemas.openxmlformats.org/officeDocument/2006/relationships/vmlDrawing" Target="../drawings/vmlDrawing23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414.xml"/><Relationship Id="rId32" Type="http://schemas.openxmlformats.org/officeDocument/2006/relationships/image" Target="../media/image8.png"/><Relationship Id="rId31" Type="http://schemas.openxmlformats.org/officeDocument/2006/relationships/tags" Target="../tags/tag413.xml"/><Relationship Id="rId30" Type="http://schemas.openxmlformats.org/officeDocument/2006/relationships/tags" Target="../tags/tag412.xml"/><Relationship Id="rId3" Type="http://schemas.openxmlformats.org/officeDocument/2006/relationships/image" Target="../media/image109.png"/><Relationship Id="rId29" Type="http://schemas.openxmlformats.org/officeDocument/2006/relationships/tags" Target="../tags/tag411.xml"/><Relationship Id="rId28" Type="http://schemas.openxmlformats.org/officeDocument/2006/relationships/tags" Target="../tags/tag410.xml"/><Relationship Id="rId27" Type="http://schemas.openxmlformats.org/officeDocument/2006/relationships/tags" Target="../tags/tag409.xml"/><Relationship Id="rId26" Type="http://schemas.openxmlformats.org/officeDocument/2006/relationships/tags" Target="../tags/tag408.xml"/><Relationship Id="rId25" Type="http://schemas.openxmlformats.org/officeDocument/2006/relationships/image" Target="../media/image118.wmf"/><Relationship Id="rId24" Type="http://schemas.openxmlformats.org/officeDocument/2006/relationships/oleObject" Target="../embeddings/oleObject80.bin"/><Relationship Id="rId23" Type="http://schemas.openxmlformats.org/officeDocument/2006/relationships/image" Target="../media/image117.wmf"/><Relationship Id="rId22" Type="http://schemas.openxmlformats.org/officeDocument/2006/relationships/oleObject" Target="../embeddings/oleObject79.bin"/><Relationship Id="rId21" Type="http://schemas.openxmlformats.org/officeDocument/2006/relationships/image" Target="../media/image116.wmf"/><Relationship Id="rId20" Type="http://schemas.openxmlformats.org/officeDocument/2006/relationships/oleObject" Target="../embeddings/oleObject78.bin"/><Relationship Id="rId2" Type="http://schemas.openxmlformats.org/officeDocument/2006/relationships/tags" Target="../tags/tag401.xml"/><Relationship Id="rId19" Type="http://schemas.openxmlformats.org/officeDocument/2006/relationships/image" Target="../media/image115.wmf"/><Relationship Id="rId18" Type="http://schemas.openxmlformats.org/officeDocument/2006/relationships/oleObject" Target="../embeddings/oleObject77.bin"/><Relationship Id="rId17" Type="http://schemas.openxmlformats.org/officeDocument/2006/relationships/image" Target="../media/image114.wmf"/><Relationship Id="rId16" Type="http://schemas.openxmlformats.org/officeDocument/2006/relationships/oleObject" Target="../embeddings/oleObject76.bin"/><Relationship Id="rId15" Type="http://schemas.openxmlformats.org/officeDocument/2006/relationships/image" Target="../media/image113.wmf"/><Relationship Id="rId14" Type="http://schemas.openxmlformats.org/officeDocument/2006/relationships/oleObject" Target="../embeddings/oleObject75.bin"/><Relationship Id="rId13" Type="http://schemas.openxmlformats.org/officeDocument/2006/relationships/image" Target="../media/image112.wmf"/><Relationship Id="rId12" Type="http://schemas.openxmlformats.org/officeDocument/2006/relationships/oleObject" Target="../embeddings/oleObject74.bin"/><Relationship Id="rId11" Type="http://schemas.openxmlformats.org/officeDocument/2006/relationships/tags" Target="../tags/tag407.xml"/><Relationship Id="rId10" Type="http://schemas.openxmlformats.org/officeDocument/2006/relationships/tags" Target="../tags/tag406.xml"/><Relationship Id="rId1" Type="http://schemas.openxmlformats.org/officeDocument/2006/relationships/tags" Target="../tags/tag40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7.bin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5.xml"/><Relationship Id="rId14" Type="http://schemas.openxmlformats.org/officeDocument/2006/relationships/image" Target="../media/image8.png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8.bin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7.xml"/><Relationship Id="rId15" Type="http://schemas.openxmlformats.org/officeDocument/2006/relationships/image" Target="../media/image8.png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8.xml"/><Relationship Id="rId12" Type="http://schemas.openxmlformats.org/officeDocument/2006/relationships/image" Target="../media/image8.png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9.bin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9.xml"/><Relationship Id="rId16" Type="http://schemas.openxmlformats.org/officeDocument/2006/relationships/image" Target="../media/image8.png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19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0.xml"/><Relationship Id="rId13" Type="http://schemas.openxmlformats.org/officeDocument/2006/relationships/image" Target="../media/image8.png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1.bin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91.xml"/><Relationship Id="rId14" Type="http://schemas.openxmlformats.org/officeDocument/2006/relationships/image" Target="../media/image8.png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798" y="1517015"/>
            <a:ext cx="5991097" cy="132588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章作业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波动光学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946400" y="4381500"/>
            <a:ext cx="3251200" cy="381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总分: 100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200" y="5905500"/>
            <a:ext cx="87376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504" y="936160"/>
            <a:ext cx="9036496" cy="124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46712" y="1732920"/>
            <a:ext cx="439126" cy="439126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615224" y="1736475"/>
            <a:ext cx="439126" cy="439126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32949" y="1731971"/>
            <a:ext cx="439126" cy="439126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890362" y="1731022"/>
            <a:ext cx="439126" cy="439126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aphicFrame>
        <p:nvGraphicFramePr>
          <p:cNvPr id="25610" name="Object 35"/>
          <p:cNvGraphicFramePr>
            <a:graphicFrameLocks noChangeAspect="1"/>
          </p:cNvGraphicFramePr>
          <p:nvPr/>
        </p:nvGraphicFramePr>
        <p:xfrm>
          <a:off x="1889125" y="3057525"/>
          <a:ext cx="153924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6" imgW="457200" imgH="177165" progId="Equation.3">
                  <p:embed/>
                </p:oleObj>
              </mc:Choice>
              <mc:Fallback>
                <p:oleObj name="" r:id="rId6" imgW="457200" imgH="1771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9125" y="3057525"/>
                        <a:ext cx="1539240" cy="556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4"/>
          <p:cNvGraphicFramePr/>
          <p:nvPr/>
        </p:nvGraphicFramePr>
        <p:xfrm>
          <a:off x="1689100" y="3994785"/>
          <a:ext cx="1939290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8" imgW="927100" imgH="393700" progId="Equation.3">
                  <p:embed/>
                </p:oleObj>
              </mc:Choice>
              <mc:Fallback>
                <p:oleObj name="" r:id="rId8" imgW="927100" imgH="3937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100" y="3994785"/>
                        <a:ext cx="1939290" cy="1173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839004"/>
            <a:ext cx="9152440" cy="125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18131" y="1232857"/>
            <a:ext cx="369243" cy="36924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629765" y="1250701"/>
            <a:ext cx="369243" cy="36924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18128" y="1674818"/>
            <a:ext cx="369243" cy="36924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632938" y="1673870"/>
            <a:ext cx="369243" cy="36924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aphicFrame>
        <p:nvGraphicFramePr>
          <p:cNvPr id="22535" name="Object 10"/>
          <p:cNvGraphicFramePr/>
          <p:nvPr/>
        </p:nvGraphicFramePr>
        <p:xfrm>
          <a:off x="579120" y="2168525"/>
          <a:ext cx="18351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6" imgW="1091565" imgH="673100" progId="Equation.3">
                  <p:embed/>
                </p:oleObj>
              </mc:Choice>
              <mc:Fallback>
                <p:oleObj name="" r:id="rId6" imgW="1091565" imgH="673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120" y="2168525"/>
                        <a:ext cx="1835150" cy="879475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1"/>
          <p:cNvSpPr txBox="1"/>
          <p:nvPr/>
        </p:nvSpPr>
        <p:spPr>
          <a:xfrm>
            <a:off x="254000" y="2996565"/>
            <a:ext cx="365760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当入射角为布儒斯特角时，</a:t>
            </a:r>
            <a:r>
              <a:rPr lang="zh-CN" altLang="en-US" sz="2400" dirty="0">
                <a:solidFill>
                  <a:srgbClr val="1404E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反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射光为</a:t>
            </a:r>
            <a:r>
              <a:rPr lang="zh-CN" altLang="en-US" sz="2400" dirty="0">
                <a:solidFill>
                  <a:srgbClr val="1404E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完全偏振光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，且振动面垂直入射面（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分量）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104640" y="2541270"/>
            <a:ext cx="4984701" cy="3788396"/>
            <a:chOff x="8228" y="2898"/>
            <a:chExt cx="8509" cy="6937"/>
          </a:xfrm>
        </p:grpSpPr>
        <p:sp>
          <p:nvSpPr>
            <p:cNvPr id="5" name="Rectangle 2"/>
            <p:cNvSpPr/>
            <p:nvPr/>
          </p:nvSpPr>
          <p:spPr>
            <a:xfrm>
              <a:off x="8228" y="2898"/>
              <a:ext cx="8509" cy="64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6" name="Group 3"/>
            <p:cNvGrpSpPr/>
            <p:nvPr/>
          </p:nvGrpSpPr>
          <p:grpSpPr>
            <a:xfrm>
              <a:off x="8683" y="5071"/>
              <a:ext cx="7611" cy="2560"/>
              <a:chOff x="528" y="1344"/>
              <a:chExt cx="1920" cy="1024"/>
            </a:xfrm>
          </p:grpSpPr>
          <p:sp>
            <p:nvSpPr>
              <p:cNvPr id="22531" name="Rectangle 4"/>
              <p:cNvSpPr/>
              <p:nvPr/>
            </p:nvSpPr>
            <p:spPr>
              <a:xfrm>
                <a:off x="528" y="1344"/>
                <a:ext cx="1920" cy="1024"/>
              </a:xfrm>
              <a:prstGeom prst="rect">
                <a:avLst/>
              </a:prstGeom>
              <a:solidFill>
                <a:srgbClr val="C5FFFF">
                  <a:alpha val="50195"/>
                </a:srgbClr>
              </a:solidFill>
              <a:ln w="19050" cap="flat" cmpd="sng">
                <a:solidFill>
                  <a:srgbClr val="0066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2532" name="Object 11"/>
              <p:cNvGraphicFramePr/>
              <p:nvPr/>
            </p:nvGraphicFramePr>
            <p:xfrm>
              <a:off x="2220" y="1374"/>
              <a:ext cx="188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8" imgW="165100" imgH="215900" progId="Equation.3">
                      <p:embed/>
                    </p:oleObj>
                  </mc:Choice>
                  <mc:Fallback>
                    <p:oleObj name="" r:id="rId8" imgW="165100" imgH="2159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220" y="1374"/>
                            <a:ext cx="188" cy="4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20"/>
            <p:cNvGrpSpPr/>
            <p:nvPr/>
          </p:nvGrpSpPr>
          <p:grpSpPr>
            <a:xfrm>
              <a:off x="8360" y="3525"/>
              <a:ext cx="2988" cy="1493"/>
              <a:chOff x="341" y="731"/>
              <a:chExt cx="1195" cy="597"/>
            </a:xfrm>
          </p:grpSpPr>
          <p:sp>
            <p:nvSpPr>
              <p:cNvPr id="22538" name="Line 21"/>
              <p:cNvSpPr/>
              <p:nvPr/>
            </p:nvSpPr>
            <p:spPr>
              <a:xfrm rot="1813361">
                <a:off x="341" y="1040"/>
                <a:ext cx="1195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22539" name="Line 22"/>
              <p:cNvSpPr/>
              <p:nvPr/>
            </p:nvSpPr>
            <p:spPr>
              <a:xfrm rot="1813361">
                <a:off x="596" y="731"/>
                <a:ext cx="0" cy="22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40" name="Line 23"/>
              <p:cNvSpPr/>
              <p:nvPr/>
            </p:nvSpPr>
            <p:spPr>
              <a:xfrm rot="1813361">
                <a:off x="763" y="829"/>
                <a:ext cx="0" cy="22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41" name="Line 24"/>
              <p:cNvSpPr/>
              <p:nvPr/>
            </p:nvSpPr>
            <p:spPr>
              <a:xfrm rot="1813361">
                <a:off x="931" y="927"/>
                <a:ext cx="0" cy="22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42" name="Line 25"/>
              <p:cNvSpPr/>
              <p:nvPr/>
            </p:nvSpPr>
            <p:spPr>
              <a:xfrm rot="1813361">
                <a:off x="1099" y="1024"/>
                <a:ext cx="0" cy="22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43" name="Line 26"/>
              <p:cNvSpPr/>
              <p:nvPr/>
            </p:nvSpPr>
            <p:spPr>
              <a:xfrm rot="1813361">
                <a:off x="1296" y="1104"/>
                <a:ext cx="0" cy="22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44" name="Oval 27"/>
              <p:cNvSpPr/>
              <p:nvPr/>
            </p:nvSpPr>
            <p:spPr>
              <a:xfrm rot="1813361">
                <a:off x="480" y="767"/>
                <a:ext cx="65" cy="5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45" name="Oval 28"/>
              <p:cNvSpPr/>
              <p:nvPr/>
            </p:nvSpPr>
            <p:spPr>
              <a:xfrm rot="1813361">
                <a:off x="647" y="865"/>
                <a:ext cx="65" cy="5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46" name="Oval 29"/>
              <p:cNvSpPr/>
              <p:nvPr/>
            </p:nvSpPr>
            <p:spPr>
              <a:xfrm rot="1813361">
                <a:off x="815" y="962"/>
                <a:ext cx="64" cy="5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47" name="Oval 30"/>
              <p:cNvSpPr/>
              <p:nvPr/>
            </p:nvSpPr>
            <p:spPr>
              <a:xfrm rot="1813361">
                <a:off x="983" y="1059"/>
                <a:ext cx="64" cy="5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48" name="Oval 31"/>
              <p:cNvSpPr/>
              <p:nvPr/>
            </p:nvSpPr>
            <p:spPr>
              <a:xfrm rot="1813361">
                <a:off x="1149" y="1157"/>
                <a:ext cx="65" cy="5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258" name="Line 32"/>
            <p:cNvSpPr/>
            <p:nvPr/>
          </p:nvSpPr>
          <p:spPr>
            <a:xfrm rot="-1745951">
              <a:off x="10850" y="4300"/>
              <a:ext cx="3360" cy="1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0259" name="Oval 33"/>
            <p:cNvSpPr/>
            <p:nvPr/>
          </p:nvSpPr>
          <p:spPr>
            <a:xfrm rot="-1745951">
              <a:off x="11333" y="4833"/>
              <a:ext cx="160" cy="15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60" name="Oval 34"/>
            <p:cNvSpPr/>
            <p:nvPr/>
          </p:nvSpPr>
          <p:spPr>
            <a:xfrm rot="-1745951">
              <a:off x="11908" y="4488"/>
              <a:ext cx="160" cy="15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61" name="Oval 35"/>
            <p:cNvSpPr/>
            <p:nvPr/>
          </p:nvSpPr>
          <p:spPr>
            <a:xfrm rot="-1745951">
              <a:off x="12388" y="4248"/>
              <a:ext cx="160" cy="15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62" name="Oval 36"/>
            <p:cNvSpPr/>
            <p:nvPr/>
          </p:nvSpPr>
          <p:spPr>
            <a:xfrm rot="-1745951">
              <a:off x="12868" y="3970"/>
              <a:ext cx="160" cy="15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63" name="Oval 37"/>
            <p:cNvSpPr/>
            <p:nvPr/>
          </p:nvSpPr>
          <p:spPr>
            <a:xfrm rot="-1745951">
              <a:off x="13268" y="3730"/>
              <a:ext cx="160" cy="15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0246" name="Object 6"/>
            <p:cNvGraphicFramePr/>
            <p:nvPr/>
          </p:nvGraphicFramePr>
          <p:xfrm>
            <a:off x="10388" y="3378"/>
            <a:ext cx="492" cy="1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0" imgW="165100" imgH="329565" progId="Equation.3">
                    <p:embed/>
                  </p:oleObj>
                </mc:Choice>
                <mc:Fallback>
                  <p:oleObj name="" r:id="rId10" imgW="165100" imgH="329565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388" y="3378"/>
                          <a:ext cx="492" cy="10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7"/>
            <p:cNvGraphicFramePr/>
            <p:nvPr/>
          </p:nvGraphicFramePr>
          <p:xfrm>
            <a:off x="11468" y="3378"/>
            <a:ext cx="490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2" imgW="165100" imgH="329565" progId="Equation.3">
                    <p:embed/>
                  </p:oleObj>
                </mc:Choice>
                <mc:Fallback>
                  <p:oleObj name="" r:id="rId12" imgW="165100" imgH="3295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468" y="3378"/>
                          <a:ext cx="490" cy="10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Arc 40"/>
            <p:cNvSpPr/>
            <p:nvPr/>
          </p:nvSpPr>
          <p:spPr>
            <a:xfrm rot="9220608" flipH="1" flipV="1">
              <a:off x="11195" y="4215"/>
              <a:ext cx="518" cy="623"/>
            </a:xfrm>
            <a:custGeom>
              <a:avLst/>
              <a:gdLst/>
              <a:ahLst/>
              <a:cxnLst>
                <a:cxn ang="0">
                  <a:pos x="0" y="548010249"/>
                </a:cxn>
                <a:cxn ang="0">
                  <a:pos x="2147483647" y="2147483647"/>
                </a:cxn>
                <a:cxn ang="0">
                  <a:pos x="1332244587" y="2147483647"/>
                </a:cxn>
              </a:cxnLst>
              <a:pathLst>
                <a:path w="24985" h="21600" fill="none">
                  <a:moveTo>
                    <a:pt x="-1" y="266"/>
                  </a:moveTo>
                  <a:cubicBezTo>
                    <a:pt x="1119" y="89"/>
                    <a:pt x="2251" y="-1"/>
                    <a:pt x="3385" y="0"/>
                  </a:cubicBezTo>
                  <a:cubicBezTo>
                    <a:pt x="15314" y="0"/>
                    <a:pt x="24985" y="9670"/>
                    <a:pt x="24985" y="21600"/>
                  </a:cubicBezTo>
                </a:path>
                <a:path w="24985" h="21600" stroke="0">
                  <a:moveTo>
                    <a:pt x="-1" y="266"/>
                  </a:moveTo>
                  <a:cubicBezTo>
                    <a:pt x="1119" y="89"/>
                    <a:pt x="2251" y="-1"/>
                    <a:pt x="3385" y="0"/>
                  </a:cubicBezTo>
                  <a:cubicBezTo>
                    <a:pt x="15314" y="0"/>
                    <a:pt x="24985" y="9670"/>
                    <a:pt x="24985" y="21600"/>
                  </a:cubicBezTo>
                  <a:lnTo>
                    <a:pt x="3385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Line 41"/>
            <p:cNvSpPr/>
            <p:nvPr/>
          </p:nvSpPr>
          <p:spPr>
            <a:xfrm>
              <a:off x="11108" y="3258"/>
              <a:ext cx="0" cy="408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sm" len="lg"/>
            </a:ln>
          </p:spPr>
        </p:sp>
        <p:graphicFrame>
          <p:nvGraphicFramePr>
            <p:cNvPr id="10248" name="Object 8"/>
            <p:cNvGraphicFramePr/>
            <p:nvPr/>
          </p:nvGraphicFramePr>
          <p:xfrm>
            <a:off x="15391" y="4103"/>
            <a:ext cx="693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3" imgW="228600" imgH="317500" progId="Equation.3">
                    <p:embed/>
                  </p:oleObj>
                </mc:Choice>
                <mc:Fallback>
                  <p:oleObj name="" r:id="rId13" imgW="228600" imgH="3175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91" y="4103"/>
                          <a:ext cx="693" cy="9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43"/>
            <p:cNvGrpSpPr/>
            <p:nvPr/>
          </p:nvGrpSpPr>
          <p:grpSpPr>
            <a:xfrm>
              <a:off x="11228" y="4935"/>
              <a:ext cx="1175" cy="2880"/>
              <a:chOff x="1488" y="1295"/>
              <a:chExt cx="470" cy="1152"/>
            </a:xfrm>
          </p:grpSpPr>
          <p:sp>
            <p:nvSpPr>
              <p:cNvPr id="22561" name="Line 44"/>
              <p:cNvSpPr/>
              <p:nvPr/>
            </p:nvSpPr>
            <p:spPr>
              <a:xfrm rot="3581093" flipH="1">
                <a:off x="1171" y="1860"/>
                <a:ext cx="1152" cy="1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triangle" w="sm" len="lg"/>
                <a:tailEnd type="none" w="sm" len="lg"/>
              </a:ln>
            </p:spPr>
          </p:sp>
          <p:sp>
            <p:nvSpPr>
              <p:cNvPr id="22562" name="Line 45"/>
              <p:cNvSpPr/>
              <p:nvPr/>
            </p:nvSpPr>
            <p:spPr>
              <a:xfrm rot="3581093" flipV="1">
                <a:off x="1584" y="1488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63" name="Line 46"/>
              <p:cNvSpPr/>
              <p:nvPr/>
            </p:nvSpPr>
            <p:spPr>
              <a:xfrm rot="3581093">
                <a:off x="1852" y="1932"/>
                <a:ext cx="18" cy="18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64" name="Oval 47"/>
              <p:cNvSpPr/>
              <p:nvPr/>
            </p:nvSpPr>
            <p:spPr>
              <a:xfrm rot="3581093">
                <a:off x="1484" y="1446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65" name="Oval 48"/>
              <p:cNvSpPr/>
              <p:nvPr/>
            </p:nvSpPr>
            <p:spPr>
              <a:xfrm rot="3581093">
                <a:off x="1695" y="1778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66" name="Oval 49"/>
              <p:cNvSpPr/>
              <p:nvPr/>
            </p:nvSpPr>
            <p:spPr>
              <a:xfrm rot="3581093">
                <a:off x="1886" y="2094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67" name="Line 50"/>
              <p:cNvSpPr/>
              <p:nvPr/>
            </p:nvSpPr>
            <p:spPr>
              <a:xfrm rot="3581093">
                <a:off x="1766" y="1814"/>
                <a:ext cx="18" cy="18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568" name="Line 51"/>
              <p:cNvSpPr/>
              <p:nvPr/>
            </p:nvSpPr>
            <p:spPr>
              <a:xfrm rot="3581093">
                <a:off x="1670" y="1622"/>
                <a:ext cx="18" cy="18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</p:grpSp>
        <p:sp>
          <p:nvSpPr>
            <p:cNvPr id="10268" name="Arc 53"/>
            <p:cNvSpPr/>
            <p:nvPr/>
          </p:nvSpPr>
          <p:spPr>
            <a:xfrm rot="6572052" flipH="1" flipV="1">
              <a:off x="10465" y="4130"/>
              <a:ext cx="455" cy="623"/>
            </a:xfrm>
            <a:custGeom>
              <a:avLst/>
              <a:gdLst/>
              <a:ahLst/>
              <a:cxnLst>
                <a:cxn ang="0">
                  <a:pos x="0" y="6171599"/>
                </a:cxn>
                <a:cxn ang="0">
                  <a:pos x="2147483647" y="2147483647"/>
                </a:cxn>
                <a:cxn ang="0">
                  <a:pos x="141913226" y="2147483647"/>
                </a:cxn>
              </a:cxnLst>
              <a:pathLst>
                <a:path w="21960" h="21600" fill="none">
                  <a:moveTo>
                    <a:pt x="0" y="3"/>
                  </a:moveTo>
                  <a:cubicBezTo>
                    <a:pt x="119" y="1"/>
                    <a:pt x="239" y="-1"/>
                    <a:pt x="360" y="0"/>
                  </a:cubicBezTo>
                  <a:cubicBezTo>
                    <a:pt x="12289" y="0"/>
                    <a:pt x="21960" y="9670"/>
                    <a:pt x="21960" y="21600"/>
                  </a:cubicBezTo>
                </a:path>
                <a:path w="21960" h="21600" stroke="0">
                  <a:moveTo>
                    <a:pt x="0" y="3"/>
                  </a:moveTo>
                  <a:cubicBezTo>
                    <a:pt x="119" y="1"/>
                    <a:pt x="239" y="-1"/>
                    <a:pt x="360" y="0"/>
                  </a:cubicBezTo>
                  <a:cubicBezTo>
                    <a:pt x="12289" y="0"/>
                    <a:pt x="21960" y="9670"/>
                    <a:pt x="21960" y="21600"/>
                  </a:cubicBezTo>
                  <a:lnTo>
                    <a:pt x="36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CC66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" name="Group 54"/>
            <p:cNvGrpSpPr/>
            <p:nvPr/>
          </p:nvGrpSpPr>
          <p:grpSpPr>
            <a:xfrm>
              <a:off x="11150" y="5658"/>
              <a:ext cx="558" cy="1200"/>
              <a:chOff x="1457" y="1584"/>
              <a:chExt cx="223" cy="480"/>
            </a:xfrm>
          </p:grpSpPr>
          <p:sp>
            <p:nvSpPr>
              <p:cNvPr id="22572" name="Arc 55"/>
              <p:cNvSpPr/>
              <p:nvPr/>
            </p:nvSpPr>
            <p:spPr>
              <a:xfrm rot="-8332883" flipH="1">
                <a:off x="1488" y="1584"/>
                <a:ext cx="95" cy="1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403" h="21600" fill="none">
                    <a:moveTo>
                      <a:pt x="-1" y="0"/>
                    </a:moveTo>
                    <a:cubicBezTo>
                      <a:pt x="10805" y="0"/>
                      <a:pt x="19948" y="7984"/>
                      <a:pt x="21403" y="18690"/>
                    </a:cubicBezTo>
                  </a:path>
                  <a:path w="21403" h="21600" stroke="0">
                    <a:moveTo>
                      <a:pt x="-1" y="0"/>
                    </a:moveTo>
                    <a:cubicBezTo>
                      <a:pt x="10805" y="0"/>
                      <a:pt x="19948" y="7984"/>
                      <a:pt x="21403" y="1869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CC66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2573" name="Object 9"/>
              <p:cNvGraphicFramePr/>
              <p:nvPr/>
            </p:nvGraphicFramePr>
            <p:xfrm>
              <a:off x="1457" y="1753"/>
              <a:ext cx="223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15" imgW="177800" imgH="241300" progId="Equation.3">
                      <p:embed/>
                    </p:oleObj>
                  </mc:Choice>
                  <mc:Fallback>
                    <p:oleObj name="" r:id="rId15" imgW="177800" imgH="24130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457" y="1753"/>
                            <a:ext cx="223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43"/>
            <p:cNvGrpSpPr/>
            <p:nvPr/>
          </p:nvGrpSpPr>
          <p:grpSpPr>
            <a:xfrm rot="19920000">
              <a:off x="13088" y="6955"/>
              <a:ext cx="1330" cy="2880"/>
              <a:chOff x="1407" y="1265"/>
              <a:chExt cx="532" cy="1152"/>
            </a:xfrm>
          </p:grpSpPr>
          <p:sp>
            <p:nvSpPr>
              <p:cNvPr id="19" name="Line 44"/>
              <p:cNvSpPr/>
              <p:nvPr/>
            </p:nvSpPr>
            <p:spPr>
              <a:xfrm rot="3581093" flipH="1">
                <a:off x="1126" y="1833"/>
                <a:ext cx="1152" cy="1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triangle" w="sm" len="lg"/>
                <a:tailEnd type="none" w="sm" len="lg"/>
              </a:ln>
            </p:spPr>
          </p:sp>
          <p:sp>
            <p:nvSpPr>
              <p:cNvPr id="20" name="Line 45"/>
              <p:cNvSpPr/>
              <p:nvPr/>
            </p:nvSpPr>
            <p:spPr>
              <a:xfrm rot="3581093" flipV="1">
                <a:off x="1499" y="1370"/>
                <a:ext cx="7" cy="19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1" name="Line 46"/>
              <p:cNvSpPr/>
              <p:nvPr/>
            </p:nvSpPr>
            <p:spPr>
              <a:xfrm rot="3521092" flipH="1">
                <a:off x="1805" y="1894"/>
                <a:ext cx="15" cy="18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2" name="Oval 48"/>
              <p:cNvSpPr/>
              <p:nvPr/>
            </p:nvSpPr>
            <p:spPr>
              <a:xfrm rot="3581093">
                <a:off x="1637" y="1746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Oval 49"/>
              <p:cNvSpPr/>
              <p:nvPr/>
            </p:nvSpPr>
            <p:spPr>
              <a:xfrm rot="3581093">
                <a:off x="1875" y="2173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50"/>
              <p:cNvSpPr/>
              <p:nvPr/>
            </p:nvSpPr>
            <p:spPr>
              <a:xfrm rot="3821092">
                <a:off x="1726" y="1790"/>
                <a:ext cx="18" cy="18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25" name="Line 51"/>
              <p:cNvSpPr/>
              <p:nvPr/>
            </p:nvSpPr>
            <p:spPr>
              <a:xfrm rot="3701092">
                <a:off x="1617" y="1580"/>
                <a:ext cx="18" cy="18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</p:grpSp>
        <p:sp>
          <p:nvSpPr>
            <p:cNvPr id="26" name="Line 32"/>
            <p:cNvSpPr/>
            <p:nvPr/>
          </p:nvSpPr>
          <p:spPr>
            <a:xfrm rot="17874049">
              <a:off x="11873" y="6288"/>
              <a:ext cx="2906" cy="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7" name="Line 32"/>
            <p:cNvSpPr/>
            <p:nvPr/>
          </p:nvSpPr>
          <p:spPr>
            <a:xfrm rot="-1745951">
              <a:off x="13872" y="4563"/>
              <a:ext cx="2180" cy="5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8" name="Line 45"/>
            <p:cNvSpPr/>
            <p:nvPr/>
          </p:nvSpPr>
          <p:spPr>
            <a:xfrm rot="23501093" flipV="1">
              <a:off x="13195" y="7690"/>
              <a:ext cx="0" cy="4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</p:spPr>
        </p:sp>
        <p:sp>
          <p:nvSpPr>
            <p:cNvPr id="29" name="Line 45"/>
            <p:cNvSpPr/>
            <p:nvPr/>
          </p:nvSpPr>
          <p:spPr>
            <a:xfrm rot="23501093" flipV="1">
              <a:off x="14429" y="8481"/>
              <a:ext cx="0" cy="4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</p:spPr>
        </p:sp>
        <p:sp>
          <p:nvSpPr>
            <p:cNvPr id="30" name="Oval 47"/>
            <p:cNvSpPr/>
            <p:nvPr/>
          </p:nvSpPr>
          <p:spPr>
            <a:xfrm rot="23501093">
              <a:off x="12866" y="6953"/>
              <a:ext cx="160" cy="15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" name="Oval 35"/>
            <p:cNvSpPr/>
            <p:nvPr/>
          </p:nvSpPr>
          <p:spPr>
            <a:xfrm rot="-1745951">
              <a:off x="13247" y="6251"/>
              <a:ext cx="160" cy="15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/>
            <p:nvPr/>
          </p:nvSpPr>
          <p:spPr>
            <a:xfrm rot="-1745951">
              <a:off x="15088" y="4417"/>
              <a:ext cx="160" cy="15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" name="Oval 35"/>
            <p:cNvSpPr/>
            <p:nvPr/>
          </p:nvSpPr>
          <p:spPr>
            <a:xfrm rot="-1745951">
              <a:off x="14298" y="4808"/>
              <a:ext cx="160" cy="15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" name="Oval 35"/>
            <p:cNvSpPr/>
            <p:nvPr/>
          </p:nvSpPr>
          <p:spPr>
            <a:xfrm rot="-1745951">
              <a:off x="13630" y="5529"/>
              <a:ext cx="160" cy="15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" name="Line 41"/>
            <p:cNvSpPr/>
            <p:nvPr/>
          </p:nvSpPr>
          <p:spPr>
            <a:xfrm>
              <a:off x="12596" y="5152"/>
              <a:ext cx="0" cy="408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sm" len="lg"/>
            </a:ln>
          </p:spPr>
        </p:sp>
        <p:graphicFrame>
          <p:nvGraphicFramePr>
            <p:cNvPr id="37" name="Object 9"/>
            <p:cNvGraphicFramePr/>
            <p:nvPr/>
          </p:nvGraphicFramePr>
          <p:xfrm>
            <a:off x="12576" y="6222"/>
            <a:ext cx="558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7" imgW="177800" imgH="241300" progId="Equation.3">
                    <p:embed/>
                  </p:oleObj>
                </mc:Choice>
                <mc:Fallback>
                  <p:oleObj name="" r:id="rId17" imgW="177800" imgH="2413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576" y="6222"/>
                          <a:ext cx="558" cy="7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7"/>
            <p:cNvGraphicFramePr/>
            <p:nvPr/>
          </p:nvGraphicFramePr>
          <p:xfrm>
            <a:off x="12644" y="7770"/>
            <a:ext cx="490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18" imgW="165100" imgH="329565" progId="Equation.3">
                    <p:embed/>
                  </p:oleObj>
                </mc:Choice>
                <mc:Fallback>
                  <p:oleObj name="" r:id="rId18" imgW="165100" imgH="3295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644" y="7770"/>
                          <a:ext cx="490" cy="10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10"/>
          <p:cNvGraphicFramePr/>
          <p:nvPr/>
        </p:nvGraphicFramePr>
        <p:xfrm>
          <a:off x="787400" y="5201920"/>
          <a:ext cx="1835150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9" imgW="634365" imgH="431800" progId="Equation.3">
                  <p:embed/>
                </p:oleObj>
              </mc:Choice>
              <mc:Fallback>
                <p:oleObj name="" r:id="rId19" imgW="634365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7400" y="5201920"/>
                        <a:ext cx="1835150" cy="90424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44"/>
          <p:cNvSpPr/>
          <p:nvPr/>
        </p:nvSpPr>
        <p:spPr>
          <a:xfrm rot="3581093" flipH="1">
            <a:off x="7423785" y="3967480"/>
            <a:ext cx="490855" cy="2984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triangle" w="sm" len="lg"/>
            <a:tailEnd type="none" w="sm" len="lg"/>
          </a:ln>
        </p:spPr>
      </p:sp>
      <p:graphicFrame>
        <p:nvGraphicFramePr>
          <p:cNvPr id="4" name="Object 10"/>
          <p:cNvGraphicFramePr/>
          <p:nvPr/>
        </p:nvGraphicFramePr>
        <p:xfrm>
          <a:off x="787400" y="4386263"/>
          <a:ext cx="176403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1" imgW="609600" imgH="393700" progId="Equation.3">
                  <p:embed/>
                </p:oleObj>
              </mc:Choice>
              <mc:Fallback>
                <p:oleObj name="" r:id="rId21" imgW="60960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7400" y="4386263"/>
                        <a:ext cx="1764030" cy="824865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6"/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418915"/>
            <a:ext cx="9144000" cy="87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397221" y="262482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381095" y="336776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60975" y="270099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860975" y="344394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50" y="615995"/>
            <a:ext cx="2400000" cy="723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89405" y="4761865"/>
            <a:ext cx="5965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内疏外密，</a:t>
            </a:r>
            <a:r>
              <a:rPr lang="zh-CN" altLang="en-US" sz="2800">
                <a:solidFill>
                  <a:srgbClr val="3123EB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薄疏厚密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，红疏紫密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57350" y="18430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57350" y="270033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42975" y="1907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42975" y="276463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05381"/>
            <a:ext cx="9144000" cy="53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931035" y="3557588"/>
          <a:ext cx="1279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6" imgW="876300" imgH="609600" progId="Equation.3">
                  <p:embed/>
                </p:oleObj>
              </mc:Choice>
              <mc:Fallback>
                <p:oleObj name="" r:id="rId6" imgW="876300" imgH="6096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1035" y="3557588"/>
                        <a:ext cx="127952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0730" y="4983480"/>
            <a:ext cx="795274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劈尖夹角越小，条纹间距越大，条纹向背离棱边方向移动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728788" y="185039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28788" y="268351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14413" y="18924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14413" y="274970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02987"/>
            <a:ext cx="9144000" cy="80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1" name="Object 1025"/>
          <p:cNvGraphicFramePr>
            <a:graphicFrameLocks noChangeAspect="1"/>
          </p:cNvGraphicFramePr>
          <p:nvPr/>
        </p:nvGraphicFramePr>
        <p:xfrm>
          <a:off x="3101658" y="3318828"/>
          <a:ext cx="3784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6" imgW="1752600" imgH="279400" progId="Equation.3">
                  <p:embed/>
                </p:oleObj>
              </mc:Choice>
              <mc:Fallback>
                <p:oleObj name="" r:id="rId6" imgW="1752600" imgH="2794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1658" y="3318828"/>
                        <a:ext cx="37846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6" name="Object 27"/>
          <p:cNvGraphicFramePr>
            <a:graphicFrameLocks noChangeAspect="1"/>
          </p:cNvGraphicFramePr>
          <p:nvPr/>
        </p:nvGraphicFramePr>
        <p:xfrm>
          <a:off x="3024823" y="4833938"/>
          <a:ext cx="16271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8" imgW="711200" imgH="393700" progId="Equation.3">
                  <p:embed/>
                </p:oleObj>
              </mc:Choice>
              <mc:Fallback>
                <p:oleObj name="" r:id="rId8" imgW="71120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4823" y="4833938"/>
                        <a:ext cx="1627187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21790" y="506031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3123EB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牛顿环</a:t>
            </a:r>
            <a:endParaRPr lang="zh-CN" altLang="en-US" sz="2400" dirty="0">
              <a:solidFill>
                <a:srgbClr val="3123EB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6065" y="343789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3123EB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等倾干涉</a:t>
            </a:r>
            <a:endParaRPr lang="zh-CN" altLang="zh-CN" sz="24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71235" y="3366770"/>
            <a:ext cx="914400" cy="54419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59000" y="66986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43052" name="Object 5"/>
          <p:cNvGraphicFramePr>
            <a:graphicFrameLocks noChangeAspect="1"/>
          </p:cNvGraphicFramePr>
          <p:nvPr/>
        </p:nvGraphicFramePr>
        <p:xfrm>
          <a:off x="2247900" y="5562600"/>
          <a:ext cx="428815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0" imgW="1905000" imgH="393700" progId="Equation.3">
                  <p:embed/>
                </p:oleObj>
              </mc:Choice>
              <mc:Fallback>
                <p:oleObj name="" r:id="rId10" imgW="1905000" imgH="3937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47900" y="5562600"/>
                        <a:ext cx="428815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247900" y="4173220"/>
            <a:ext cx="3841115" cy="543560"/>
            <a:chOff x="3540" y="6810"/>
            <a:chExt cx="6049" cy="856"/>
          </a:xfrm>
        </p:grpSpPr>
        <p:graphicFrame>
          <p:nvGraphicFramePr>
            <p:cNvPr id="18" name="Object 1025"/>
            <p:cNvGraphicFramePr>
              <a:graphicFrameLocks noChangeAspect="1"/>
            </p:cNvGraphicFramePr>
            <p:nvPr/>
          </p:nvGraphicFramePr>
          <p:xfrm>
            <a:off x="3540" y="6838"/>
            <a:ext cx="592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12" imgW="1739900" imgH="215900" progId="Equation.3">
                    <p:embed/>
                  </p:oleObj>
                </mc:Choice>
                <mc:Fallback>
                  <p:oleObj name="" r:id="rId12" imgW="1739900" imgH="2159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40" y="6838"/>
                          <a:ext cx="5920" cy="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8149" y="6810"/>
              <a:ext cx="1440" cy="85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ldLvl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700212" y="20288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00212" y="28860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85837" y="209311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85837" y="29503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1225137"/>
            <a:ext cx="9144001" cy="46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71638" y="164211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71638" y="249936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57263" y="170640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57263" y="256365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83009"/>
            <a:ext cx="9144000" cy="87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16" name="Group 23"/>
          <p:cNvGrpSpPr/>
          <p:nvPr/>
        </p:nvGrpSpPr>
        <p:grpSpPr>
          <a:xfrm>
            <a:off x="1043940" y="3528695"/>
            <a:ext cx="6802738" cy="831850"/>
            <a:chOff x="864" y="406"/>
            <a:chExt cx="3138" cy="524"/>
          </a:xfrm>
        </p:grpSpPr>
        <p:graphicFrame>
          <p:nvGraphicFramePr>
            <p:cNvPr id="29717" name="Object 24"/>
            <p:cNvGraphicFramePr>
              <a:graphicFrameLocks noChangeAspect="1"/>
            </p:cNvGraphicFramePr>
            <p:nvPr/>
          </p:nvGraphicFramePr>
          <p:xfrm>
            <a:off x="3028" y="406"/>
            <a:ext cx="974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6" imgW="1054100" imgH="393700" progId="Equation.3">
                    <p:embed/>
                  </p:oleObj>
                </mc:Choice>
                <mc:Fallback>
                  <p:oleObj name="" r:id="rId6" imgW="1054100" imgH="3937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28" y="406"/>
                          <a:ext cx="974" cy="5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Rectangle 25"/>
            <p:cNvSpPr/>
            <p:nvPr/>
          </p:nvSpPr>
          <p:spPr>
            <a:xfrm>
              <a:off x="864" y="512"/>
              <a:ext cx="220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单缝衍射第一暗纹的衍射角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271" name="Text Box 7"/>
          <p:cNvSpPr txBox="1"/>
          <p:nvPr/>
        </p:nvSpPr>
        <p:spPr>
          <a:xfrm>
            <a:off x="5913755" y="4453890"/>
            <a:ext cx="2057400" cy="528638"/>
          </a:xfrm>
          <a:prstGeom prst="rect">
            <a:avLst/>
          </a:prstGeom>
          <a:gradFill rotWithShape="0">
            <a:gsLst>
              <a:gs pos="0">
                <a:srgbClr val="EDFAD2"/>
              </a:gs>
              <a:gs pos="50000">
                <a:srgbClr val="FFFFFF"/>
              </a:gs>
              <a:gs pos="100000">
                <a:srgbClr val="EDFAD2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光直线传播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896870" y="4198620"/>
          <a:ext cx="21526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8" imgW="926465" imgH="393700" progId="Equation.3">
                  <p:embed/>
                </p:oleObj>
              </mc:Choice>
              <mc:Fallback>
                <p:oleObj name="" r:id="rId8" imgW="926465" imgH="393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6870" y="4198620"/>
                        <a:ext cx="2152650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1450340" y="5192713"/>
          <a:ext cx="223996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0" imgW="939165" imgH="393700" progId="Equation.3">
                  <p:embed/>
                </p:oleObj>
              </mc:Choice>
              <mc:Fallback>
                <p:oleObj name="" r:id="rId10" imgW="939165" imgH="393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50340" y="5192713"/>
                        <a:ext cx="2239963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AutoShape 21"/>
          <p:cNvSpPr/>
          <p:nvPr/>
        </p:nvSpPr>
        <p:spPr>
          <a:xfrm>
            <a:off x="973138" y="4664393"/>
            <a:ext cx="104775" cy="1068387"/>
          </a:xfrm>
          <a:prstGeom prst="leftBrace">
            <a:avLst>
              <a:gd name="adj1" fmla="val 45886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6" name="Text Box 22"/>
          <p:cNvSpPr txBox="1"/>
          <p:nvPr/>
        </p:nvSpPr>
        <p:spPr>
          <a:xfrm>
            <a:off x="4232910" y="5498465"/>
            <a:ext cx="2057400" cy="528638"/>
          </a:xfrm>
          <a:prstGeom prst="rect">
            <a:avLst/>
          </a:prstGeom>
          <a:gradFill rotWithShape="0">
            <a:gsLst>
              <a:gs pos="0">
                <a:srgbClr val="FFD9FF"/>
              </a:gs>
              <a:gs pos="50000">
                <a:srgbClr val="FFFFFF"/>
              </a:gs>
              <a:gs pos="100000">
                <a:srgbClr val="FFD9FF"/>
              </a:gs>
            </a:gsLst>
            <a:lin ang="5400000" scaled="1"/>
            <a:tileRect/>
          </a:gradFill>
          <a:ln w="9525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衍射最大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3455" y="4453890"/>
            <a:ext cx="2034540" cy="521970"/>
            <a:chOff x="1533" y="7014"/>
            <a:chExt cx="3204" cy="822"/>
          </a:xfrm>
        </p:grpSpPr>
        <p:sp>
          <p:nvSpPr>
            <p:cNvPr id="29704" name="Text Box 10"/>
            <p:cNvSpPr txBox="1"/>
            <p:nvPr/>
          </p:nvSpPr>
          <p:spPr>
            <a:xfrm>
              <a:off x="1533" y="7014"/>
              <a:ext cx="320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≫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9705" name="Object 12"/>
            <p:cNvGraphicFramePr>
              <a:graphicFrameLocks noChangeAspect="1"/>
            </p:cNvGraphicFramePr>
            <p:nvPr/>
          </p:nvGraphicFramePr>
          <p:xfrm>
            <a:off x="1845" y="7014"/>
            <a:ext cx="518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2" imgW="165100" imgH="254000" progId="Equation.3">
                    <p:embed/>
                  </p:oleObj>
                </mc:Choice>
                <mc:Fallback>
                  <p:oleObj name="" r:id="rId12" imgW="165100" imgH="2540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45" y="7014"/>
                          <a:ext cx="518" cy="7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15"/>
            <p:cNvGraphicFramePr>
              <a:graphicFrameLocks noChangeAspect="1"/>
            </p:cNvGraphicFramePr>
            <p:nvPr/>
          </p:nvGraphicFramePr>
          <p:xfrm>
            <a:off x="2860" y="7073"/>
            <a:ext cx="540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4" imgW="190500" imgH="241300" progId="Equation.3">
                    <p:embed/>
                  </p:oleObj>
                </mc:Choice>
                <mc:Fallback>
                  <p:oleObj name="" r:id="rId14" imgW="190500" imgH="2413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60" y="7073"/>
                          <a:ext cx="540" cy="6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ldLvl="0" animBg="1"/>
      <p:bldP spid="11285" grpId="0" bldLvl="0" animBg="1"/>
      <p:bldP spid="1128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98171" y="203791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98171" y="28951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83796" y="2102211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83796" y="295946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17505"/>
            <a:ext cx="9135359" cy="87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7"/>
          <p:cNvGraphicFramePr/>
          <p:nvPr/>
        </p:nvGraphicFramePr>
        <p:xfrm>
          <a:off x="1616075" y="4189730"/>
          <a:ext cx="431673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6" imgW="2311400" imgH="393700" progId="Equation.3">
                  <p:embed/>
                </p:oleObj>
              </mc:Choice>
              <mc:Fallback>
                <p:oleObj name="" r:id="rId6" imgW="2311400" imgH="393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6075" y="4189730"/>
                        <a:ext cx="4316730" cy="759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983298" y="3629978"/>
            <a:ext cx="7508875" cy="66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ts val="45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1404E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圆屏的几何阴影的中心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点永远亮，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的合振幅为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198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0975" y="1841818"/>
            <a:ext cx="4529138" cy="182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6"/>
          <p:cNvSpPr/>
          <p:nvPr/>
        </p:nvSpPr>
        <p:spPr>
          <a:xfrm>
            <a:off x="571500" y="4749800"/>
            <a:ext cx="7755255" cy="1111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点的合振幅取决于圆屏遮挡的波带数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取决于圆孔的大小和位置、光波长、观察点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的位置。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0555" y="5670550"/>
            <a:ext cx="2276475" cy="101028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03169" y="203791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03169" y="28951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888794" y="2102211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88794" y="295946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17504"/>
            <a:ext cx="9144000" cy="87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0"/>
          <p:cNvGrpSpPr/>
          <p:nvPr/>
        </p:nvGrpSpPr>
        <p:grpSpPr>
          <a:xfrm>
            <a:off x="1389063" y="4402138"/>
            <a:ext cx="5943600" cy="1017587"/>
            <a:chOff x="1056" y="3487"/>
            <a:chExt cx="3744" cy="641"/>
          </a:xfrm>
        </p:grpSpPr>
        <p:sp>
          <p:nvSpPr>
            <p:cNvPr id="7" name="Rectangle 33"/>
            <p:cNvSpPr/>
            <p:nvPr/>
          </p:nvSpPr>
          <p:spPr>
            <a:xfrm>
              <a:off x="1056" y="3487"/>
              <a:ext cx="3744" cy="624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EDFAD2"/>
                      </a:gs>
                      <a:gs pos="50000">
                        <a:srgbClr val="FFFFFF"/>
                      </a:gs>
                      <a:gs pos="100000">
                        <a:srgbClr val="EDFAD2"/>
                      </a:gs>
                    </a:gsLst>
                    <a:lin ang="5400000" scaled="1"/>
                    <a:tileRect/>
                  </a:gradFill>
                </a14:hiddenFill>
              </a:ext>
            </a:extLst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09" name="Text Box 34"/>
            <p:cNvSpPr txBox="1"/>
            <p:nvPr/>
          </p:nvSpPr>
          <p:spPr>
            <a:xfrm>
              <a:off x="1104" y="3657"/>
              <a:ext cx="26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中央明纹的宽度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5610" name="Object 35"/>
            <p:cNvGraphicFramePr>
              <a:graphicFrameLocks noChangeAspect="1"/>
            </p:cNvGraphicFramePr>
            <p:nvPr/>
          </p:nvGraphicFramePr>
          <p:xfrm>
            <a:off x="2832" y="3487"/>
            <a:ext cx="1776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6" imgW="1574800" imgH="609600" progId="Equation.3">
                    <p:embed/>
                  </p:oleObj>
                </mc:Choice>
                <mc:Fallback>
                  <p:oleObj name="" r:id="rId6" imgW="1574800" imgH="609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32" y="3487"/>
                          <a:ext cx="1776" cy="6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26870" y="1748155"/>
            <a:ext cx="1166495" cy="643255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26870" y="2453005"/>
            <a:ext cx="986155" cy="643255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12544" y="181258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12544" y="251743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69008"/>
            <a:ext cx="9144000" cy="10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804" name="Object 14"/>
          <p:cNvGraphicFramePr/>
          <p:nvPr/>
        </p:nvGraphicFramePr>
        <p:xfrm>
          <a:off x="1124585" y="3549015"/>
          <a:ext cx="184721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6" imgW="939800" imgH="393700" progId="Equation.3">
                  <p:embed/>
                </p:oleObj>
              </mc:Choice>
              <mc:Fallback>
                <p:oleObj name="" r:id="rId6" imgW="939800" imgH="3937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4585" y="3549015"/>
                        <a:ext cx="1847215" cy="865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09650" y="6082665"/>
            <a:ext cx="67094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单缝衍射中央明纹范围内出现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条明条纹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7200" y="2799715"/>
            <a:ext cx="8305800" cy="2981325"/>
            <a:chOff x="288" y="1962"/>
            <a:chExt cx="5232" cy="1878"/>
          </a:xfrm>
        </p:grpSpPr>
        <p:sp>
          <p:nvSpPr>
            <p:cNvPr id="8" name="直接连接符 7"/>
            <p:cNvSpPr/>
            <p:nvPr/>
          </p:nvSpPr>
          <p:spPr>
            <a:xfrm>
              <a:off x="288" y="3408"/>
              <a:ext cx="4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" name="任意多边形 10"/>
            <p:cNvSpPr/>
            <p:nvPr/>
          </p:nvSpPr>
          <p:spPr>
            <a:xfrm>
              <a:off x="2742" y="1962"/>
              <a:ext cx="1" cy="1446"/>
            </a:xfrm>
            <a:custGeom>
              <a:avLst/>
              <a:gdLst/>
              <a:ahLst/>
              <a:cxnLst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32" y="33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17" name="对象 16"/>
            <p:cNvGraphicFramePr/>
            <p:nvPr/>
          </p:nvGraphicFramePr>
          <p:xfrm>
            <a:off x="5030" y="3504"/>
            <a:ext cx="49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8" imgW="508000" imgH="254000" progId="Equation.3">
                    <p:embed/>
                  </p:oleObj>
                </mc:Choice>
                <mc:Fallback>
                  <p:oleObj name="" r:id="rId8" imgW="508000" imgH="2540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30" y="3504"/>
                          <a:ext cx="490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直接连接符 18"/>
            <p:cNvSpPr/>
            <p:nvPr/>
          </p:nvSpPr>
          <p:spPr>
            <a:xfrm>
              <a:off x="3722" y="3312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0" name="直接连接符 19"/>
            <p:cNvSpPr/>
            <p:nvPr/>
          </p:nvSpPr>
          <p:spPr>
            <a:xfrm>
              <a:off x="4703" y="3312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" name="直接连接符 20"/>
            <p:cNvSpPr/>
            <p:nvPr/>
          </p:nvSpPr>
          <p:spPr>
            <a:xfrm>
              <a:off x="1760" y="3312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2" name="直接连接符 21"/>
            <p:cNvSpPr/>
            <p:nvPr/>
          </p:nvSpPr>
          <p:spPr>
            <a:xfrm>
              <a:off x="833" y="3312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3" name="任意多边形 22"/>
            <p:cNvSpPr/>
            <p:nvPr/>
          </p:nvSpPr>
          <p:spPr>
            <a:xfrm>
              <a:off x="1760" y="2160"/>
              <a:ext cx="1962" cy="1248"/>
            </a:xfrm>
            <a:custGeom>
              <a:avLst/>
              <a:gdLst/>
              <a:ahLst/>
              <a:cxnLst/>
              <a:pathLst>
                <a:path w="864" h="1008">
                  <a:moveTo>
                    <a:pt x="0" y="1008"/>
                  </a:moveTo>
                  <a:cubicBezTo>
                    <a:pt x="144" y="504"/>
                    <a:pt x="288" y="0"/>
                    <a:pt x="432" y="0"/>
                  </a:cubicBezTo>
                  <a:cubicBezTo>
                    <a:pt x="576" y="0"/>
                    <a:pt x="792" y="840"/>
                    <a:pt x="864" y="1008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dash"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4" name="对象 23"/>
            <p:cNvGraphicFramePr/>
            <p:nvPr/>
          </p:nvGraphicFramePr>
          <p:xfrm>
            <a:off x="3613" y="3408"/>
            <a:ext cx="22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0" imgW="215900" imgH="609600" progId="Equation.3">
                    <p:embed/>
                  </p:oleObj>
                </mc:Choice>
                <mc:Fallback>
                  <p:oleObj name="" r:id="rId10" imgW="215900" imgH="6096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13" y="3408"/>
                          <a:ext cx="227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/>
            <p:nvPr/>
          </p:nvGraphicFramePr>
          <p:xfrm>
            <a:off x="4485" y="3408"/>
            <a:ext cx="40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12" imgW="381000" imgH="609600" progId="Equation.3">
                    <p:embed/>
                  </p:oleObj>
                </mc:Choice>
                <mc:Fallback>
                  <p:oleObj name="" r:id="rId12" imgW="381000" imgH="6096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485" y="3408"/>
                          <a:ext cx="403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/>
            <p:nvPr/>
          </p:nvGraphicFramePr>
          <p:xfrm>
            <a:off x="1596" y="3408"/>
            <a:ext cx="32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4" imgW="406400" imgH="609600" progId="Equation.3">
                    <p:embed/>
                  </p:oleObj>
                </mc:Choice>
                <mc:Fallback>
                  <p:oleObj name="" r:id="rId14" imgW="406400" imgH="6096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96" y="3408"/>
                          <a:ext cx="327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/>
            <p:nvPr/>
          </p:nvGraphicFramePr>
          <p:xfrm>
            <a:off x="615" y="3408"/>
            <a:ext cx="38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6" imgW="558800" imgH="609600" progId="Equation.3">
                    <p:embed/>
                  </p:oleObj>
                </mc:Choice>
                <mc:Fallback>
                  <p:oleObj name="" r:id="rId16" imgW="558800" imgH="6096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15" y="3408"/>
                          <a:ext cx="382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/>
            <p:nvPr/>
          </p:nvGraphicFramePr>
          <p:xfrm>
            <a:off x="2880" y="1968"/>
            <a:ext cx="28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8" imgW="165100" imgH="228600" progId="Equation.3">
                    <p:embed/>
                  </p:oleObj>
                </mc:Choice>
                <mc:Fallback>
                  <p:oleObj name="" r:id="rId18" imgW="165100" imgH="2286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880" y="1968"/>
                          <a:ext cx="288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任意多边形 33"/>
            <p:cNvSpPr/>
            <p:nvPr/>
          </p:nvSpPr>
          <p:spPr>
            <a:xfrm>
              <a:off x="3722" y="3216"/>
              <a:ext cx="1417" cy="200"/>
            </a:xfrm>
            <a:custGeom>
              <a:avLst/>
              <a:gdLst/>
              <a:ahLst/>
              <a:cxnLst/>
              <a:pathLst>
                <a:path w="1248" h="104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28" y="88"/>
                    <a:pt x="864" y="96"/>
                  </a:cubicBezTo>
                  <a:cubicBezTo>
                    <a:pt x="1000" y="104"/>
                    <a:pt x="1184" y="56"/>
                    <a:pt x="1248" y="48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dash"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452" y="3216"/>
              <a:ext cx="1308" cy="200"/>
            </a:xfrm>
            <a:custGeom>
              <a:avLst/>
              <a:gdLst/>
              <a:ahLst/>
              <a:cxnLst/>
              <a:pathLst>
                <a:path w="1152" h="104">
                  <a:moveTo>
                    <a:pt x="1152" y="96"/>
                  </a:moveTo>
                  <a:cubicBezTo>
                    <a:pt x="1004" y="48"/>
                    <a:pt x="856" y="0"/>
                    <a:pt x="720" y="0"/>
                  </a:cubicBezTo>
                  <a:cubicBezTo>
                    <a:pt x="584" y="0"/>
                    <a:pt x="456" y="88"/>
                    <a:pt x="336" y="96"/>
                  </a:cubicBezTo>
                  <a:cubicBezTo>
                    <a:pt x="216" y="104"/>
                    <a:pt x="56" y="56"/>
                    <a:pt x="0" y="48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dash"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2055" name="组合 42054"/>
          <p:cNvGrpSpPr/>
          <p:nvPr/>
        </p:nvGrpSpPr>
        <p:grpSpPr>
          <a:xfrm>
            <a:off x="1752600" y="3114040"/>
            <a:ext cx="5200650" cy="2008188"/>
            <a:chOff x="1104" y="2160"/>
            <a:chExt cx="3276" cy="1265"/>
          </a:xfrm>
        </p:grpSpPr>
        <p:sp>
          <p:nvSpPr>
            <p:cNvPr id="42049" name="任意多边形 42048"/>
            <p:cNvSpPr/>
            <p:nvPr/>
          </p:nvSpPr>
          <p:spPr>
            <a:xfrm>
              <a:off x="1104" y="3207"/>
              <a:ext cx="348" cy="218"/>
            </a:xfrm>
            <a:custGeom>
              <a:avLst/>
              <a:gdLst/>
              <a:ahLst/>
              <a:cxnLst/>
              <a:pathLst>
                <a:path w="348" h="218">
                  <a:moveTo>
                    <a:pt x="0" y="201"/>
                  </a:moveTo>
                  <a:cubicBezTo>
                    <a:pt x="30" y="168"/>
                    <a:pt x="121" y="0"/>
                    <a:pt x="179" y="3"/>
                  </a:cubicBezTo>
                  <a:cubicBezTo>
                    <a:pt x="237" y="6"/>
                    <a:pt x="313" y="173"/>
                    <a:pt x="348" y="21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50" name="任意多边形 42049"/>
            <p:cNvSpPr/>
            <p:nvPr/>
          </p:nvSpPr>
          <p:spPr>
            <a:xfrm>
              <a:off x="2016" y="2640"/>
              <a:ext cx="407" cy="761"/>
            </a:xfrm>
            <a:custGeom>
              <a:avLst/>
              <a:gdLst/>
              <a:ahLst/>
              <a:cxnLst/>
              <a:pathLst>
                <a:path w="407" h="761">
                  <a:moveTo>
                    <a:pt x="0" y="761"/>
                  </a:moveTo>
                  <a:cubicBezTo>
                    <a:pt x="33" y="634"/>
                    <a:pt x="124" y="0"/>
                    <a:pt x="192" y="0"/>
                  </a:cubicBezTo>
                  <a:cubicBezTo>
                    <a:pt x="260" y="0"/>
                    <a:pt x="362" y="603"/>
                    <a:pt x="407" y="761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51" name="任意多边形 42050"/>
            <p:cNvSpPr/>
            <p:nvPr/>
          </p:nvSpPr>
          <p:spPr>
            <a:xfrm>
              <a:off x="2448" y="2160"/>
              <a:ext cx="563" cy="1250"/>
            </a:xfrm>
            <a:custGeom>
              <a:avLst/>
              <a:gdLst/>
              <a:ahLst/>
              <a:cxnLst/>
              <a:pathLst>
                <a:path w="563" h="1250">
                  <a:moveTo>
                    <a:pt x="0" y="1248"/>
                  </a:moveTo>
                  <a:cubicBezTo>
                    <a:pt x="88" y="624"/>
                    <a:pt x="194" y="0"/>
                    <a:pt x="288" y="0"/>
                  </a:cubicBezTo>
                  <a:cubicBezTo>
                    <a:pt x="382" y="0"/>
                    <a:pt x="506" y="990"/>
                    <a:pt x="563" y="125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52" name="任意多边形 42051"/>
            <p:cNvSpPr/>
            <p:nvPr/>
          </p:nvSpPr>
          <p:spPr>
            <a:xfrm>
              <a:off x="3024" y="2640"/>
              <a:ext cx="407" cy="761"/>
            </a:xfrm>
            <a:custGeom>
              <a:avLst/>
              <a:gdLst/>
              <a:ahLst/>
              <a:cxnLst/>
              <a:pathLst>
                <a:path w="407" h="761">
                  <a:moveTo>
                    <a:pt x="0" y="761"/>
                  </a:moveTo>
                  <a:cubicBezTo>
                    <a:pt x="33" y="634"/>
                    <a:pt x="124" y="0"/>
                    <a:pt x="192" y="0"/>
                  </a:cubicBezTo>
                  <a:cubicBezTo>
                    <a:pt x="260" y="0"/>
                    <a:pt x="362" y="603"/>
                    <a:pt x="407" y="761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53" name="任意多边形 42052"/>
            <p:cNvSpPr/>
            <p:nvPr/>
          </p:nvSpPr>
          <p:spPr>
            <a:xfrm>
              <a:off x="4032" y="3200"/>
              <a:ext cx="348" cy="208"/>
            </a:xfrm>
            <a:custGeom>
              <a:avLst/>
              <a:gdLst/>
              <a:ahLst/>
              <a:cxnLst/>
              <a:pathLst>
                <a:path w="348" h="208">
                  <a:moveTo>
                    <a:pt x="0" y="191"/>
                  </a:moveTo>
                  <a:cubicBezTo>
                    <a:pt x="31" y="160"/>
                    <a:pt x="126" y="0"/>
                    <a:pt x="184" y="3"/>
                  </a:cubicBezTo>
                  <a:cubicBezTo>
                    <a:pt x="242" y="6"/>
                    <a:pt x="314" y="165"/>
                    <a:pt x="348" y="20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2057" name="圆角矩形标注 42056"/>
          <p:cNvSpPr/>
          <p:nvPr/>
        </p:nvSpPr>
        <p:spPr>
          <a:xfrm>
            <a:off x="6096000" y="3041015"/>
            <a:ext cx="2649855" cy="1066800"/>
          </a:xfrm>
          <a:prstGeom prst="wedgeRoundRectCallout">
            <a:avLst>
              <a:gd name="adj1" fmla="val -95759"/>
              <a:gd name="adj2" fmla="val 1486"/>
              <a:gd name="adj3" fmla="val 16667"/>
            </a:avLst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单缝衍射</a:t>
            </a:r>
            <a:r>
              <a:rPr lang="zh-CN" altLang="en-US" sz="2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中央眀纹</a:t>
            </a:r>
            <a:r>
              <a:rPr lang="zh-CN" altLang="en-US" sz="2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包络线</a:t>
            </a:r>
            <a:endParaRPr lang="zh-CN" altLang="en-US" sz="2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2063" name="组合 42062"/>
          <p:cNvGrpSpPr/>
          <p:nvPr/>
        </p:nvGrpSpPr>
        <p:grpSpPr>
          <a:xfrm>
            <a:off x="3505200" y="3876040"/>
            <a:ext cx="1600200" cy="2281238"/>
            <a:chOff x="2208" y="2640"/>
            <a:chExt cx="1008" cy="1437"/>
          </a:xfrm>
        </p:grpSpPr>
        <p:sp>
          <p:nvSpPr>
            <p:cNvPr id="42058" name="直接连接符 42057"/>
            <p:cNvSpPr/>
            <p:nvPr/>
          </p:nvSpPr>
          <p:spPr>
            <a:xfrm>
              <a:off x="2208" y="2640"/>
              <a:ext cx="0" cy="7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2059" name="直接连接符 42058"/>
            <p:cNvSpPr/>
            <p:nvPr/>
          </p:nvSpPr>
          <p:spPr>
            <a:xfrm>
              <a:off x="3216" y="2640"/>
              <a:ext cx="0" cy="7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2060" name="文本框 42059"/>
            <p:cNvSpPr txBox="1"/>
            <p:nvPr/>
          </p:nvSpPr>
          <p:spPr>
            <a:xfrm>
              <a:off x="2448" y="3744"/>
              <a:ext cx="624" cy="33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k 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= 1</a:t>
              </a:r>
              <a:endParaRPr lang="en-US" altLang="zh-CN" sz="2800" b="1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2061" name="直接连接符 42060"/>
            <p:cNvSpPr/>
            <p:nvPr/>
          </p:nvSpPr>
          <p:spPr>
            <a:xfrm flipV="1">
              <a:off x="3072" y="3408"/>
              <a:ext cx="144" cy="33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2062" name="直接连接符 42061"/>
            <p:cNvSpPr/>
            <p:nvPr/>
          </p:nvSpPr>
          <p:spPr>
            <a:xfrm flipH="1" flipV="1">
              <a:off x="2208" y="3408"/>
              <a:ext cx="240" cy="33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2" name="组合 16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05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1742225"/>
            <a:ext cx="9144001" cy="78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07427" y="2196816"/>
            <a:ext cx="315425" cy="3154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669357" y="2215825"/>
            <a:ext cx="315425" cy="315425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97736" y="2216747"/>
            <a:ext cx="315425" cy="31542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811698" y="2227763"/>
            <a:ext cx="315425" cy="315425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615" y="738846"/>
            <a:ext cx="3009524" cy="647619"/>
          </a:xfrm>
          <a:prstGeom prst="rect">
            <a:avLst/>
          </a:prstGeom>
        </p:spPr>
      </p:pic>
      <p:sp>
        <p:nvSpPr>
          <p:cNvPr id="328708" name="Text Box 4"/>
          <p:cNvSpPr txBox="1"/>
          <p:nvPr/>
        </p:nvSpPr>
        <p:spPr>
          <a:xfrm>
            <a:off x="819150" y="2950845"/>
            <a:ext cx="3810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algn="just">
              <a:spcBef>
                <a:spcPct val="50000"/>
              </a:spcBef>
              <a:buClr>
                <a:srgbClr val="1404EC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1404E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相干叠加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28710" name="Object 3"/>
          <p:cNvGraphicFramePr/>
          <p:nvPr/>
        </p:nvGraphicFramePr>
        <p:xfrm>
          <a:off x="2960688" y="2927192"/>
          <a:ext cx="428498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841500" imgH="228600" progId="Equation.3">
                  <p:embed/>
                </p:oleObj>
              </mc:Choice>
              <mc:Fallback>
                <p:oleObj name="" r:id="rId7" imgW="18415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0688" y="2927192"/>
                        <a:ext cx="4284980" cy="548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2312933" y="3698875"/>
            <a:ext cx="4883150" cy="930137"/>
            <a:chOff x="2887" y="1128"/>
            <a:chExt cx="3211" cy="539"/>
          </a:xfrm>
        </p:grpSpPr>
        <p:graphicFrame>
          <p:nvGraphicFramePr>
            <p:cNvPr id="29701" name="Object 13"/>
            <p:cNvGraphicFramePr/>
            <p:nvPr/>
          </p:nvGraphicFramePr>
          <p:xfrm>
            <a:off x="4074" y="1128"/>
            <a:ext cx="2024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1219200" imgH="393700" progId="Equation.3">
                    <p:embed/>
                  </p:oleObj>
                </mc:Choice>
                <mc:Fallback>
                  <p:oleObj name="" r:id="rId9" imgW="1219200" imgH="393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74" y="1128"/>
                          <a:ext cx="2024" cy="5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14"/>
            <p:cNvGraphicFramePr/>
            <p:nvPr/>
          </p:nvGraphicFramePr>
          <p:xfrm>
            <a:off x="2887" y="1247"/>
            <a:ext cx="118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711200" imgH="228600" progId="Equation.3">
                    <p:embed/>
                  </p:oleObj>
                </mc:Choice>
                <mc:Fallback>
                  <p:oleObj name="" r:id="rId11" imgW="711200" imgH="2286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7" y="1247"/>
                          <a:ext cx="1187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714" name="Object 4"/>
          <p:cNvGraphicFramePr/>
          <p:nvPr/>
        </p:nvGraphicFramePr>
        <p:xfrm>
          <a:off x="1876425" y="4809490"/>
          <a:ext cx="1836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737235" imgH="203200" progId="Equation.3">
                  <p:embed/>
                </p:oleObj>
              </mc:Choice>
              <mc:Fallback>
                <p:oleObj name="" r:id="rId13" imgW="737235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6425" y="4809490"/>
                        <a:ext cx="18367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5" name="Object 5"/>
          <p:cNvGraphicFramePr/>
          <p:nvPr/>
        </p:nvGraphicFramePr>
        <p:xfrm>
          <a:off x="4157504" y="4773772"/>
          <a:ext cx="148209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5" imgW="609600" imgH="228600" progId="Equation.3">
                  <p:embed/>
                </p:oleObj>
              </mc:Choice>
              <mc:Fallback>
                <p:oleObj name="" r:id="rId15" imgW="6096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57504" y="4773772"/>
                        <a:ext cx="1482090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6" name="Text Box 12"/>
          <p:cNvSpPr txBox="1"/>
          <p:nvPr/>
        </p:nvSpPr>
        <p:spPr>
          <a:xfrm>
            <a:off x="6392545" y="4773930"/>
            <a:ext cx="1735138" cy="5175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干涉加强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/>
      <p:bldP spid="32871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74421" y="165790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74421" y="251515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60046" y="172220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60046" y="257945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65612"/>
            <a:ext cx="9144000" cy="4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05050" y="1788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05050" y="25626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90675" y="1852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90675" y="262697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4" y="1034384"/>
            <a:ext cx="9132126" cy="57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6"/>
          <p:cNvGrpSpPr/>
          <p:nvPr/>
        </p:nvGrpSpPr>
        <p:grpSpPr>
          <a:xfrm>
            <a:off x="859790" y="3602990"/>
            <a:ext cx="6254115" cy="2818130"/>
            <a:chOff x="432" y="1584"/>
            <a:chExt cx="4800" cy="2400"/>
          </a:xfrm>
        </p:grpSpPr>
        <p:sp>
          <p:nvSpPr>
            <p:cNvPr id="25603" name="Rectangle 7"/>
            <p:cNvSpPr/>
            <p:nvPr/>
          </p:nvSpPr>
          <p:spPr>
            <a:xfrm>
              <a:off x="432" y="1584"/>
              <a:ext cx="4800" cy="24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04" name="Text Box 8"/>
            <p:cNvSpPr txBox="1"/>
            <p:nvPr/>
          </p:nvSpPr>
          <p:spPr>
            <a:xfrm>
              <a:off x="960" y="1584"/>
              <a:ext cx="3840" cy="445"/>
            </a:xfrm>
            <a:prstGeom prst="rect">
              <a:avLst/>
            </a:prstGeom>
            <a:gradFill rotWithShape="0">
              <a:gsLst>
                <a:gs pos="0">
                  <a:srgbClr val="EDFAD2"/>
                </a:gs>
                <a:gs pos="50000">
                  <a:srgbClr val="FFFFFF"/>
                </a:gs>
                <a:gs pos="100000">
                  <a:srgbClr val="EDFAD2"/>
                </a:gs>
              </a:gsLst>
              <a:lin ang="5400000" scaled="1"/>
              <a:tileRect/>
            </a:gra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利用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玻璃片堆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产生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线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偏振光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05" name="Line 9"/>
            <p:cNvSpPr/>
            <p:nvPr/>
          </p:nvSpPr>
          <p:spPr>
            <a:xfrm>
              <a:off x="1056" y="2208"/>
              <a:ext cx="864" cy="43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5606" name="Line 10"/>
            <p:cNvSpPr/>
            <p:nvPr/>
          </p:nvSpPr>
          <p:spPr>
            <a:xfrm>
              <a:off x="1920" y="2016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07" name="Line 11"/>
            <p:cNvSpPr/>
            <p:nvPr/>
          </p:nvSpPr>
          <p:spPr>
            <a:xfrm flipH="1">
              <a:off x="1248" y="2256"/>
              <a:ext cx="96" cy="14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8" name="Line 12"/>
            <p:cNvSpPr/>
            <p:nvPr/>
          </p:nvSpPr>
          <p:spPr>
            <a:xfrm flipH="1">
              <a:off x="1440" y="2352"/>
              <a:ext cx="96" cy="14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9" name="Line 13"/>
            <p:cNvSpPr/>
            <p:nvPr/>
          </p:nvSpPr>
          <p:spPr>
            <a:xfrm flipH="1">
              <a:off x="1895" y="2688"/>
              <a:ext cx="144" cy="9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0" name="Line 14"/>
            <p:cNvSpPr/>
            <p:nvPr/>
          </p:nvSpPr>
          <p:spPr>
            <a:xfrm flipH="1">
              <a:off x="1632" y="2448"/>
              <a:ext cx="96" cy="14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1" name="Oval 15"/>
            <p:cNvSpPr/>
            <p:nvPr/>
          </p:nvSpPr>
          <p:spPr>
            <a:xfrm>
              <a:off x="1344" y="2352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12" name="Oval 16"/>
            <p:cNvSpPr/>
            <p:nvPr/>
          </p:nvSpPr>
          <p:spPr>
            <a:xfrm>
              <a:off x="1536" y="2448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13" name="Oval 17"/>
            <p:cNvSpPr/>
            <p:nvPr/>
          </p:nvSpPr>
          <p:spPr>
            <a:xfrm>
              <a:off x="1152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5614" name="Group 18"/>
            <p:cNvGrpSpPr/>
            <p:nvPr/>
          </p:nvGrpSpPr>
          <p:grpSpPr>
            <a:xfrm>
              <a:off x="1920" y="2256"/>
              <a:ext cx="816" cy="384"/>
              <a:chOff x="3312" y="1296"/>
              <a:chExt cx="816" cy="384"/>
            </a:xfrm>
          </p:grpSpPr>
          <p:sp>
            <p:nvSpPr>
              <p:cNvPr id="25615" name="Line 19"/>
              <p:cNvSpPr/>
              <p:nvPr/>
            </p:nvSpPr>
            <p:spPr>
              <a:xfrm flipV="1">
                <a:off x="3312" y="1296"/>
                <a:ext cx="816" cy="38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25616" name="Oval 20"/>
              <p:cNvSpPr/>
              <p:nvPr/>
            </p:nvSpPr>
            <p:spPr>
              <a:xfrm>
                <a:off x="3648" y="148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17" name="Oval 21"/>
              <p:cNvSpPr/>
              <p:nvPr/>
            </p:nvSpPr>
            <p:spPr>
              <a:xfrm>
                <a:off x="3456" y="158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18" name="Oval 22"/>
              <p:cNvSpPr/>
              <p:nvPr/>
            </p:nvSpPr>
            <p:spPr>
              <a:xfrm>
                <a:off x="3840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5619" name="Line 23"/>
            <p:cNvSpPr/>
            <p:nvPr/>
          </p:nvSpPr>
          <p:spPr>
            <a:xfrm>
              <a:off x="1920" y="2640"/>
              <a:ext cx="192" cy="384"/>
            </a:xfrm>
            <a:prstGeom prst="line">
              <a:avLst/>
            </a:prstGeom>
            <a:ln w="2984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Line 24"/>
            <p:cNvSpPr/>
            <p:nvPr/>
          </p:nvSpPr>
          <p:spPr>
            <a:xfrm flipH="1">
              <a:off x="1920" y="2784"/>
              <a:ext cx="144" cy="9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621" name="Group 25"/>
            <p:cNvGrpSpPr/>
            <p:nvPr/>
          </p:nvGrpSpPr>
          <p:grpSpPr>
            <a:xfrm>
              <a:off x="2304" y="2256"/>
              <a:ext cx="816" cy="384"/>
              <a:chOff x="3312" y="1296"/>
              <a:chExt cx="816" cy="384"/>
            </a:xfrm>
          </p:grpSpPr>
          <p:sp>
            <p:nvSpPr>
              <p:cNvPr id="25622" name="Line 26"/>
              <p:cNvSpPr/>
              <p:nvPr/>
            </p:nvSpPr>
            <p:spPr>
              <a:xfrm flipV="1">
                <a:off x="3312" y="1296"/>
                <a:ext cx="816" cy="38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25623" name="Oval 27"/>
              <p:cNvSpPr/>
              <p:nvPr/>
            </p:nvSpPr>
            <p:spPr>
              <a:xfrm>
                <a:off x="3648" y="148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24" name="Oval 28"/>
              <p:cNvSpPr/>
              <p:nvPr/>
            </p:nvSpPr>
            <p:spPr>
              <a:xfrm>
                <a:off x="3456" y="158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25" name="Oval 29"/>
              <p:cNvSpPr/>
              <p:nvPr/>
            </p:nvSpPr>
            <p:spPr>
              <a:xfrm>
                <a:off x="3840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5626" name="Line 30"/>
            <p:cNvSpPr/>
            <p:nvPr/>
          </p:nvSpPr>
          <p:spPr>
            <a:xfrm flipV="1">
              <a:off x="2544" y="3024"/>
              <a:ext cx="432" cy="19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627" name="Group 31"/>
            <p:cNvGrpSpPr/>
            <p:nvPr/>
          </p:nvGrpSpPr>
          <p:grpSpPr>
            <a:xfrm>
              <a:off x="3168" y="2256"/>
              <a:ext cx="816" cy="384"/>
              <a:chOff x="3312" y="1296"/>
              <a:chExt cx="816" cy="384"/>
            </a:xfrm>
          </p:grpSpPr>
          <p:sp>
            <p:nvSpPr>
              <p:cNvPr id="25628" name="Line 32"/>
              <p:cNvSpPr/>
              <p:nvPr/>
            </p:nvSpPr>
            <p:spPr>
              <a:xfrm flipV="1">
                <a:off x="3312" y="1296"/>
                <a:ext cx="816" cy="38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25629" name="Oval 33"/>
              <p:cNvSpPr/>
              <p:nvPr/>
            </p:nvSpPr>
            <p:spPr>
              <a:xfrm>
                <a:off x="3648" y="148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30" name="Oval 34"/>
              <p:cNvSpPr/>
              <p:nvPr/>
            </p:nvSpPr>
            <p:spPr>
              <a:xfrm>
                <a:off x="3456" y="158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31" name="Oval 35"/>
              <p:cNvSpPr/>
              <p:nvPr/>
            </p:nvSpPr>
            <p:spPr>
              <a:xfrm>
                <a:off x="3840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5632" name="Line 36"/>
            <p:cNvSpPr/>
            <p:nvPr/>
          </p:nvSpPr>
          <p:spPr>
            <a:xfrm>
              <a:off x="2544" y="3216"/>
              <a:ext cx="192" cy="384"/>
            </a:xfrm>
            <a:prstGeom prst="line">
              <a:avLst/>
            </a:prstGeom>
            <a:ln w="2984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3" name="Line 37"/>
            <p:cNvSpPr/>
            <p:nvPr/>
          </p:nvSpPr>
          <p:spPr>
            <a:xfrm flipV="1">
              <a:off x="2736" y="3216"/>
              <a:ext cx="192" cy="384"/>
            </a:xfrm>
            <a:prstGeom prst="line">
              <a:avLst/>
            </a:prstGeom>
            <a:ln w="2984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4" name="Oval 38"/>
            <p:cNvSpPr/>
            <p:nvPr/>
          </p:nvSpPr>
          <p:spPr>
            <a:xfrm>
              <a:off x="2016" y="2873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35" name="Oval 39"/>
            <p:cNvSpPr/>
            <p:nvPr/>
          </p:nvSpPr>
          <p:spPr>
            <a:xfrm>
              <a:off x="2840" y="3293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36" name="Line 40"/>
            <p:cNvSpPr/>
            <p:nvPr/>
          </p:nvSpPr>
          <p:spPr>
            <a:xfrm flipV="1">
              <a:off x="2928" y="3024"/>
              <a:ext cx="432" cy="19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637" name="Group 41"/>
            <p:cNvGrpSpPr/>
            <p:nvPr/>
          </p:nvGrpSpPr>
          <p:grpSpPr>
            <a:xfrm>
              <a:off x="3552" y="2256"/>
              <a:ext cx="816" cy="384"/>
              <a:chOff x="3312" y="1296"/>
              <a:chExt cx="816" cy="384"/>
            </a:xfrm>
          </p:grpSpPr>
          <p:sp>
            <p:nvSpPr>
              <p:cNvPr id="25638" name="Line 42"/>
              <p:cNvSpPr/>
              <p:nvPr/>
            </p:nvSpPr>
            <p:spPr>
              <a:xfrm flipV="1">
                <a:off x="3312" y="1296"/>
                <a:ext cx="816" cy="38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25639" name="Oval 43"/>
              <p:cNvSpPr/>
              <p:nvPr/>
            </p:nvSpPr>
            <p:spPr>
              <a:xfrm>
                <a:off x="3648" y="148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40" name="Oval 44"/>
              <p:cNvSpPr/>
              <p:nvPr/>
            </p:nvSpPr>
            <p:spPr>
              <a:xfrm>
                <a:off x="3456" y="158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41" name="Oval 45"/>
              <p:cNvSpPr/>
              <p:nvPr/>
            </p:nvSpPr>
            <p:spPr>
              <a:xfrm>
                <a:off x="3840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5642" name="Line 46"/>
            <p:cNvSpPr/>
            <p:nvPr/>
          </p:nvSpPr>
          <p:spPr>
            <a:xfrm>
              <a:off x="2976" y="3024"/>
              <a:ext cx="144" cy="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pSp>
          <p:nvGrpSpPr>
            <p:cNvPr id="25643" name="Group 47"/>
            <p:cNvGrpSpPr/>
            <p:nvPr/>
          </p:nvGrpSpPr>
          <p:grpSpPr>
            <a:xfrm>
              <a:off x="2976" y="2640"/>
              <a:ext cx="192" cy="384"/>
              <a:chOff x="2976" y="2640"/>
              <a:chExt cx="192" cy="384"/>
            </a:xfrm>
          </p:grpSpPr>
          <p:sp>
            <p:nvSpPr>
              <p:cNvPr id="25644" name="Line 48"/>
              <p:cNvSpPr/>
              <p:nvPr/>
            </p:nvSpPr>
            <p:spPr>
              <a:xfrm flipV="1">
                <a:off x="2976" y="2640"/>
                <a:ext cx="192" cy="38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5" name="Oval 49"/>
              <p:cNvSpPr/>
              <p:nvPr/>
            </p:nvSpPr>
            <p:spPr>
              <a:xfrm>
                <a:off x="3072" y="2729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46" name="Oval 50"/>
              <p:cNvSpPr/>
              <p:nvPr/>
            </p:nvSpPr>
            <p:spPr>
              <a:xfrm>
                <a:off x="3008" y="2880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5647" name="Group 51"/>
            <p:cNvGrpSpPr/>
            <p:nvPr/>
          </p:nvGrpSpPr>
          <p:grpSpPr>
            <a:xfrm>
              <a:off x="3360" y="2640"/>
              <a:ext cx="192" cy="384"/>
              <a:chOff x="2976" y="2640"/>
              <a:chExt cx="192" cy="384"/>
            </a:xfrm>
          </p:grpSpPr>
          <p:sp>
            <p:nvSpPr>
              <p:cNvPr id="25648" name="Line 52"/>
              <p:cNvSpPr/>
              <p:nvPr/>
            </p:nvSpPr>
            <p:spPr>
              <a:xfrm flipV="1">
                <a:off x="2976" y="2640"/>
                <a:ext cx="192" cy="38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9" name="Oval 53"/>
              <p:cNvSpPr/>
              <p:nvPr/>
            </p:nvSpPr>
            <p:spPr>
              <a:xfrm>
                <a:off x="3072" y="2729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50" name="Oval 54"/>
              <p:cNvSpPr/>
              <p:nvPr/>
            </p:nvSpPr>
            <p:spPr>
              <a:xfrm>
                <a:off x="3008" y="2880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5651" name="Group 55"/>
            <p:cNvGrpSpPr/>
            <p:nvPr/>
          </p:nvGrpSpPr>
          <p:grpSpPr>
            <a:xfrm>
              <a:off x="2112" y="2640"/>
              <a:ext cx="192" cy="384"/>
              <a:chOff x="2976" y="2640"/>
              <a:chExt cx="192" cy="384"/>
            </a:xfrm>
          </p:grpSpPr>
          <p:sp>
            <p:nvSpPr>
              <p:cNvPr id="25652" name="Line 56"/>
              <p:cNvSpPr/>
              <p:nvPr/>
            </p:nvSpPr>
            <p:spPr>
              <a:xfrm flipV="1">
                <a:off x="2976" y="2640"/>
                <a:ext cx="192" cy="38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3" name="Oval 57"/>
              <p:cNvSpPr/>
              <p:nvPr/>
            </p:nvSpPr>
            <p:spPr>
              <a:xfrm>
                <a:off x="3072" y="2729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54" name="Oval 58"/>
              <p:cNvSpPr/>
              <p:nvPr/>
            </p:nvSpPr>
            <p:spPr>
              <a:xfrm>
                <a:off x="3008" y="2880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5655" name="Oval 59"/>
            <p:cNvSpPr/>
            <p:nvPr/>
          </p:nvSpPr>
          <p:spPr>
            <a:xfrm>
              <a:off x="2771" y="3435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56" name="Oval 60"/>
            <p:cNvSpPr/>
            <p:nvPr/>
          </p:nvSpPr>
          <p:spPr>
            <a:xfrm>
              <a:off x="2784" y="3072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57" name="Oval 61"/>
            <p:cNvSpPr/>
            <p:nvPr/>
          </p:nvSpPr>
          <p:spPr>
            <a:xfrm>
              <a:off x="2688" y="3120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58" name="Oval 62"/>
            <p:cNvSpPr/>
            <p:nvPr/>
          </p:nvSpPr>
          <p:spPr>
            <a:xfrm>
              <a:off x="3168" y="3072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59" name="Oval 63"/>
            <p:cNvSpPr/>
            <p:nvPr/>
          </p:nvSpPr>
          <p:spPr>
            <a:xfrm>
              <a:off x="3056" y="3120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60" name="Line 64"/>
            <p:cNvSpPr/>
            <p:nvPr/>
          </p:nvSpPr>
          <p:spPr>
            <a:xfrm>
              <a:off x="2304" y="2640"/>
              <a:ext cx="144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5661" name="Line 65"/>
            <p:cNvSpPr/>
            <p:nvPr/>
          </p:nvSpPr>
          <p:spPr>
            <a:xfrm>
              <a:off x="2928" y="3216"/>
              <a:ext cx="144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5662" name="Line 66"/>
            <p:cNvSpPr/>
            <p:nvPr/>
          </p:nvSpPr>
          <p:spPr>
            <a:xfrm>
              <a:off x="3168" y="2640"/>
              <a:ext cx="144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5663" name="Oval 67"/>
            <p:cNvSpPr/>
            <p:nvPr/>
          </p:nvSpPr>
          <p:spPr>
            <a:xfrm>
              <a:off x="2640" y="3456"/>
              <a:ext cx="64" cy="55"/>
            </a:xfrm>
            <a:prstGeom prst="ellipse">
              <a:avLst/>
            </a:prstGeom>
            <a:solidFill>
              <a:srgbClr val="0000FF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5664" name="Group 68"/>
            <p:cNvGrpSpPr/>
            <p:nvPr/>
          </p:nvGrpSpPr>
          <p:grpSpPr>
            <a:xfrm>
              <a:off x="2112" y="3024"/>
              <a:ext cx="432" cy="192"/>
              <a:chOff x="2112" y="3024"/>
              <a:chExt cx="432" cy="192"/>
            </a:xfrm>
          </p:grpSpPr>
          <p:sp>
            <p:nvSpPr>
              <p:cNvPr id="25665" name="Line 69"/>
              <p:cNvSpPr/>
              <p:nvPr/>
            </p:nvSpPr>
            <p:spPr>
              <a:xfrm>
                <a:off x="2112" y="3024"/>
                <a:ext cx="432" cy="19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66" name="Oval 70"/>
              <p:cNvSpPr/>
              <p:nvPr/>
            </p:nvSpPr>
            <p:spPr>
              <a:xfrm>
                <a:off x="2400" y="3142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67" name="Line 71"/>
              <p:cNvSpPr/>
              <p:nvPr/>
            </p:nvSpPr>
            <p:spPr>
              <a:xfrm flipH="1">
                <a:off x="2304" y="3049"/>
                <a:ext cx="96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68" name="Line 72"/>
              <p:cNvSpPr/>
              <p:nvPr/>
            </p:nvSpPr>
            <p:spPr>
              <a:xfrm flipH="1">
                <a:off x="2208" y="3024"/>
                <a:ext cx="96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69" name="Group 73"/>
            <p:cNvGrpSpPr/>
            <p:nvPr/>
          </p:nvGrpSpPr>
          <p:grpSpPr>
            <a:xfrm>
              <a:off x="2736" y="3600"/>
              <a:ext cx="720" cy="336"/>
              <a:chOff x="2736" y="3600"/>
              <a:chExt cx="720" cy="336"/>
            </a:xfrm>
          </p:grpSpPr>
          <p:sp>
            <p:nvSpPr>
              <p:cNvPr id="25670" name="Line 74"/>
              <p:cNvSpPr/>
              <p:nvPr/>
            </p:nvSpPr>
            <p:spPr>
              <a:xfrm>
                <a:off x="2736" y="3600"/>
                <a:ext cx="720" cy="33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25671" name="Line 75"/>
              <p:cNvSpPr/>
              <p:nvPr/>
            </p:nvSpPr>
            <p:spPr>
              <a:xfrm flipH="1">
                <a:off x="2976" y="3670"/>
                <a:ext cx="96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72" name="Line 76"/>
              <p:cNvSpPr/>
              <p:nvPr/>
            </p:nvSpPr>
            <p:spPr>
              <a:xfrm flipH="1">
                <a:off x="2880" y="3623"/>
                <a:ext cx="96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73" name="Line 77"/>
              <p:cNvSpPr/>
              <p:nvPr/>
            </p:nvSpPr>
            <p:spPr>
              <a:xfrm flipH="1">
                <a:off x="3168" y="3744"/>
                <a:ext cx="96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74" name="Line 78"/>
              <p:cNvSpPr/>
              <p:nvPr/>
            </p:nvSpPr>
            <p:spPr>
              <a:xfrm flipH="1">
                <a:off x="3072" y="3717"/>
                <a:ext cx="96" cy="14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675" name="Line 79"/>
            <p:cNvSpPr/>
            <p:nvPr/>
          </p:nvSpPr>
          <p:spPr>
            <a:xfrm flipV="1">
              <a:off x="2495" y="3264"/>
              <a:ext cx="144" cy="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6" name="Line 80"/>
            <p:cNvSpPr/>
            <p:nvPr/>
          </p:nvSpPr>
          <p:spPr>
            <a:xfrm flipV="1">
              <a:off x="2568" y="3384"/>
              <a:ext cx="144" cy="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7" name="Line 81"/>
            <p:cNvSpPr/>
            <p:nvPr/>
          </p:nvSpPr>
          <p:spPr>
            <a:xfrm flipV="1">
              <a:off x="2543" y="3334"/>
              <a:ext cx="144" cy="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8" name="Line 82"/>
            <p:cNvSpPr/>
            <p:nvPr/>
          </p:nvSpPr>
          <p:spPr>
            <a:xfrm>
              <a:off x="3360" y="3024"/>
              <a:ext cx="192" cy="9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5679" name="Line 83"/>
            <p:cNvSpPr/>
            <p:nvPr/>
          </p:nvSpPr>
          <p:spPr>
            <a:xfrm>
              <a:off x="3552" y="2640"/>
              <a:ext cx="144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5680" name="Rectangle 84"/>
            <p:cNvSpPr/>
            <p:nvPr/>
          </p:nvSpPr>
          <p:spPr>
            <a:xfrm>
              <a:off x="1104" y="3216"/>
              <a:ext cx="3600" cy="384"/>
            </a:xfrm>
            <a:prstGeom prst="rect">
              <a:avLst/>
            </a:prstGeom>
            <a:solidFill>
              <a:srgbClr val="C5FFFF">
                <a:alpha val="50195"/>
              </a:srgbClr>
            </a:solidFill>
            <a:ln w="12700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81" name="Rectangle 85"/>
            <p:cNvSpPr/>
            <p:nvPr/>
          </p:nvSpPr>
          <p:spPr>
            <a:xfrm>
              <a:off x="1104" y="2640"/>
              <a:ext cx="3600" cy="384"/>
            </a:xfrm>
            <a:prstGeom prst="rect">
              <a:avLst/>
            </a:prstGeom>
            <a:solidFill>
              <a:srgbClr val="C5FFFF">
                <a:alpha val="50195"/>
              </a:srgbClr>
            </a:solidFill>
            <a:ln w="12700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82" name="Freeform 86"/>
            <p:cNvSpPr/>
            <p:nvPr/>
          </p:nvSpPr>
          <p:spPr>
            <a:xfrm>
              <a:off x="1632" y="2304"/>
              <a:ext cx="288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9" y="82"/>
                </a:cxn>
                <a:cxn ang="0">
                  <a:pos x="178" y="15"/>
                </a:cxn>
                <a:cxn ang="0">
                  <a:pos x="288" y="0"/>
                </a:cxn>
              </a:cxnLst>
              <a:pathLst>
                <a:path w="288" h="192">
                  <a:moveTo>
                    <a:pt x="0" y="192"/>
                  </a:moveTo>
                  <a:cubicBezTo>
                    <a:pt x="10" y="174"/>
                    <a:pt x="29" y="111"/>
                    <a:pt x="59" y="82"/>
                  </a:cubicBezTo>
                  <a:cubicBezTo>
                    <a:pt x="89" y="53"/>
                    <a:pt x="140" y="29"/>
                    <a:pt x="178" y="15"/>
                  </a:cubicBezTo>
                  <a:cubicBezTo>
                    <a:pt x="216" y="1"/>
                    <a:pt x="265" y="3"/>
                    <a:pt x="288" y="0"/>
                  </a:cubicBez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5683" name="Object 2"/>
            <p:cNvGraphicFramePr/>
            <p:nvPr/>
          </p:nvGraphicFramePr>
          <p:xfrm>
            <a:off x="1536" y="2016"/>
            <a:ext cx="22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6" imgW="190500" imgH="330200" progId="Equation.3">
                    <p:embed/>
                  </p:oleObj>
                </mc:Choice>
                <mc:Fallback>
                  <p:oleObj name="" r:id="rId6" imgW="190500" imgH="3302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36" y="2016"/>
                          <a:ext cx="226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4187825" y="2961640"/>
            <a:ext cx="2926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入射角为布儒斯特角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9718592" y="635000"/>
            <a:ext cx="3068259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zh-CN" sz="2000" dirty="0"/>
              <a:t>频率相同，振动方向一致，相位差恒定，分波面法</a:t>
            </a:r>
            <a:r>
              <a:rPr lang="zh-CN" altLang="en-US" sz="2000" dirty="0"/>
              <a:t>，</a:t>
            </a:r>
            <a:r>
              <a:rPr lang="zh-CN" altLang="zh-CN" sz="2000" dirty="0"/>
              <a:t>分振幅法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1" name="RemarkBack"/>
            <p:cNvSpPr/>
            <p:nvPr>
              <p:custDataLst>
                <p:tags r:id="rId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4952" y="2378351"/>
            <a:ext cx="1619048" cy="657143"/>
          </a:xfrm>
          <a:prstGeom prst="rect">
            <a:avLst/>
          </a:prstGeom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9379" y="844215"/>
            <a:ext cx="6546438" cy="57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1602961"/>
            <a:ext cx="9144000" cy="134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7" name="RemarkBack"/>
            <p:cNvSpPr/>
            <p:nvPr>
              <p:custDataLst>
                <p:tags r:id="rId13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/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3975" name="文本框 83974"/>
          <p:cNvSpPr txBox="1"/>
          <p:nvPr/>
        </p:nvSpPr>
        <p:spPr>
          <a:xfrm>
            <a:off x="768033" y="3559175"/>
            <a:ext cx="72009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频率相同，振动方向相同，相位差恒定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865" y="460502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分波面法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75330" y="460502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分振幅法</a:t>
            </a:r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3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1" name="RemarkBack"/>
            <p:cNvSpPr/>
            <p:nvPr>
              <p:custDataLst>
                <p:tags r:id="rId5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6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7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806051"/>
            <a:ext cx="7594600" cy="790476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500nm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01" y="1182601"/>
            <a:ext cx="9083099" cy="92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3"/>
          <p:cNvGrpSpPr/>
          <p:nvPr>
            <p:custDataLst>
              <p:tags r:id="rId11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6" name="RemarkBack"/>
            <p:cNvSpPr/>
            <p:nvPr>
              <p:custDataLst>
                <p:tags r:id="rId12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3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52288" name="Object 74"/>
          <p:cNvGraphicFramePr>
            <a:graphicFrameLocks noChangeAspect="1"/>
          </p:cNvGraphicFramePr>
          <p:nvPr/>
        </p:nvGraphicFramePr>
        <p:xfrm>
          <a:off x="1599565" y="3033395"/>
          <a:ext cx="276479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787400" imgH="177165" progId="Equation.3">
                  <p:embed/>
                </p:oleObj>
              </mc:Choice>
              <mc:Fallback>
                <p:oleObj name="" r:id="rId15" imgW="787400" imgH="17716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9565" y="3033395"/>
                        <a:ext cx="2764790" cy="526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4"/>
          <p:cNvGraphicFramePr>
            <a:graphicFrameLocks noChangeAspect="1"/>
          </p:cNvGraphicFramePr>
          <p:nvPr/>
        </p:nvGraphicFramePr>
        <p:xfrm>
          <a:off x="1330960" y="4250055"/>
          <a:ext cx="706818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2781300" imgH="419100" progId="Equation.3">
                  <p:embed/>
                </p:oleObj>
              </mc:Choice>
              <mc:Fallback>
                <p:oleObj name="" r:id="rId17" imgW="2781300" imgH="419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0960" y="4250055"/>
                        <a:ext cx="7068185" cy="902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90500" y="6035675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9839325" y="1270000"/>
            <a:ext cx="3331845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zh-CN" sz="2000" dirty="0"/>
              <a:t>不变，低，小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1" name="RemarkBack"/>
            <p:cNvSpPr/>
            <p:nvPr>
              <p:custDataLst>
                <p:tags r:id="rId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734260"/>
            <a:ext cx="9144000" cy="221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/>
            <p:cNvSpPr/>
            <p:nvPr>
              <p:custDataLst>
                <p:tags r:id="rId11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2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254000" y="4359275"/>
          <a:ext cx="1186815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4" imgW="876300" imgH="609600" progId="Equation.3">
                  <p:embed/>
                </p:oleObj>
              </mc:Choice>
              <mc:Fallback>
                <p:oleObj name="" r:id="rId14" imgW="876300" imgH="6096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4000" y="4359275"/>
                        <a:ext cx="1186815" cy="94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55115" y="4346575"/>
            <a:ext cx="383095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圆柱间的距离拉近，劈尖夹角增大，条纹间距减小，往级数低方向移动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60340" y="2748915"/>
            <a:ext cx="3451720" cy="2069874"/>
            <a:chOff x="7800" y="5400"/>
            <a:chExt cx="6210" cy="3645"/>
          </a:xfrm>
        </p:grpSpPr>
        <p:grpSp>
          <p:nvGrpSpPr>
            <p:cNvPr id="18" name="组合 17"/>
            <p:cNvGrpSpPr/>
            <p:nvPr/>
          </p:nvGrpSpPr>
          <p:grpSpPr>
            <a:xfrm>
              <a:off x="7800" y="5400"/>
              <a:ext cx="5160" cy="3645"/>
              <a:chOff x="3216" y="2160"/>
              <a:chExt cx="2208" cy="160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312" y="3408"/>
                <a:ext cx="2112" cy="336"/>
              </a:xfrm>
              <a:prstGeom prst="rect">
                <a:avLst/>
              </a:prstGeom>
              <a:noFill/>
              <a:ln w="28575" cap="flat" cmpd="sng">
                <a:solidFill>
                  <a:srgbClr val="163C2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552" y="3024"/>
                <a:ext cx="384" cy="384"/>
              </a:xfrm>
              <a:prstGeom prst="ellipse">
                <a:avLst/>
              </a:prstGeom>
              <a:solidFill>
                <a:srgbClr val="E0FCF7"/>
              </a:solidFill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800" y="2784"/>
                <a:ext cx="624" cy="624"/>
              </a:xfrm>
              <a:prstGeom prst="ellipse">
                <a:avLst/>
              </a:prstGeom>
              <a:solidFill>
                <a:srgbClr val="E0FCF7"/>
              </a:solidFill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rot="-22231278">
                <a:off x="3216" y="2784"/>
                <a:ext cx="2160" cy="144"/>
              </a:xfrm>
              <a:prstGeom prst="rect">
                <a:avLst/>
              </a:prstGeom>
              <a:noFill/>
              <a:ln w="28575" cap="flat" cmpd="sng">
                <a:solidFill>
                  <a:srgbClr val="163C2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" name="直接连接符 26"/>
              <p:cNvSpPr/>
              <p:nvPr/>
            </p:nvSpPr>
            <p:spPr>
              <a:xfrm>
                <a:off x="3744" y="3216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28" name="直接连接符 27"/>
              <p:cNvSpPr/>
              <p:nvPr/>
            </p:nvSpPr>
            <p:spPr>
              <a:xfrm>
                <a:off x="3744" y="3648"/>
                <a:ext cx="13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29" name="直接连接符 28"/>
              <p:cNvSpPr/>
              <p:nvPr/>
            </p:nvSpPr>
            <p:spPr>
              <a:xfrm>
                <a:off x="5088" y="3120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30" name="文本框 29"/>
              <p:cNvSpPr txBox="1"/>
              <p:nvPr/>
            </p:nvSpPr>
            <p:spPr>
              <a:xfrm>
                <a:off x="4272" y="3360"/>
                <a:ext cx="384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1" name="直接连接符 30"/>
              <p:cNvSpPr/>
              <p:nvPr/>
            </p:nvSpPr>
            <p:spPr>
              <a:xfrm>
                <a:off x="3696" y="2208"/>
                <a:ext cx="0" cy="480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32" name="直接连接符 31"/>
              <p:cNvSpPr/>
              <p:nvPr/>
            </p:nvSpPr>
            <p:spPr>
              <a:xfrm>
                <a:off x="4272" y="2208"/>
                <a:ext cx="0" cy="480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33" name="直接连接符 32"/>
              <p:cNvSpPr/>
              <p:nvPr/>
            </p:nvSpPr>
            <p:spPr>
              <a:xfrm>
                <a:off x="4800" y="2160"/>
                <a:ext cx="0" cy="480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sm" len="lg"/>
                <a:tailEnd type="triangle" w="sm" len="lg"/>
              </a:ln>
            </p:spPr>
          </p:sp>
        </p:grpSp>
        <p:grpSp>
          <p:nvGrpSpPr>
            <p:cNvPr id="39967" name="组合 39966"/>
            <p:cNvGrpSpPr/>
            <p:nvPr/>
          </p:nvGrpSpPr>
          <p:grpSpPr>
            <a:xfrm>
              <a:off x="9000" y="5640"/>
              <a:ext cx="5010" cy="2520"/>
              <a:chOff x="3600" y="2256"/>
              <a:chExt cx="2004" cy="1008"/>
            </a:xfrm>
          </p:grpSpPr>
          <p:sp>
            <p:nvSpPr>
              <p:cNvPr id="39960" name="直接连接符 39959"/>
              <p:cNvSpPr/>
              <p:nvPr/>
            </p:nvSpPr>
            <p:spPr>
              <a:xfrm>
                <a:off x="4848" y="2736"/>
                <a:ext cx="672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9961" name="直接连接符 39960"/>
              <p:cNvSpPr/>
              <p:nvPr/>
            </p:nvSpPr>
            <p:spPr>
              <a:xfrm>
                <a:off x="3600" y="2976"/>
                <a:ext cx="192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9962" name="直接连接符 39961"/>
              <p:cNvSpPr/>
              <p:nvPr/>
            </p:nvSpPr>
            <p:spPr>
              <a:xfrm flipV="1">
                <a:off x="5376" y="2976"/>
                <a:ext cx="0" cy="28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9963" name="直接连接符 39962"/>
              <p:cNvSpPr/>
              <p:nvPr/>
            </p:nvSpPr>
            <p:spPr>
              <a:xfrm>
                <a:off x="5376" y="2256"/>
                <a:ext cx="0" cy="48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39965" name="对象 39964"/>
              <p:cNvGraphicFramePr/>
              <p:nvPr/>
            </p:nvGraphicFramePr>
            <p:xfrm>
              <a:off x="5147" y="2688"/>
              <a:ext cx="457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6" imgW="241300" imgH="177165" progId="Equation.3">
                      <p:embed/>
                    </p:oleObj>
                  </mc:Choice>
                  <mc:Fallback>
                    <p:oleObj name="" r:id="rId16" imgW="241300" imgH="177165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147" y="2688"/>
                            <a:ext cx="457" cy="3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" name="组合 34"/>
          <p:cNvGrpSpPr/>
          <p:nvPr/>
        </p:nvGrpSpPr>
        <p:grpSpPr>
          <a:xfrm>
            <a:off x="191135" y="3397885"/>
            <a:ext cx="4677410" cy="852170"/>
            <a:chOff x="301" y="4826"/>
            <a:chExt cx="7366" cy="1342"/>
          </a:xfrm>
        </p:grpSpPr>
        <p:grpSp>
          <p:nvGrpSpPr>
            <p:cNvPr id="39966" name="组合 39965"/>
            <p:cNvGrpSpPr/>
            <p:nvPr/>
          </p:nvGrpSpPr>
          <p:grpSpPr>
            <a:xfrm>
              <a:off x="301" y="4986"/>
              <a:ext cx="5835" cy="822"/>
              <a:chOff x="-29" y="2620"/>
              <a:chExt cx="2334" cy="329"/>
            </a:xfrm>
          </p:grpSpPr>
          <p:sp>
            <p:nvSpPr>
              <p:cNvPr id="39942" name="矩形 5"/>
              <p:cNvSpPr/>
              <p:nvPr/>
            </p:nvSpPr>
            <p:spPr>
              <a:xfrm>
                <a:off x="-29" y="2620"/>
                <a:ext cx="2334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    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不变，条纹数目不变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39943" name="对象 39963"/>
              <p:cNvGraphicFramePr/>
              <p:nvPr/>
            </p:nvGraphicFramePr>
            <p:xfrm>
              <a:off x="31" y="2664"/>
              <a:ext cx="403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8" imgW="241300" imgH="177165" progId="Equation.3">
                      <p:embed/>
                    </p:oleObj>
                  </mc:Choice>
                  <mc:Fallback>
                    <p:oleObj name="" r:id="rId18" imgW="241300" imgH="177165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1" y="2664"/>
                            <a:ext cx="403" cy="2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5985" y="4826"/>
            <a:ext cx="1682" cy="1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0" imgW="622300" imgH="431800" progId="Equation.3">
                    <p:embed/>
                  </p:oleObj>
                </mc:Choice>
                <mc:Fallback>
                  <p:oleObj name="" r:id="rId20" imgW="622300" imgH="431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85" y="4826"/>
                          <a:ext cx="1682" cy="1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>
            <p:custDataLst>
              <p:tags r:id="rId2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2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2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9734753" y="1270000"/>
            <a:ext cx="3331845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zh-CN" sz="2000" dirty="0"/>
              <a:t>偏振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2" name="RemarkBack"/>
            <p:cNvSpPr/>
            <p:nvPr>
              <p:custDataLst>
                <p:tags r:id="rId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986088"/>
            <a:ext cx="9005261" cy="49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组合 24"/>
          <p:cNvGrpSpPr/>
          <p:nvPr>
            <p:custDataLst>
              <p:tags r:id="rId10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1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2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4690" y="2891155"/>
            <a:ext cx="705802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3123EB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偏振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是指横波的振动矢量 (垂直于波的传播方向) 偏于某些方向的现象，纵波不发生偏振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 hidden="1"/>
          <p:cNvSpPr/>
          <p:nvPr>
            <p:custDataLst>
              <p:tags r:id="rId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 hidden="1"/>
          <p:cNvSpPr txBox="1"/>
          <p:nvPr>
            <p:custDataLst>
              <p:tags r:id="rId4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9779000" y="1270000"/>
            <a:ext cx="3331845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 hidden="1"/>
          <p:cNvGrpSpPr/>
          <p:nvPr>
            <p:custDataLst>
              <p:tags r:id="rId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2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90" y="1038645"/>
            <a:ext cx="9103369" cy="134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3807" y="595851"/>
            <a:ext cx="6803238" cy="44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50002" y="765167"/>
            <a:ext cx="3590476" cy="4961905"/>
          </a:xfrm>
          <a:prstGeom prst="rect">
            <a:avLst/>
          </a:prstGeom>
        </p:spPr>
      </p:pic>
      <p:grpSp>
        <p:nvGrpSpPr>
          <p:cNvPr id="26" name="组合 25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15020" y="0"/>
            <a:chExt cx="6008" cy="1020"/>
          </a:xfrm>
        </p:grpSpPr>
        <p:sp>
          <p:nvSpPr>
            <p:cNvPr id="19" name="RemarkBack"/>
            <p:cNvSpPr/>
            <p:nvPr>
              <p:custDataLst>
                <p:tags r:id="rId16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markBack"/>
            <p:cNvSpPr/>
            <p:nvPr>
              <p:custDataLst>
                <p:tags r:id="rId17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 hidden="1"/>
            <p:cNvSpPr/>
            <p:nvPr>
              <p:custDataLst>
                <p:tags r:id="rId1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 hidden="1"/>
            <p:cNvSpPr txBox="1"/>
            <p:nvPr>
              <p:custDataLst>
                <p:tags r:id="rId1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20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8200" name="图片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70730" y="1985645"/>
            <a:ext cx="4532630" cy="2520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7" name="TextBox 12"/>
          <p:cNvSpPr txBox="1"/>
          <p:nvPr/>
        </p:nvSpPr>
        <p:spPr>
          <a:xfrm>
            <a:off x="827405" y="2397443"/>
            <a:ext cx="66246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没有放玻璃片时：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8" name="TextBox 13"/>
          <p:cNvSpPr txBox="1"/>
          <p:nvPr/>
        </p:nvSpPr>
        <p:spPr>
          <a:xfrm>
            <a:off x="254000" y="3870960"/>
            <a:ext cx="48850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加上玻璃片后，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级明条纹移至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处：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Object 2"/>
          <p:cNvGraphicFramePr/>
          <p:nvPr/>
        </p:nvGraphicFramePr>
        <p:xfrm>
          <a:off x="756285" y="3177540"/>
          <a:ext cx="338582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3" imgW="1511300" imgH="393700" progId="Equation.3">
                  <p:embed/>
                </p:oleObj>
              </mc:Choice>
              <mc:Fallback>
                <p:oleObj name="" r:id="rId23" imgW="15113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6285" y="3177540"/>
                        <a:ext cx="338582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8"/>
          <p:cNvGraphicFramePr/>
          <p:nvPr/>
        </p:nvGraphicFramePr>
        <p:xfrm>
          <a:off x="765810" y="4346575"/>
          <a:ext cx="428879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5" imgW="1816100" imgH="215900" progId="Equation.3">
                  <p:embed/>
                </p:oleObj>
              </mc:Choice>
              <mc:Fallback>
                <p:oleObj name="" r:id="rId25" imgW="18161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5810" y="4346575"/>
                        <a:ext cx="4288790" cy="45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/>
          <p:nvPr/>
        </p:nvGraphicFramePr>
        <p:xfrm>
          <a:off x="744220" y="5386070"/>
          <a:ext cx="5034280" cy="78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7" imgW="2476500" imgH="419100" progId="Equation.3">
                  <p:embed/>
                </p:oleObj>
              </mc:Choice>
              <mc:Fallback>
                <p:oleObj name="" r:id="rId27" imgW="24765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4220" y="5386070"/>
                        <a:ext cx="5034280" cy="789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/>
          <p:nvPr/>
        </p:nvGraphicFramePr>
        <p:xfrm>
          <a:off x="869950" y="4714875"/>
          <a:ext cx="327152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9" imgW="1459865" imgH="393700" progId="Equation.3">
                  <p:embed/>
                </p:oleObj>
              </mc:Choice>
              <mc:Fallback>
                <p:oleObj name="" r:id="rId29" imgW="1459865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9950" y="4714875"/>
                        <a:ext cx="327152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/>
          <p:nvPr/>
        </p:nvGraphicFramePr>
        <p:xfrm>
          <a:off x="831215" y="2873693"/>
          <a:ext cx="2788920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1" imgW="1244600" imgH="215900" progId="Equation.3">
                  <p:embed/>
                </p:oleObj>
              </mc:Choice>
              <mc:Fallback>
                <p:oleObj name="" r:id="rId31" imgW="1244600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31215" y="2873693"/>
                        <a:ext cx="2788920" cy="45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38735" y="2373630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解：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3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3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3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3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4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 hidden="1"/>
          <p:cNvSpPr/>
          <p:nvPr>
            <p:custDataLst>
              <p:tags r:id="rId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 hidden="1"/>
          <p:cNvSpPr txBox="1"/>
          <p:nvPr>
            <p:custDataLst>
              <p:tags r:id="rId4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9779000" y="1270000"/>
            <a:ext cx="3331845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 hidden="1"/>
          <p:cNvGrpSpPr/>
          <p:nvPr>
            <p:custDataLst>
              <p:tags r:id="rId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2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500" y="512864"/>
            <a:ext cx="8977745" cy="345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32950" y="1170836"/>
            <a:ext cx="3685714" cy="3419048"/>
          </a:xfrm>
          <a:prstGeom prst="rect">
            <a:avLst/>
          </a:prstGeom>
        </p:spPr>
      </p:pic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15020" y="0"/>
            <a:chExt cx="6008" cy="1020"/>
          </a:xfrm>
        </p:grpSpPr>
        <p:sp>
          <p:nvSpPr>
            <p:cNvPr id="19" name="RemarkBack"/>
            <p:cNvSpPr/>
            <p:nvPr>
              <p:custDataLst>
                <p:tags r:id="rId15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markBack"/>
            <p:cNvSpPr/>
            <p:nvPr>
              <p:custDataLst>
                <p:tags r:id="rId16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 hidden="1"/>
            <p:cNvSpPr/>
            <p:nvPr>
              <p:custDataLst>
                <p:tags r:id="rId1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19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2102485" y="4159885"/>
          <a:ext cx="527050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21" imgW="3022600" imgH="419100" progId="Equation.3">
                  <p:embed/>
                </p:oleObj>
              </mc:Choice>
              <mc:Fallback>
                <p:oleObj name="" r:id="rId21" imgW="3022600" imgH="4191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2485" y="4159885"/>
                        <a:ext cx="5270500" cy="70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2159000" y="3553143"/>
          <a:ext cx="263588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3" imgW="1803400" imgH="393700" progId="Equation.3">
                  <p:embed/>
                </p:oleObj>
              </mc:Choice>
              <mc:Fallback>
                <p:oleObj name="" r:id="rId23" imgW="1803400" imgH="3937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59000" y="3553143"/>
                        <a:ext cx="263588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1659573" y="4848860"/>
          <a:ext cx="6156325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5" imgW="3530600" imgH="419100" progId="Equation.3">
                  <p:embed/>
                </p:oleObj>
              </mc:Choice>
              <mc:Fallback>
                <p:oleObj name="" r:id="rId25" imgW="3530600" imgH="4191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59573" y="4848860"/>
                        <a:ext cx="6156325" cy="70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81685" y="5575935"/>
            <a:ext cx="744664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棱边处由暗条纹变为明条纹，条纹间距变小，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条纹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向棱边移动，条纹数目增多，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1685" y="369951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9955" y="4970780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7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28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2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3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31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 hidden="1"/>
          <p:cNvSpPr/>
          <p:nvPr>
            <p:custDataLst>
              <p:tags r:id="rId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 hidden="1"/>
          <p:cNvSpPr txBox="1"/>
          <p:nvPr>
            <p:custDataLst>
              <p:tags r:id="rId4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9779000" y="1270000"/>
            <a:ext cx="3331845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 hidden="1"/>
          <p:cNvGrpSpPr/>
          <p:nvPr>
            <p:custDataLst>
              <p:tags r:id="rId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2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29219"/>
            <a:ext cx="9144000" cy="239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3335" y="1200497"/>
            <a:ext cx="3123809" cy="1152381"/>
          </a:xfrm>
          <a:prstGeom prst="rect">
            <a:avLst/>
          </a:prstGeom>
        </p:spPr>
      </p:pic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15020" y="0"/>
            <a:chExt cx="6008" cy="1020"/>
          </a:xfrm>
        </p:grpSpPr>
        <p:sp>
          <p:nvSpPr>
            <p:cNvPr id="19" name="RemarkBack"/>
            <p:cNvSpPr/>
            <p:nvPr>
              <p:custDataLst>
                <p:tags r:id="rId15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markBack"/>
            <p:cNvSpPr/>
            <p:nvPr>
              <p:custDataLst>
                <p:tags r:id="rId16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 hidden="1"/>
            <p:cNvSpPr/>
            <p:nvPr>
              <p:custDataLst>
                <p:tags r:id="rId1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19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34" name="Object 35"/>
          <p:cNvGraphicFramePr>
            <a:graphicFrameLocks noChangeAspect="1"/>
          </p:cNvGraphicFramePr>
          <p:nvPr/>
        </p:nvGraphicFramePr>
        <p:xfrm>
          <a:off x="1741171" y="3428206"/>
          <a:ext cx="6392545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1" imgW="3568700" imgH="419100" progId="Equation.3">
                  <p:embed/>
                </p:oleObj>
              </mc:Choice>
              <mc:Fallback>
                <p:oleObj name="" r:id="rId21" imgW="3568700" imgH="4191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41171" y="3428206"/>
                        <a:ext cx="6392545" cy="699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502410" y="4619625"/>
          <a:ext cx="7124700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3" imgW="3771900" imgH="419100" progId="Equation.3">
                  <p:embed/>
                </p:oleObj>
              </mc:Choice>
              <mc:Fallback>
                <p:oleObj name="" r:id="rId23" imgW="3771900" imgH="4191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02410" y="4619625"/>
                        <a:ext cx="7124700" cy="737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5"/>
          <p:cNvGraphicFramePr>
            <a:graphicFrameLocks noChangeAspect="1"/>
          </p:cNvGraphicFramePr>
          <p:nvPr/>
        </p:nvGraphicFramePr>
        <p:xfrm>
          <a:off x="1490663" y="5353526"/>
          <a:ext cx="6188710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5" imgW="3454400" imgH="419100" progId="Equation.3">
                  <p:embed/>
                </p:oleObj>
              </mc:Choice>
              <mc:Fallback>
                <p:oleObj name="" r:id="rId25" imgW="3454400" imgH="4191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90663" y="5353526"/>
                        <a:ext cx="6188710" cy="699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395605" y="292544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8675" y="417258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6290" y="5516880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2542" name="对象 18444"/>
          <p:cNvGraphicFramePr/>
          <p:nvPr/>
        </p:nvGraphicFramePr>
        <p:xfrm>
          <a:off x="4499610" y="4130040"/>
          <a:ext cx="2463800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7" imgW="2019300" imgH="609600" progId="Equation.3">
                  <p:embed/>
                </p:oleObj>
              </mc:Choice>
              <mc:Fallback>
                <p:oleObj name="" r:id="rId27" imgW="2019300" imgH="609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99610" y="4130040"/>
                        <a:ext cx="2463800" cy="545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文本框 18445"/>
          <p:cNvSpPr txBox="1"/>
          <p:nvPr/>
        </p:nvSpPr>
        <p:spPr>
          <a:xfrm>
            <a:off x="1502410" y="4110673"/>
            <a:ext cx="45815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</a:t>
            </a:r>
            <a:r>
              <a:rPr lang="zh-CN" altLang="en-US" sz="2000" b="1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单缝衍射明纹</a:t>
            </a:r>
            <a:r>
              <a:rPr lang="zh-CN" altLang="en-US" sz="2000" b="1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中心</a:t>
            </a:r>
            <a:endParaRPr lang="zh-CN" altLang="en-US" sz="2000" b="1" noProof="1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47495" y="2879090"/>
            <a:ext cx="4580890" cy="521970"/>
            <a:chOff x="2324" y="4517"/>
            <a:chExt cx="7214" cy="822"/>
          </a:xfrm>
        </p:grpSpPr>
        <p:sp>
          <p:nvSpPr>
            <p:cNvPr id="44" name="文本框 43"/>
            <p:cNvSpPr txBox="1"/>
            <p:nvPr/>
          </p:nvSpPr>
          <p:spPr>
            <a:xfrm>
              <a:off x="2324" y="4517"/>
              <a:ext cx="721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noProof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      </a:t>
              </a:r>
              <a:r>
                <a:rPr lang="zh-CN" altLang="en-US" sz="2000" b="1" noProof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单缝衍射</a:t>
              </a:r>
              <a:r>
                <a:rPr lang="en-US" altLang="zh-CN" sz="2000" b="1" noProof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 </a:t>
              </a:r>
              <a:r>
                <a:rPr lang="zh-CN" altLang="en-US" sz="2000" b="1" noProof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暗纹</a:t>
              </a:r>
              <a:r>
                <a:rPr lang="zh-CN" altLang="en-US" sz="2000" b="1" noProof="1" dirty="0"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中心</a:t>
              </a:r>
              <a:endParaRPr lang="zh-CN" altLang="en-US" sz="2000" b="1" noProof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22539" name="对象 18441"/>
            <p:cNvGraphicFramePr/>
            <p:nvPr/>
          </p:nvGraphicFramePr>
          <p:xfrm>
            <a:off x="6973" y="4696"/>
            <a:ext cx="205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9" imgW="800100" imgH="177165" progId="Equation.3">
                    <p:embed/>
                  </p:oleObj>
                </mc:Choice>
                <mc:Fallback>
                  <p:oleObj name="" r:id="rId29" imgW="800100" imgH="17716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973" y="4696"/>
                          <a:ext cx="2059" cy="5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>
            <p:custDataLst>
              <p:tags r:id="rId3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3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3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3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3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9436100" y="73660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 hidden="1"/>
          <p:cNvSpPr/>
          <p:nvPr>
            <p:custDataLst>
              <p:tags r:id="rId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6180455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 hidden="1"/>
          <p:cNvSpPr txBox="1"/>
          <p:nvPr>
            <p:custDataLst>
              <p:tags r:id="rId4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9779000" y="1270000"/>
            <a:ext cx="3331845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 hidden="1"/>
          <p:cNvGrpSpPr/>
          <p:nvPr>
            <p:custDataLst>
              <p:tags r:id="rId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2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42048"/>
            <a:ext cx="9144000" cy="252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6668" y="835418"/>
            <a:ext cx="3057143" cy="4666667"/>
          </a:xfrm>
          <a:prstGeom prst="rect">
            <a:avLst/>
          </a:prstGeom>
        </p:spPr>
      </p:pic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15020" y="0"/>
            <a:chExt cx="6008" cy="1020"/>
          </a:xfrm>
        </p:grpSpPr>
        <p:sp>
          <p:nvSpPr>
            <p:cNvPr id="19" name="RemarkBack"/>
            <p:cNvSpPr/>
            <p:nvPr>
              <p:custDataLst>
                <p:tags r:id="rId15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markBack"/>
            <p:cNvSpPr/>
            <p:nvPr>
              <p:custDataLst>
                <p:tags r:id="rId16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 hidden="1"/>
            <p:cNvSpPr/>
            <p:nvPr>
              <p:custDataLst>
                <p:tags r:id="rId1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19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45136" name="Object 105"/>
          <p:cNvGraphicFramePr>
            <a:graphicFrameLocks noChangeAspect="1"/>
          </p:cNvGraphicFramePr>
          <p:nvPr/>
        </p:nvGraphicFramePr>
        <p:xfrm>
          <a:off x="1907540" y="3094355"/>
          <a:ext cx="720725" cy="71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21" imgW="405765" imgH="393700" progId="Equation.3">
                  <p:embed/>
                </p:oleObj>
              </mc:Choice>
              <mc:Fallback>
                <p:oleObj name="" r:id="rId21" imgW="405765" imgH="3937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7540" y="3094355"/>
                        <a:ext cx="720725" cy="711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5"/>
          <p:cNvGraphicFramePr>
            <a:graphicFrameLocks noChangeAspect="1"/>
          </p:cNvGraphicFramePr>
          <p:nvPr/>
        </p:nvGraphicFramePr>
        <p:xfrm>
          <a:off x="3051175" y="3221355"/>
          <a:ext cx="520763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3" imgW="2565400" imgH="203200" progId="Equation.3">
                  <p:embed/>
                </p:oleObj>
              </mc:Choice>
              <mc:Fallback>
                <p:oleObj name="" r:id="rId23" imgW="2565400" imgH="2032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51175" y="3221355"/>
                        <a:ext cx="5207635" cy="421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0" name="Object 31"/>
          <p:cNvGraphicFramePr>
            <a:graphicFrameLocks noChangeAspect="1"/>
          </p:cNvGraphicFramePr>
          <p:nvPr/>
        </p:nvGraphicFramePr>
        <p:xfrm>
          <a:off x="1427163" y="3935095"/>
          <a:ext cx="429196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25" imgW="1866900" imgH="203200" progId="Equation.3">
                  <p:embed/>
                </p:oleObj>
              </mc:Choice>
              <mc:Fallback>
                <p:oleObj name="" r:id="rId25" imgW="1866900" imgH="2032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27163" y="3935095"/>
                        <a:ext cx="429196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1"/>
          <p:cNvGraphicFramePr>
            <a:graphicFrameLocks noChangeAspect="1"/>
          </p:cNvGraphicFramePr>
          <p:nvPr/>
        </p:nvGraphicFramePr>
        <p:xfrm>
          <a:off x="1483360" y="4568190"/>
          <a:ext cx="860425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7" imgW="355600" imgH="177165" progId="Equation.3">
                  <p:embed/>
                </p:oleObj>
              </mc:Choice>
              <mc:Fallback>
                <p:oleObj name="" r:id="rId27" imgW="355600" imgH="177165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83360" y="4568190"/>
                        <a:ext cx="860425" cy="436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2975928" y="4349115"/>
          <a:ext cx="4358640" cy="86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9" imgW="2145665" imgH="419100" progId="Equation.3">
                  <p:embed/>
                </p:oleObj>
              </mc:Choice>
              <mc:Fallback>
                <p:oleObj name="" r:id="rId29" imgW="2145665" imgH="4191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75928" y="4349115"/>
                        <a:ext cx="4358640" cy="868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/>
          <p:cNvGraphicFramePr>
            <a:graphicFrameLocks noChangeAspect="1"/>
          </p:cNvGraphicFramePr>
          <p:nvPr/>
        </p:nvGraphicFramePr>
        <p:xfrm>
          <a:off x="1482725" y="5377498"/>
          <a:ext cx="86106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1" imgW="355600" imgH="177165" progId="Equation.3">
                  <p:embed/>
                </p:oleObj>
              </mc:Choice>
              <mc:Fallback>
                <p:oleObj name="" r:id="rId31" imgW="355600" imgH="177165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482725" y="5377498"/>
                        <a:ext cx="861060" cy="436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/>
          <p:cNvGraphicFramePr>
            <a:graphicFrameLocks noChangeAspect="1"/>
          </p:cNvGraphicFramePr>
          <p:nvPr/>
        </p:nvGraphicFramePr>
        <p:xfrm>
          <a:off x="3051175" y="5217160"/>
          <a:ext cx="4026535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3" imgW="2145665" imgH="419100" progId="Equation.3">
                  <p:embed/>
                </p:oleObj>
              </mc:Choice>
              <mc:Fallback>
                <p:oleObj name="" r:id="rId33" imgW="2145665" imgH="4191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051175" y="5217160"/>
                        <a:ext cx="4026535" cy="80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505460" y="319913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4" name="TitleBackground"/>
            <p:cNvSpPr/>
            <p:nvPr>
              <p:custDataLst>
                <p:tags r:id="rId3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3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3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3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4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958414"/>
            <a:ext cx="9061244" cy="172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5957" y="1835387"/>
            <a:ext cx="358155" cy="358155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627700" y="1839873"/>
            <a:ext cx="358155" cy="35815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63807" y="2262887"/>
            <a:ext cx="358155" cy="35815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628183" y="2274904"/>
            <a:ext cx="358155" cy="358155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2" name="Object 9"/>
          <p:cNvGraphicFramePr>
            <a:graphicFrameLocks noChangeAspect="1"/>
          </p:cNvGraphicFramePr>
          <p:nvPr/>
        </p:nvGraphicFramePr>
        <p:xfrm>
          <a:off x="2286870" y="3561134"/>
          <a:ext cx="2009999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6" imgW="622300" imgH="393700" progId="Equation.3">
                  <p:embed/>
                </p:oleObj>
              </mc:Choice>
              <mc:Fallback>
                <p:oleObj name="" r:id="rId6" imgW="622300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870" y="3561134"/>
                        <a:ext cx="2009999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" name="Object 31"/>
          <p:cNvGraphicFramePr>
            <a:graphicFrameLocks noChangeAspect="1"/>
          </p:cNvGraphicFramePr>
          <p:nvPr/>
        </p:nvGraphicFramePr>
        <p:xfrm>
          <a:off x="1503045" y="826135"/>
          <a:ext cx="554990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" imgW="2413000" imgH="215900" progId="Equation.3">
                  <p:embed/>
                </p:oleObj>
              </mc:Choice>
              <mc:Fallback>
                <p:oleObj name="" r:id="rId1" imgW="2413000" imgH="2159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3045" y="826135"/>
                        <a:ext cx="5549900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0" name="Object 31"/>
          <p:cNvGraphicFramePr>
            <a:graphicFrameLocks noChangeAspect="1"/>
          </p:cNvGraphicFramePr>
          <p:nvPr/>
        </p:nvGraphicFramePr>
        <p:xfrm>
          <a:off x="2149475" y="1976755"/>
          <a:ext cx="227711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" imgW="990600" imgH="177165" progId="Equation.3">
                  <p:embed/>
                </p:oleObj>
              </mc:Choice>
              <mc:Fallback>
                <p:oleObj name="" r:id="rId3" imgW="990600" imgH="177165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9475" y="1976755"/>
                        <a:ext cx="2277110" cy="415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1"/>
          <p:cNvGraphicFramePr>
            <a:graphicFrameLocks noChangeAspect="1"/>
          </p:cNvGraphicFramePr>
          <p:nvPr/>
        </p:nvGraphicFramePr>
        <p:xfrm>
          <a:off x="1584008" y="2746693"/>
          <a:ext cx="204406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889000" imgH="203200" progId="Equation.3">
                  <p:embed/>
                </p:oleObj>
              </mc:Choice>
              <mc:Fallback>
                <p:oleObj name="" r:id="rId5" imgW="889000" imgH="2032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4008" y="2746693"/>
                        <a:ext cx="2044065" cy="476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/>
          <p:cNvGraphicFramePr>
            <a:graphicFrameLocks noChangeAspect="1"/>
          </p:cNvGraphicFramePr>
          <p:nvPr/>
        </p:nvGraphicFramePr>
        <p:xfrm>
          <a:off x="4078923" y="2524125"/>
          <a:ext cx="2569845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117600" imgH="393700" progId="Equation.3">
                  <p:embed/>
                </p:oleObj>
              </mc:Choice>
              <mc:Fallback>
                <p:oleObj name="" r:id="rId7" imgW="1117600" imgH="3937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8923" y="2524125"/>
                        <a:ext cx="2569845" cy="923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88415" y="4638675"/>
            <a:ext cx="697103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屏幕上呈现的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全部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亮条纹级数为：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0855" y="3954145"/>
            <a:ext cx="331025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6310" y="197675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3640" y="2755900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级不可见）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33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91" y="656793"/>
            <a:ext cx="7508773" cy="64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2726"/>
            <a:ext cx="8977745" cy="32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374" y="1028103"/>
            <a:ext cx="2809524" cy="2771429"/>
          </a:xfrm>
          <a:prstGeom prst="rect">
            <a:avLst/>
          </a:prstGeom>
        </p:spPr>
      </p:pic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4" name="RemarkBack"/>
            <p:cNvSpPr/>
            <p:nvPr>
              <p:custDataLst>
                <p:tags r:id="rId9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0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aphicFrame>
        <p:nvGraphicFramePr>
          <p:cNvPr id="8194" name="Object 10"/>
          <p:cNvGraphicFramePr/>
          <p:nvPr/>
        </p:nvGraphicFramePr>
        <p:xfrm>
          <a:off x="1590675" y="3103245"/>
          <a:ext cx="904240" cy="7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457200" imgH="393700" progId="Equation.3">
                  <p:embed/>
                </p:oleObj>
              </mc:Choice>
              <mc:Fallback>
                <p:oleObj name="" r:id="rId12" imgW="4572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90675" y="3103245"/>
                        <a:ext cx="904240" cy="706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/>
          <p:nvPr/>
        </p:nvGraphicFramePr>
        <p:xfrm>
          <a:off x="1475740" y="3799840"/>
          <a:ext cx="325564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1676400" imgH="393700" progId="Equation.3">
                  <p:embed/>
                </p:oleObj>
              </mc:Choice>
              <mc:Fallback>
                <p:oleObj name="" r:id="rId14" imgW="16764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75740" y="3799840"/>
                        <a:ext cx="325564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/>
          <p:nvPr/>
        </p:nvGraphicFramePr>
        <p:xfrm>
          <a:off x="1406525" y="4530090"/>
          <a:ext cx="4499610" cy="14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6" imgW="2451100" imgH="812800" progId="Equation.3">
                  <p:embed/>
                </p:oleObj>
              </mc:Choice>
              <mc:Fallback>
                <p:oleObj name="" r:id="rId16" imgW="2451100" imgH="812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06525" y="4530090"/>
                        <a:ext cx="4499610" cy="1442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/>
          <p:nvPr/>
        </p:nvGraphicFramePr>
        <p:xfrm>
          <a:off x="6186170" y="3679825"/>
          <a:ext cx="27686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139700" imgH="215900" progId="Equation.3">
                  <p:embed/>
                </p:oleObj>
              </mc:Choice>
              <mc:Fallback>
                <p:oleObj name="" r:id="rId18" imgW="1397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86170" y="3679825"/>
                        <a:ext cx="276860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/>
          <p:nvPr/>
        </p:nvGraphicFramePr>
        <p:xfrm>
          <a:off x="7266940" y="3855720"/>
          <a:ext cx="32766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0" imgW="165100" imgH="215900" progId="Equation.3">
                  <p:embed/>
                </p:oleObj>
              </mc:Choice>
              <mc:Fallback>
                <p:oleObj name="" r:id="rId20" imgW="1651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66940" y="3855720"/>
                        <a:ext cx="327660" cy="38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/>
          <p:nvPr/>
        </p:nvGraphicFramePr>
        <p:xfrm>
          <a:off x="8293418" y="4067493"/>
          <a:ext cx="252095" cy="29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2" imgW="127000" imgH="165100" progId="Equation.3">
                  <p:embed/>
                </p:oleObj>
              </mc:Choice>
              <mc:Fallback>
                <p:oleObj name="" r:id="rId22" imgW="127000" imgH="165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293418" y="4067493"/>
                        <a:ext cx="252095" cy="297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/>
          <p:nvPr/>
        </p:nvGraphicFramePr>
        <p:xfrm>
          <a:off x="5293995" y="3559175"/>
          <a:ext cx="327660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4" imgW="165100" imgH="228600" progId="Equation.3">
                  <p:embed/>
                </p:oleObj>
              </mc:Choice>
              <mc:Fallback>
                <p:oleObj name="" r:id="rId24" imgW="1651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93995" y="3559175"/>
                        <a:ext cx="327660" cy="410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471805" y="324421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证明：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2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2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2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2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3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3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6660" y="1015049"/>
            <a:ext cx="8997339" cy="247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86133" y="1831254"/>
            <a:ext cx="340273" cy="34027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78904" y="2271935"/>
            <a:ext cx="340273" cy="34027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82690" y="2710000"/>
            <a:ext cx="340273" cy="34027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02704" y="3150675"/>
            <a:ext cx="340273" cy="34027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" name="Object 1025"/>
          <p:cNvGraphicFramePr>
            <a:graphicFrameLocks noChangeAspect="1"/>
          </p:cNvGraphicFramePr>
          <p:nvPr/>
        </p:nvGraphicFramePr>
        <p:xfrm>
          <a:off x="1959293" y="3993833"/>
          <a:ext cx="3784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6" imgW="1752600" imgH="279400" progId="Equation.3">
                  <p:embed/>
                </p:oleObj>
              </mc:Choice>
              <mc:Fallback>
                <p:oleObj name="" r:id="rId6" imgW="1752600" imgH="2794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9293" y="3993833"/>
                        <a:ext cx="37846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0540" y="4865370"/>
            <a:ext cx="81222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越小、条纹干涉级数越高，等倾干涉条纹中心干涉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级数最高。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增加时，光程差增大，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中心处干涉条纹级数增大，级数更高的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干涉条纹从中心一个个冒出,并向外扩张,干涉条纹变密。</a:t>
            </a:r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6010" y="4050665"/>
            <a:ext cx="914400" cy="54419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2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050" y="804348"/>
            <a:ext cx="8989765" cy="303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871473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84742" y="3020224"/>
            <a:ext cx="353199" cy="35271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661961" y="3023208"/>
            <a:ext cx="353199" cy="352712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95759" y="3467073"/>
            <a:ext cx="353199" cy="35271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661714" y="3465645"/>
            <a:ext cx="353199" cy="35271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995" y="4197985"/>
            <a:ext cx="7512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干涉条纹向左侧棱边处弯曲，说明原本该在此处出现的条纹被高级次的条纹取代；干涉条纹级数越高，对应的薄膜厚度越大，所以平板上此处凹陷。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3" name="Object 32"/>
          <p:cNvGraphicFramePr>
            <a:graphicFrameLocks noChangeAspect="1"/>
          </p:cNvGraphicFramePr>
          <p:nvPr/>
        </p:nvGraphicFramePr>
        <p:xfrm>
          <a:off x="1661795" y="5563870"/>
          <a:ext cx="2329815" cy="100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901700" imgH="419100" progId="Equation.3">
                  <p:embed/>
                </p:oleObj>
              </mc:Choice>
              <mc:Fallback>
                <p:oleObj name="" r:id="rId7" imgW="901700" imgH="4191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1795" y="5563870"/>
                        <a:ext cx="2329815" cy="1000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61535" y="575056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′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弯曲量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：条纹间距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4" name="图片 23" descr="tmp8D6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973451"/>
            <a:ext cx="9144000" cy="8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60884" y="1374085"/>
            <a:ext cx="372340" cy="3723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470873" y="1414392"/>
            <a:ext cx="372340" cy="3723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536636" y="1399087"/>
            <a:ext cx="372340" cy="3723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642823" y="1406284"/>
            <a:ext cx="372340" cy="3723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5609" name="Text Box 25"/>
          <p:cNvSpPr txBox="1"/>
          <p:nvPr/>
        </p:nvSpPr>
        <p:spPr>
          <a:xfrm>
            <a:off x="645160" y="2283460"/>
            <a:ext cx="4359910" cy="3636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牛顿环中心条纹级数最低。越靠内（干涉环半径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越小），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薄膜厚度越小，光程差越小，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条纹级数越小。下压牛顿环实验装置的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平凸透镜，薄膜厚度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减小，光程差减小，条纹级数减小，原来的条纹被内部低级次条纹取代。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条纹将向外扩散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17185" y="2185670"/>
            <a:ext cx="3124200" cy="3733800"/>
            <a:chOff x="8713" y="1440"/>
            <a:chExt cx="4920" cy="5880"/>
          </a:xfrm>
        </p:grpSpPr>
        <p:grpSp>
          <p:nvGrpSpPr>
            <p:cNvPr id="7" name="Group 2"/>
            <p:cNvGrpSpPr/>
            <p:nvPr/>
          </p:nvGrpSpPr>
          <p:grpSpPr>
            <a:xfrm>
              <a:off x="8713" y="1440"/>
              <a:ext cx="4920" cy="5880"/>
              <a:chOff x="3485" y="576"/>
              <a:chExt cx="1968" cy="2352"/>
            </a:xfrm>
          </p:grpSpPr>
          <p:sp>
            <p:nvSpPr>
              <p:cNvPr id="43010" name="Rectangle 3"/>
              <p:cNvSpPr/>
              <p:nvPr/>
            </p:nvSpPr>
            <p:spPr>
              <a:xfrm>
                <a:off x="3485" y="576"/>
                <a:ext cx="1968" cy="23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43011" name="Group 4"/>
              <p:cNvGrpSpPr/>
              <p:nvPr/>
            </p:nvGrpSpPr>
            <p:grpSpPr>
              <a:xfrm>
                <a:off x="3917" y="2016"/>
                <a:ext cx="864" cy="864"/>
                <a:chOff x="3888" y="1728"/>
                <a:chExt cx="1440" cy="1440"/>
              </a:xfrm>
            </p:grpSpPr>
            <p:sp>
              <p:nvSpPr>
                <p:cNvPr id="43012" name="Oval 5"/>
                <p:cNvSpPr/>
                <p:nvPr/>
              </p:nvSpPr>
              <p:spPr>
                <a:xfrm>
                  <a:off x="3888" y="1728"/>
                  <a:ext cx="1440" cy="144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13" name="Oval 6"/>
                <p:cNvSpPr/>
                <p:nvPr/>
              </p:nvSpPr>
              <p:spPr>
                <a:xfrm>
                  <a:off x="3920" y="1761"/>
                  <a:ext cx="1376" cy="137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14" name="Oval 7"/>
                <p:cNvSpPr/>
                <p:nvPr/>
              </p:nvSpPr>
              <p:spPr>
                <a:xfrm>
                  <a:off x="3953" y="1793"/>
                  <a:ext cx="1310" cy="131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15" name="Oval 8"/>
                <p:cNvSpPr/>
                <p:nvPr/>
              </p:nvSpPr>
              <p:spPr>
                <a:xfrm>
                  <a:off x="3985" y="1826"/>
                  <a:ext cx="1246" cy="12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16" name="Oval 9"/>
                <p:cNvSpPr/>
                <p:nvPr/>
              </p:nvSpPr>
              <p:spPr>
                <a:xfrm>
                  <a:off x="4018" y="1858"/>
                  <a:ext cx="1180" cy="118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17" name="Oval 10"/>
                <p:cNvSpPr/>
                <p:nvPr/>
              </p:nvSpPr>
              <p:spPr>
                <a:xfrm>
                  <a:off x="4051" y="1891"/>
                  <a:ext cx="1114" cy="111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18" name="Oval 11"/>
                <p:cNvSpPr/>
                <p:nvPr/>
              </p:nvSpPr>
              <p:spPr>
                <a:xfrm>
                  <a:off x="4085" y="1925"/>
                  <a:ext cx="1046" cy="1046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19" name="Oval 12"/>
                <p:cNvSpPr/>
                <p:nvPr/>
              </p:nvSpPr>
              <p:spPr>
                <a:xfrm>
                  <a:off x="4151" y="1990"/>
                  <a:ext cx="914" cy="91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20" name="Oval 13"/>
                <p:cNvSpPr/>
                <p:nvPr/>
              </p:nvSpPr>
              <p:spPr>
                <a:xfrm>
                  <a:off x="4118" y="1958"/>
                  <a:ext cx="980" cy="98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21" name="Oval 14"/>
                <p:cNvSpPr/>
                <p:nvPr/>
              </p:nvSpPr>
              <p:spPr>
                <a:xfrm>
                  <a:off x="4165" y="2006"/>
                  <a:ext cx="886" cy="884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22" name="Oval 15"/>
                <p:cNvSpPr/>
                <p:nvPr/>
              </p:nvSpPr>
              <p:spPr>
                <a:xfrm>
                  <a:off x="4216" y="2055"/>
                  <a:ext cx="784" cy="786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23" name="Oval 16"/>
                <p:cNvSpPr/>
                <p:nvPr/>
              </p:nvSpPr>
              <p:spPr>
                <a:xfrm>
                  <a:off x="4280" y="2121"/>
                  <a:ext cx="656" cy="654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24" name="Oval 17"/>
                <p:cNvSpPr/>
                <p:nvPr/>
              </p:nvSpPr>
              <p:spPr>
                <a:xfrm>
                  <a:off x="4331" y="2170"/>
                  <a:ext cx="554" cy="556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25" name="Oval 18"/>
                <p:cNvSpPr/>
                <p:nvPr/>
              </p:nvSpPr>
              <p:spPr>
                <a:xfrm>
                  <a:off x="4400" y="2239"/>
                  <a:ext cx="416" cy="418"/>
                </a:xfrm>
                <a:prstGeom prst="ellipse">
                  <a:avLst/>
                </a:prstGeom>
                <a:solidFill>
                  <a:srgbClr val="FFCC00"/>
                </a:solidFill>
                <a:ln w="12700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026" name="Oval 19"/>
                <p:cNvSpPr/>
                <p:nvPr/>
              </p:nvSpPr>
              <p:spPr>
                <a:xfrm>
                  <a:off x="4478" y="2318"/>
                  <a:ext cx="260" cy="26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3027" name="Group 20"/>
              <p:cNvGrpSpPr/>
              <p:nvPr/>
            </p:nvGrpSpPr>
            <p:grpSpPr>
              <a:xfrm>
                <a:off x="3533" y="1440"/>
                <a:ext cx="1616" cy="286"/>
                <a:chOff x="3625" y="1056"/>
                <a:chExt cx="1777" cy="336"/>
              </a:xfrm>
            </p:grpSpPr>
            <p:grpSp>
              <p:nvGrpSpPr>
                <p:cNvPr id="43028" name="Group 21"/>
                <p:cNvGrpSpPr/>
                <p:nvPr/>
              </p:nvGrpSpPr>
              <p:grpSpPr>
                <a:xfrm>
                  <a:off x="3625" y="1056"/>
                  <a:ext cx="1777" cy="336"/>
                  <a:chOff x="3625" y="1056"/>
                  <a:chExt cx="1777" cy="336"/>
                </a:xfrm>
              </p:grpSpPr>
              <p:sp>
                <p:nvSpPr>
                  <p:cNvPr id="43029" name="Arc 22"/>
                  <p:cNvSpPr/>
                  <p:nvPr/>
                </p:nvSpPr>
                <p:spPr>
                  <a:xfrm>
                    <a:off x="3625" y="1056"/>
                    <a:ext cx="1777" cy="3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42336" h="21600" fill="none">
                        <a:moveTo>
                          <a:pt x="42336" y="3861"/>
                        </a:moveTo>
                        <a:cubicBezTo>
                          <a:pt x="40469" y="14132"/>
                          <a:pt x="31524" y="21599"/>
                          <a:pt x="21084" y="21600"/>
                        </a:cubicBezTo>
                        <a:cubicBezTo>
                          <a:pt x="10962" y="21600"/>
                          <a:pt x="2198" y="14571"/>
                          <a:pt x="-1" y="4692"/>
                        </a:cubicBezTo>
                      </a:path>
                      <a:path w="42336" h="21600" stroke="0">
                        <a:moveTo>
                          <a:pt x="42336" y="3861"/>
                        </a:moveTo>
                        <a:cubicBezTo>
                          <a:pt x="40469" y="14132"/>
                          <a:pt x="31524" y="21599"/>
                          <a:pt x="21084" y="21600"/>
                        </a:cubicBezTo>
                        <a:cubicBezTo>
                          <a:pt x="10962" y="21600"/>
                          <a:pt x="2198" y="14571"/>
                          <a:pt x="-1" y="4692"/>
                        </a:cubicBezTo>
                        <a:lnTo>
                          <a:pt x="21084" y="0"/>
                        </a:lnTo>
                        <a:lnTo>
                          <a:pt x="42336" y="3861"/>
                        </a:lnTo>
                        <a:close/>
                      </a:path>
                    </a:pathLst>
                  </a:custGeom>
                  <a:solidFill>
                    <a:srgbClr val="66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sm" len="lg"/>
                    <a:tailEnd type="non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43030" name="Rectangle 23"/>
                  <p:cNvSpPr/>
                  <p:nvPr/>
                </p:nvSpPr>
                <p:spPr>
                  <a:xfrm>
                    <a:off x="3631" y="1056"/>
                    <a:ext cx="1770" cy="103"/>
                  </a:xfrm>
                  <a:prstGeom prst="rect">
                    <a:avLst/>
                  </a:prstGeom>
                  <a:solidFill>
                    <a:srgbClr val="66FFFF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endParaRPr lang="zh-CN" altLang="en-US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43031" name="Freeform 24"/>
                <p:cNvSpPr/>
                <p:nvPr/>
              </p:nvSpPr>
              <p:spPr>
                <a:xfrm>
                  <a:off x="3631" y="1056"/>
                  <a:ext cx="1771" cy="104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0" y="0"/>
                    </a:cxn>
                    <a:cxn ang="0">
                      <a:pos x="1770" y="0"/>
                    </a:cxn>
                    <a:cxn ang="0">
                      <a:pos x="1770" y="103"/>
                    </a:cxn>
                  </a:cxnLst>
                  <a:pathLst>
                    <a:path w="1771" h="104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1770" y="0"/>
                      </a:lnTo>
                      <a:lnTo>
                        <a:pt x="1770" y="103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3032" name="Rectangle 25"/>
              <p:cNvSpPr/>
              <p:nvPr/>
            </p:nvSpPr>
            <p:spPr>
              <a:xfrm>
                <a:off x="3537" y="1733"/>
                <a:ext cx="1608" cy="198"/>
              </a:xfrm>
              <a:prstGeom prst="rect">
                <a:avLst/>
              </a:prstGeom>
              <a:solidFill>
                <a:srgbClr val="66CC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3033" name="Line 26"/>
              <p:cNvSpPr/>
              <p:nvPr/>
            </p:nvSpPr>
            <p:spPr>
              <a:xfrm>
                <a:off x="4349" y="624"/>
                <a:ext cx="668" cy="983"/>
              </a:xfrm>
              <a:prstGeom prst="line">
                <a:avLst/>
              </a:prstGeom>
              <a:ln w="19050" cap="flat" cmpd="sng">
                <a:solidFill>
                  <a:srgbClr val="990099"/>
                </a:solidFill>
                <a:prstDash val="solid"/>
                <a:round/>
                <a:headEnd type="none" w="sm" len="lg"/>
                <a:tailEnd type="none" w="sm" len="lg"/>
              </a:ln>
            </p:spPr>
          </p:sp>
          <p:sp>
            <p:nvSpPr>
              <p:cNvPr id="43034" name="Line 27"/>
              <p:cNvSpPr/>
              <p:nvPr/>
            </p:nvSpPr>
            <p:spPr>
              <a:xfrm>
                <a:off x="3970" y="1156"/>
                <a:ext cx="0" cy="28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sp>
            <p:nvSpPr>
              <p:cNvPr id="43035" name="Line 28"/>
              <p:cNvSpPr/>
              <p:nvPr/>
            </p:nvSpPr>
            <p:spPr>
              <a:xfrm>
                <a:off x="3751" y="1156"/>
                <a:ext cx="0" cy="28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sp>
            <p:nvSpPr>
              <p:cNvPr id="43036" name="Line 29"/>
              <p:cNvSpPr/>
              <p:nvPr/>
            </p:nvSpPr>
            <p:spPr>
              <a:xfrm>
                <a:off x="4188" y="1156"/>
                <a:ext cx="0" cy="28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sp>
            <p:nvSpPr>
              <p:cNvPr id="43037" name="Line 30"/>
              <p:cNvSpPr/>
              <p:nvPr/>
            </p:nvSpPr>
            <p:spPr>
              <a:xfrm>
                <a:off x="4397" y="1152"/>
                <a:ext cx="0" cy="28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sp>
            <p:nvSpPr>
              <p:cNvPr id="43038" name="Line 31"/>
              <p:cNvSpPr/>
              <p:nvPr/>
            </p:nvSpPr>
            <p:spPr>
              <a:xfrm>
                <a:off x="4589" y="1152"/>
                <a:ext cx="0" cy="28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sp>
            <p:nvSpPr>
              <p:cNvPr id="43039" name="Line 32"/>
              <p:cNvSpPr/>
              <p:nvPr/>
            </p:nvSpPr>
            <p:spPr>
              <a:xfrm>
                <a:off x="4781" y="1152"/>
                <a:ext cx="0" cy="28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sp>
            <p:nvSpPr>
              <p:cNvPr id="43040" name="Rectangle 33"/>
              <p:cNvSpPr/>
              <p:nvPr/>
            </p:nvSpPr>
            <p:spPr>
              <a:xfrm>
                <a:off x="4615" y="829"/>
                <a:ext cx="268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 anchor="t" anchorCtr="0">
                <a:spAutoFit/>
              </a:bodyPr>
              <a:p>
                <a:pPr eaLnBrk="0" hangingPunct="0"/>
                <a:r>
                  <a:rPr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3041" name="Line 34"/>
              <p:cNvSpPr/>
              <p:nvPr/>
            </p:nvSpPr>
            <p:spPr>
              <a:xfrm>
                <a:off x="4973" y="1152"/>
                <a:ext cx="0" cy="287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sp>
            <p:nvSpPr>
              <p:cNvPr id="43042" name="Line 35"/>
              <p:cNvSpPr/>
              <p:nvPr/>
            </p:nvSpPr>
            <p:spPr>
              <a:xfrm flipV="1">
                <a:off x="4349" y="624"/>
                <a:ext cx="0" cy="1104"/>
              </a:xfrm>
              <a:prstGeom prst="line">
                <a:avLst/>
              </a:prstGeom>
              <a:ln w="19050" cap="flat" cmpd="sng">
                <a:solidFill>
                  <a:srgbClr val="990099"/>
                </a:solidFill>
                <a:prstDash val="solid"/>
                <a:round/>
                <a:headEnd type="none" w="sm" len="lg"/>
                <a:tailEnd type="none" w="sm" len="lg"/>
              </a:ln>
            </p:spPr>
          </p:sp>
        </p:grpSp>
        <p:grpSp>
          <p:nvGrpSpPr>
            <p:cNvPr id="17" name="Group 50"/>
            <p:cNvGrpSpPr/>
            <p:nvPr/>
          </p:nvGrpSpPr>
          <p:grpSpPr>
            <a:xfrm>
              <a:off x="10905" y="3383"/>
              <a:ext cx="1935" cy="817"/>
              <a:chOff x="4362" y="1353"/>
              <a:chExt cx="774" cy="327"/>
            </a:xfrm>
          </p:grpSpPr>
          <p:sp>
            <p:nvSpPr>
              <p:cNvPr id="43055" name="Line 51"/>
              <p:cNvSpPr/>
              <p:nvPr/>
            </p:nvSpPr>
            <p:spPr>
              <a:xfrm>
                <a:off x="4362" y="1607"/>
                <a:ext cx="655" cy="1"/>
              </a:xfrm>
              <a:prstGeom prst="line">
                <a:avLst/>
              </a:prstGeom>
              <a:ln w="28575" cap="flat" cmpd="sng">
                <a:solidFill>
                  <a:srgbClr val="FF6633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</p:sp>
          <p:sp>
            <p:nvSpPr>
              <p:cNvPr id="43056" name="Rectangle 52"/>
              <p:cNvSpPr/>
              <p:nvPr/>
            </p:nvSpPr>
            <p:spPr>
              <a:xfrm>
                <a:off x="4541" y="1353"/>
                <a:ext cx="59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t" anchorCtr="0">
                <a:spAutoFit/>
              </a:bodyPr>
              <a:p>
                <a:pPr eaLnBrk="0" hangingPunct="0"/>
                <a:r>
                  <a:rPr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8" name="Group 53"/>
          <p:cNvGrpSpPr/>
          <p:nvPr/>
        </p:nvGrpSpPr>
        <p:grpSpPr>
          <a:xfrm>
            <a:off x="6710045" y="3366770"/>
            <a:ext cx="2149475" cy="1104900"/>
            <a:chOff x="4406" y="1320"/>
            <a:chExt cx="1354" cy="696"/>
          </a:xfrm>
        </p:grpSpPr>
        <p:sp>
          <p:nvSpPr>
            <p:cNvPr id="43058" name="Line 54"/>
            <p:cNvSpPr/>
            <p:nvPr/>
          </p:nvSpPr>
          <p:spPr>
            <a:xfrm>
              <a:off x="5069" y="1729"/>
              <a:ext cx="259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</p:sp>
        <p:sp>
          <p:nvSpPr>
            <p:cNvPr id="43059" name="Line 55"/>
            <p:cNvSpPr/>
            <p:nvPr/>
          </p:nvSpPr>
          <p:spPr>
            <a:xfrm>
              <a:off x="4406" y="1607"/>
              <a:ext cx="917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</p:spPr>
        </p:sp>
        <p:sp>
          <p:nvSpPr>
            <p:cNvPr id="43060" name="Line 56"/>
            <p:cNvSpPr/>
            <p:nvPr/>
          </p:nvSpPr>
          <p:spPr>
            <a:xfrm>
              <a:off x="5236" y="1320"/>
              <a:ext cx="0" cy="287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sm" len="lg"/>
              <a:tailEnd type="triangle" w="sm" len="lg"/>
            </a:ln>
          </p:spPr>
        </p:sp>
        <p:sp>
          <p:nvSpPr>
            <p:cNvPr id="43061" name="Line 57"/>
            <p:cNvSpPr/>
            <p:nvPr/>
          </p:nvSpPr>
          <p:spPr>
            <a:xfrm flipV="1">
              <a:off x="5236" y="1729"/>
              <a:ext cx="0" cy="287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round/>
              <a:headEnd type="none" w="sm" len="lg"/>
              <a:tailEnd type="triangle" w="sm" len="lg"/>
            </a:ln>
          </p:spPr>
        </p:sp>
        <p:sp>
          <p:nvSpPr>
            <p:cNvPr id="43062" name="Rectangle 58"/>
            <p:cNvSpPr/>
            <p:nvPr/>
          </p:nvSpPr>
          <p:spPr>
            <a:xfrm>
              <a:off x="5213" y="1344"/>
              <a:ext cx="5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2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8D6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4000" y="861704"/>
            <a:ext cx="8932318" cy="212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75262" y="1332865"/>
            <a:ext cx="353401" cy="35340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72087" y="1736468"/>
            <a:ext cx="353401" cy="353401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375262" y="2160585"/>
            <a:ext cx="353401" cy="353401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89550" y="2573971"/>
            <a:ext cx="353401" cy="35340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aphicFrame>
        <p:nvGraphicFramePr>
          <p:cNvPr id="91" name="Object 1025"/>
          <p:cNvGraphicFramePr>
            <a:graphicFrameLocks noChangeAspect="1"/>
          </p:cNvGraphicFramePr>
          <p:nvPr/>
        </p:nvGraphicFramePr>
        <p:xfrm>
          <a:off x="3101658" y="3088958"/>
          <a:ext cx="3784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6" imgW="1752600" imgH="279400" progId="Equation.3">
                  <p:embed/>
                </p:oleObj>
              </mc:Choice>
              <mc:Fallback>
                <p:oleObj name="" r:id="rId6" imgW="1752600" imgH="2794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1658" y="3088958"/>
                        <a:ext cx="37846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1550" y="3804285"/>
            <a:ext cx="707707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</a:t>
            </a:r>
            <a:r>
              <a:rPr lang="zh-CN" altLang="zh-CN" sz="2400" i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越小、条纹干涉级数越高，中心干涉级数最高，</a:t>
            </a:r>
            <a:r>
              <a:rPr lang="zh-CN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等倾干涉条纹级数内高外低，向外递减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/>
          </a:p>
        </p:txBody>
      </p:sp>
      <p:graphicFrame>
        <p:nvGraphicFramePr>
          <p:cNvPr id="43076" name="Object 27"/>
          <p:cNvGraphicFramePr>
            <a:graphicFrameLocks noChangeAspect="1"/>
          </p:cNvGraphicFramePr>
          <p:nvPr/>
        </p:nvGraphicFramePr>
        <p:xfrm>
          <a:off x="3024823" y="4666298"/>
          <a:ext cx="16271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8" imgW="711200" imgH="393700" progId="Equation.3">
                  <p:embed/>
                </p:oleObj>
              </mc:Choice>
              <mc:Fallback>
                <p:oleObj name="" r:id="rId8" imgW="71120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4823" y="4666298"/>
                        <a:ext cx="1627187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2930" y="5441950"/>
            <a:ext cx="803211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越靠外（干涉环半径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越大），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薄膜厚度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越大，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光程差越大，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条纹级数越大。</a:t>
            </a:r>
            <a:r>
              <a:rPr lang="zh-CN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牛顿环级数内低外高，向外递增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621790" y="485711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3123EB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牛顿环</a:t>
            </a:r>
            <a:endParaRPr lang="zh-CN" altLang="en-US" sz="2400" dirty="0">
              <a:solidFill>
                <a:srgbClr val="3123EB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6065" y="321691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3123EB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等倾干涉</a:t>
            </a:r>
            <a:endParaRPr lang="zh-CN" altLang="zh-CN" sz="24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35040" y="3145790"/>
            <a:ext cx="914400" cy="54419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59000" y="62820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2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4" grpId="0"/>
      <p:bldP spid="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750" y="924613"/>
            <a:ext cx="9120250" cy="17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60986" y="1790069"/>
            <a:ext cx="396263" cy="39626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72637" y="1793627"/>
            <a:ext cx="396263" cy="39626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5274" y="2246322"/>
            <a:ext cx="396263" cy="3962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1524" y="2245375"/>
            <a:ext cx="396263" cy="396263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61010" y="3432810"/>
            <a:ext cx="7755255" cy="1111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点的合振幅由露出的半波带数目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决定：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取奇数，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亮；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取偶数，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暗。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取决于圆孔的大小和位置、光波长、观察点</a:t>
            </a:r>
            <a:r>
              <a:rPr lang="zh-CN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的位置。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85" y="4896485"/>
            <a:ext cx="2276475" cy="101028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496" y="893296"/>
            <a:ext cx="9108504" cy="24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18125" y="1732920"/>
            <a:ext cx="396264" cy="39626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14950" y="2150811"/>
            <a:ext cx="396264" cy="396264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18125" y="2589216"/>
            <a:ext cx="396264" cy="39626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18125" y="3016890"/>
            <a:ext cx="396264" cy="39626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b="1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lang="zh-CN" altLang="en-US" sz="1600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4" name="Group 40"/>
          <p:cNvGrpSpPr/>
          <p:nvPr/>
        </p:nvGrpSpPr>
        <p:grpSpPr>
          <a:xfrm>
            <a:off x="1389063" y="4402138"/>
            <a:ext cx="5943600" cy="1017587"/>
            <a:chOff x="1056" y="3487"/>
            <a:chExt cx="3744" cy="641"/>
          </a:xfrm>
        </p:grpSpPr>
        <p:sp>
          <p:nvSpPr>
            <p:cNvPr id="5" name="Rectangle 33"/>
            <p:cNvSpPr/>
            <p:nvPr/>
          </p:nvSpPr>
          <p:spPr>
            <a:xfrm>
              <a:off x="1056" y="3487"/>
              <a:ext cx="3744" cy="624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EDFAD2"/>
                      </a:gs>
                      <a:gs pos="50000">
                        <a:srgbClr val="FFFFFF"/>
                      </a:gs>
                      <a:gs pos="100000">
                        <a:srgbClr val="EDFAD2"/>
                      </a:gs>
                    </a:gsLst>
                    <a:lin ang="5400000" scaled="1"/>
                    <a:tileRect/>
                  </a:gradFill>
                </a14:hiddenFill>
              </a:ext>
            </a:extLst>
          </p:spPr>
          <p:txBody>
            <a:bodyPr wrap="none" anchor="ctr" anchorCtr="0"/>
            <a:p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09" name="Text Box 34"/>
            <p:cNvSpPr txBox="1"/>
            <p:nvPr/>
          </p:nvSpPr>
          <p:spPr>
            <a:xfrm>
              <a:off x="1104" y="3657"/>
              <a:ext cx="26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中央明纹的宽度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5610" name="Object 35"/>
            <p:cNvGraphicFramePr>
              <a:graphicFrameLocks noChangeAspect="1"/>
            </p:cNvGraphicFramePr>
            <p:nvPr/>
          </p:nvGraphicFramePr>
          <p:xfrm>
            <a:off x="2832" y="3487"/>
            <a:ext cx="1776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6" imgW="1574800" imgH="609600" progId="Equation.3">
                    <p:embed/>
                  </p:oleObj>
                </mc:Choice>
                <mc:Fallback>
                  <p:oleObj name="" r:id="rId6" imgW="1574800" imgH="609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32" y="3487"/>
                          <a:ext cx="1776" cy="6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p="http://schemas.openxmlformats.org/presentationml/2006/main">
  <p:tag name="RAINPROBLEM" val="MultipleChoice"/>
  <p:tag name="PROBLEMSCORE" val="2.0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" val="ProblemSetting"/>
  <p:tag name="RAINPROBLEMTYPE" val="MultipleChoice"/>
</p:tagLst>
</file>

<file path=ppt/tags/tag113.xml><?xml version="1.0" encoding="utf-8"?>
<p:tagLst xmlns:p="http://schemas.openxmlformats.org/presentationml/2006/main">
  <p:tag name="RAINPROBLEM" val="MultipleChoice"/>
  <p:tag name="PROBLEMSCORE" val="2.0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Item"/>
</p:tagLst>
</file>

<file path=ppt/tags/tag1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8.xml><?xml version="1.0" encoding="utf-8"?>
<p:tagLst xmlns:p="http://schemas.openxmlformats.org/presentationml/2006/main">
  <p:tag name="RAINPROBLEMTYPE" val="ProblemTypeMarker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" val="ProblemSetting"/>
  <p:tag name="RAINPROBLEMTYPE" val="MultipleChoice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TYPE" val="ProblemTypeMarker"/>
</p:tagLst>
</file>

<file path=ppt/tags/tag122.xml><?xml version="1.0" encoding="utf-8"?>
<p:tagLst xmlns:p="http://schemas.openxmlformats.org/presentationml/2006/main">
  <p:tag name="RAINPROBLEMTYPE" val="ProblemTypeMarker"/>
</p:tagLst>
</file>

<file path=ppt/tags/tag123.xml><?xml version="1.0" encoding="utf-8"?>
<p:tagLst xmlns:p="http://schemas.openxmlformats.org/presentationml/2006/main">
  <p:tag name="RAINPROBLEM" val="ProblemSetting"/>
  <p:tag name="RAINPROBLEMTYPE" val="MultipleChoice"/>
</p:tagLst>
</file>

<file path=ppt/tags/tag124.xml><?xml version="1.0" encoding="utf-8"?>
<p:tagLst xmlns:p="http://schemas.openxmlformats.org/presentationml/2006/main">
  <p:tag name="RAINPROBLEM" val="MultipleChoice"/>
  <p:tag name="PROBLEMSCORE" val="1.0"/>
</p:tagLst>
</file>

<file path=ppt/tags/tag125.xml><?xml version="1.0" encoding="utf-8"?>
<p:tagLst xmlns:p="http://schemas.openxmlformats.org/presentationml/2006/main">
  <p:tag name="RAINPROBLEM" val="ProblemItem"/>
</p:tagLst>
</file>

<file path=ppt/tags/tag126.xml><?xml version="1.0" encoding="utf-8"?>
<p:tagLst xmlns:p="http://schemas.openxmlformats.org/presentationml/2006/main">
  <p:tag name="RAINPROBLEM" val="ProblemItem"/>
</p:tagLst>
</file>

<file path=ppt/tags/tag1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MultipleChoice"/>
  <p:tag name="PROBLEMSCORE" val="2.0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" val="ProblemSetting"/>
  <p:tag name="RAINPROBLEMTYPE" val="MultipleChoice"/>
</p:tagLst>
</file>

<file path=ppt/tags/tag135.xml><?xml version="1.0" encoding="utf-8"?>
<p:tagLst xmlns:p="http://schemas.openxmlformats.org/presentationml/2006/main">
  <p:tag name="RAINPROBLEM" val="MultipleChoice"/>
  <p:tag name="PROBLEMSCORE" val="1.0"/>
</p:tagLst>
</file>

<file path=ppt/tags/tag136.xml><?xml version="1.0" encoding="utf-8"?>
<p:tagLst xmlns:p="http://schemas.openxmlformats.org/presentationml/2006/main">
  <p:tag name="RAINPROBLEM" val="ProblemItem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" val="ProblemSetting"/>
  <p:tag name="RAINPROBLEMTYPE" val="MultipleChoice"/>
</p:tagLst>
</file>

<file path=ppt/tags/tag146.xml><?xml version="1.0" encoding="utf-8"?>
<p:tagLst xmlns:p="http://schemas.openxmlformats.org/presentationml/2006/main">
  <p:tag name="RAINPROBLEM" val="MultipleChoice"/>
  <p:tag name="PROBLEMSCORE" val="1.0"/>
</p:tagLst>
</file>

<file path=ppt/tags/tag147.xml><?xml version="1.0" encoding="utf-8"?>
<p:tagLst xmlns:p="http://schemas.openxmlformats.org/presentationml/2006/main">
  <p:tag name="RAINPROBLEM" val="ProblemItem"/>
</p:tagLst>
</file>

<file path=ppt/tags/tag148.xml><?xml version="1.0" encoding="utf-8"?>
<p:tagLst xmlns:p="http://schemas.openxmlformats.org/presentationml/2006/main">
  <p:tag name="RAINPROBLEM" val="ProblemItem"/>
</p:tagLst>
</file>

<file path=ppt/tags/tag14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p="http://schemas.openxmlformats.org/presentationml/2006/main">
  <p:tag name="RAINPROBLEMTYPE" val="ProblemTypeMarker"/>
</p:tagLst>
</file>

<file path=ppt/tags/tag152.xml><?xml version="1.0" encoding="utf-8"?>
<p:tagLst xmlns:p="http://schemas.openxmlformats.org/presentationml/2006/main">
  <p:tag name="RAINPROBLEMTYPE" val="ProblemTypeMarker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" val="ProblemSetting"/>
  <p:tag name="RAINPROBLEMTYPE" val="MultipleChoice"/>
</p:tagLst>
</file>

<file path=ppt/tags/tag157.xml><?xml version="1.0" encoding="utf-8"?>
<p:tagLst xmlns:p="http://schemas.openxmlformats.org/presentationml/2006/main">
  <p:tag name="RAINPROBLEM" val="MultipleChoice"/>
  <p:tag name="PROBLEMSCORE" val="1.0"/>
</p:tagLst>
</file>

<file path=ppt/tags/tag158.xml><?xml version="1.0" encoding="utf-8"?>
<p:tagLst xmlns:p="http://schemas.openxmlformats.org/presentationml/2006/main">
  <p:tag name="RAINPROBLEM" val="ProblemItem"/>
</p:tagLst>
</file>

<file path=ppt/tags/tag159.xml><?xml version="1.0" encoding="utf-8"?>
<p:tagLst xmlns:p="http://schemas.openxmlformats.org/presentationml/2006/main">
  <p:tag name="RAINPROBLEM" val="ProblemItem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p="http://schemas.openxmlformats.org/presentationml/2006/main">
  <p:tag name="RAINPROBLEMTYPE" val="ProblemTypeMarker"/>
</p:tagLst>
</file>

<file path=ppt/tags/tag163.xml><?xml version="1.0" encoding="utf-8"?>
<p:tagLst xmlns:p="http://schemas.openxmlformats.org/presentationml/2006/main">
  <p:tag name="RAINPROBLEMTYPE" val="ProblemTypeMarker"/>
</p:tagLst>
</file>

<file path=ppt/tags/tag164.xml><?xml version="1.0" encoding="utf-8"?>
<p:tagLst xmlns:p="http://schemas.openxmlformats.org/presentationml/2006/main">
  <p:tag name="RAINPROBLEMTYPE" val="ProblemTypeMarker"/>
</p:tagLst>
</file>

<file path=ppt/tags/tag165.xml><?xml version="1.0" encoding="utf-8"?>
<p:tagLst xmlns:p="http://schemas.openxmlformats.org/presentationml/2006/main">
  <p:tag name="RAINPROBLEMTYPE" val="ProblemTypeMarker"/>
</p:tagLst>
</file>

<file path=ppt/tags/tag166.xml><?xml version="1.0" encoding="utf-8"?>
<p:tagLst xmlns:p="http://schemas.openxmlformats.org/presentationml/2006/main">
  <p:tag name="RAINPROBLEMTYPE" val="ProblemTypeMarker"/>
</p:tagLst>
</file>

<file path=ppt/tags/tag167.xml><?xml version="1.0" encoding="utf-8"?>
<p:tagLst xmlns:p="http://schemas.openxmlformats.org/presentationml/2006/main">
  <p:tag name="RAINPROBLEM" val="ProblemSetting"/>
  <p:tag name="RAINPROBLEMTYPE" val="MultipleChoice"/>
</p:tagLst>
</file>

<file path=ppt/tags/tag168.xml><?xml version="1.0" encoding="utf-8"?>
<p:tagLst xmlns:p="http://schemas.openxmlformats.org/presentationml/2006/main">
  <p:tag name="RAINPROBLEM" val="MultipleChoice"/>
  <p:tag name="PROBLEMSCORE" val="1.0"/>
</p:tagLst>
</file>

<file path=ppt/tags/tag169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0.xml><?xml version="1.0" encoding="utf-8"?>
<p:tagLst xmlns:p="http://schemas.openxmlformats.org/presentationml/2006/main">
  <p:tag name="RAINPROBLEM" val="ProblemItem"/>
</p:tagLst>
</file>

<file path=ppt/tags/tag1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TYPE" val="ProblemTypeMarker"/>
</p:tagLst>
</file>

<file path=ppt/tags/tag178.xml><?xml version="1.0" encoding="utf-8"?>
<p:tagLst xmlns:p="http://schemas.openxmlformats.org/presentationml/2006/main">
  <p:tag name="RAINPROBLEM" val="ProblemSetting"/>
  <p:tag name="RAINPROBLEMTYPE" val="MultipleChoice"/>
</p:tagLst>
</file>

<file path=ppt/tags/tag179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TYPE" val="ProblemTypeMarker"/>
</p:tagLst>
</file>

<file path=ppt/tags/tag180.xml><?xml version="1.0" encoding="utf-8"?>
<p:tagLst xmlns:p="http://schemas.openxmlformats.org/presentationml/2006/main">
  <p:tag name="RAINPROBLEM" val="ProblemItem"/>
</p:tagLst>
</file>

<file path=ppt/tags/tag181.xml><?xml version="1.0" encoding="utf-8"?>
<p:tagLst xmlns:p="http://schemas.openxmlformats.org/presentationml/2006/main">
  <p:tag name="RAINPROBLEM" val="ProblemItem"/>
</p:tagLst>
</file>

<file path=ppt/tags/tag1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4.xml><?xml version="1.0" encoding="utf-8"?>
<p:tagLst xmlns:p="http://schemas.openxmlformats.org/presentationml/2006/main">
  <p:tag name="RAINPROBLEMTYPE" val="ProblemTypeMarker"/>
</p:tagLst>
</file>

<file path=ppt/tags/tag185.xml><?xml version="1.0" encoding="utf-8"?>
<p:tagLst xmlns:p="http://schemas.openxmlformats.org/presentationml/2006/main">
  <p:tag name="RAINPROBLEMTYPE" val="ProblemTypeMarker"/>
</p:tagLst>
</file>

<file path=ppt/tags/tag186.xml><?xml version="1.0" encoding="utf-8"?>
<p:tagLst xmlns:p="http://schemas.openxmlformats.org/presentationml/2006/main">
  <p:tag name="RAINPROBLEMTYPE" val="ProblemTypeMarker"/>
</p:tagLst>
</file>

<file path=ppt/tags/tag187.xml><?xml version="1.0" encoding="utf-8"?>
<p:tagLst xmlns:p="http://schemas.openxmlformats.org/presentationml/2006/main">
  <p:tag name="RAINPROBLEMTYPE" val="ProblemTypeMarker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p="http://schemas.openxmlformats.org/presentationml/2006/main">
  <p:tag name="RAINPROBLEMTYPE" val="ProblemTypeMarker"/>
</p:tagLst>
</file>

<file path=ppt/tags/tag190.xml><?xml version="1.0" encoding="utf-8"?>
<p:tagLst xmlns:p="http://schemas.openxmlformats.org/presentationml/2006/main">
  <p:tag name="RAINPROBLEM" val="MultipleChoice"/>
  <p:tag name="PROBLEMSCORE" val="1.0"/>
</p:tagLst>
</file>

<file path=ppt/tags/tag191.xml><?xml version="1.0" encoding="utf-8"?>
<p:tagLst xmlns:p="http://schemas.openxmlformats.org/presentationml/2006/main">
  <p:tag name="RAINPROBLEM" val="ProblemItem"/>
</p:tagLst>
</file>

<file path=ppt/tags/tag192.xml><?xml version="1.0" encoding="utf-8"?>
<p:tagLst xmlns:p="http://schemas.openxmlformats.org/presentationml/2006/main">
  <p:tag name="RAINPROBLEM" val="ProblemItem"/>
</p:tagLst>
</file>

<file path=ppt/tags/tag19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5.xml><?xml version="1.0" encoding="utf-8"?>
<p:tagLst xmlns:p="http://schemas.openxmlformats.org/presentationml/2006/main">
  <p:tag name="RAINPROBLEMTYPE" val="ProblemTypeMarker"/>
</p:tagLst>
</file>

<file path=ppt/tags/tag196.xml><?xml version="1.0" encoding="utf-8"?>
<p:tagLst xmlns:p="http://schemas.openxmlformats.org/presentationml/2006/main">
  <p:tag name="RAINPROBLEMTYPE" val="ProblemTypeMarker"/>
</p:tagLst>
</file>

<file path=ppt/tags/tag197.xml><?xml version="1.0" encoding="utf-8"?>
<p:tagLst xmlns:p="http://schemas.openxmlformats.org/presentationml/2006/main">
  <p:tag name="RAINPROBLEMTYPE" val="ProblemTypeMarker"/>
</p:tagLst>
</file>

<file path=ppt/tags/tag198.xml><?xml version="1.0" encoding="utf-8"?>
<p:tagLst xmlns:p="http://schemas.openxmlformats.org/presentationml/2006/main">
  <p:tag name="RAINPROBLEMTYPE" val="ProblemTypeMarker"/>
</p:tagLst>
</file>

<file path=ppt/tags/tag19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TYPE" val="ProblemTypeMarker"/>
</p:tagLst>
</file>

<file path=ppt/tags/tag200.xml><?xml version="1.0" encoding="utf-8"?>
<p:tagLst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p="http://schemas.openxmlformats.org/presentationml/2006/main">
  <p:tag name="RAINPROBLEM" val="MultipleChoice"/>
  <p:tag name="PROBLEMSCORE" val="1.0"/>
</p:tagLst>
</file>

<file path=ppt/tags/tag202.xml><?xml version="1.0" encoding="utf-8"?>
<p:tagLst xmlns:p="http://schemas.openxmlformats.org/presentationml/2006/main">
  <p:tag name="RAINPROBLEM" val="ProblemItem"/>
</p:tagLst>
</file>

<file path=ppt/tags/tag203.xml><?xml version="1.0" encoding="utf-8"?>
<p:tagLst xmlns:p="http://schemas.openxmlformats.org/presentationml/2006/main">
  <p:tag name="RAINPROBLEM" val="ProblemItem"/>
</p:tagLst>
</file>

<file path=ppt/tags/tag20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10.xml><?xml version="1.0" encoding="utf-8"?>
<p:tagLst xmlns:p="http://schemas.openxmlformats.org/presentationml/2006/main">
  <p:tag name="RAINPROBLEMTYPE" val="ProblemTypeMarker"/>
</p:tagLst>
</file>

<file path=ppt/tags/tag211.xml><?xml version="1.0" encoding="utf-8"?>
<p:tagLst xmlns:p="http://schemas.openxmlformats.org/presentationml/2006/main">
  <p:tag name="RAINPROBLEM" val="ProblemSetting"/>
  <p:tag name="RAINPROBLEMTYPE" val="MultipleChoice"/>
</p:tagLst>
</file>

<file path=ppt/tags/tag212.xml><?xml version="1.0" encoding="utf-8"?>
<p:tagLst xmlns:p="http://schemas.openxmlformats.org/presentationml/2006/main">
  <p:tag name="RAINPROBLEM" val="MultipleChoice"/>
  <p:tag name="PROBLEMSCORE" val="1.0"/>
</p:tagLst>
</file>

<file path=ppt/tags/tag213.xml><?xml version="1.0" encoding="utf-8"?>
<p:tagLst xmlns:p="http://schemas.openxmlformats.org/presentationml/2006/main">
  <p:tag name="RAINPROBLEM" val="ProblemItem"/>
</p:tagLst>
</file>

<file path=ppt/tags/tag214.xml><?xml version="1.0" encoding="utf-8"?>
<p:tagLst xmlns:p="http://schemas.openxmlformats.org/presentationml/2006/main">
  <p:tag name="RAINPROBLEM" val="ProblemItem"/>
</p:tagLst>
</file>

<file path=ppt/tags/tag2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17.xml><?xml version="1.0" encoding="utf-8"?>
<p:tagLst xmlns:p="http://schemas.openxmlformats.org/presentationml/2006/main">
  <p:tag name="RAINPROBLEMTYPE" val="ProblemTypeMarker"/>
</p:tagLst>
</file>

<file path=ppt/tags/tag218.xml><?xml version="1.0" encoding="utf-8"?>
<p:tagLst xmlns:p="http://schemas.openxmlformats.org/presentationml/2006/main">
  <p:tag name="RAINPROBLEMTYPE" val="ProblemTypeMarker"/>
</p:tagLst>
</file>

<file path=ppt/tags/tag219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20.xml><?xml version="1.0" encoding="utf-8"?>
<p:tagLst xmlns:p="http://schemas.openxmlformats.org/presentationml/2006/main">
  <p:tag name="RAINPROBLEMTYPE" val="ProblemTypeMarker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" val="ProblemSetting"/>
  <p:tag name="RAINPROBLEMTYPE" val="MultipleChoice"/>
</p:tagLst>
</file>

<file path=ppt/tags/tag223.xml><?xml version="1.0" encoding="utf-8"?>
<p:tagLst xmlns:p="http://schemas.openxmlformats.org/presentationml/2006/main">
  <p:tag name="RAINPROBLEM" val="MultipleChoice"/>
  <p:tag name="PROBLEMSCORE" val="1.0"/>
</p:tagLst>
</file>

<file path=ppt/tags/tag224.xml><?xml version="1.0" encoding="utf-8"?>
<p:tagLst xmlns:p="http://schemas.openxmlformats.org/presentationml/2006/main">
  <p:tag name="RAINPROBLEM" val="ProblemRemarkBoard"/>
</p:tagLst>
</file>

<file path=ppt/tags/tag225.xml><?xml version="1.0" encoding="utf-8"?>
<p:tagLst xmlns:p="http://schemas.openxmlformats.org/presentationml/2006/main">
  <p:tag name="PRODUCTVERSIONTIP" val="PRODUCTVERSIONTIP"/>
</p:tagLst>
</file>

<file path=ppt/tags/tag226.xml><?xml version="1.0" encoding="utf-8"?>
<p:tagLst xmlns:p="http://schemas.openxmlformats.org/presentationml/2006/main">
  <p:tag name="PROBLEMREMARKTITLE" val="ProblemRemarkBoardTip"/>
</p:tagLst>
</file>

<file path=ppt/tags/tag227.xml><?xml version="1.0" encoding="utf-8"?>
<p:tagLst xmlns:p="http://schemas.openxmlformats.org/presentationml/2006/main">
  <p:tag name="RAINPROBLEM" val="ProblemRemark"/>
</p:tagLst>
</file>

<file path=ppt/tags/tag228.xml><?xml version="1.0" encoding="utf-8"?>
<p:tagLst xmlns:p="http://schemas.openxmlformats.org/presentationml/2006/main">
  <p:tag name="PROBLEMREMARKTITLE" val="ProblemRemarkBoardTitle"/>
</p:tagLst>
</file>

<file path=ppt/tags/tag229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RAINPROBLEM" val="ProblemSetting"/>
  <p:tag name="RAINPROBLEMTYPE" val="MultipleChoice"/>
</p:tagLst>
</file>

<file path=ppt/tags/tag230.xml><?xml version="1.0" encoding="utf-8"?>
<p:tagLst xmlns:p="http://schemas.openxmlformats.org/presentationml/2006/main">
  <p:tag name="PROBLEMREMARKTITLE" val="ProblemRemarkBoardTitle"/>
</p:tagLst>
</file>

<file path=ppt/tags/tag231.xml><?xml version="1.0" encoding="utf-8"?>
<p:tagLst xmlns:p="http://schemas.openxmlformats.org/presentationml/2006/main">
  <p:tag name="PROBLEMREMARKTITLE" val="ProblemRemarkBoardTitle"/>
</p:tagLst>
</file>

<file path=ppt/tags/tag232.xml><?xml version="1.0" encoding="utf-8"?>
<p:tagLst xmlns:p="http://schemas.openxmlformats.org/presentationml/2006/main">
  <p:tag name="PROBLEMREMARKTITLE" val="ProblemRemarkBoardTitle"/>
</p:tagLst>
</file>

<file path=ppt/tags/tag233.xml><?xml version="1.0" encoding="utf-8"?>
<p:tagLst xmlns:p="http://schemas.openxmlformats.org/presentationml/2006/main">
  <p:tag name="PROBLEMREMARKTITLE" val="ProblemRemarkBoardTitle"/>
</p:tagLst>
</file>

<file path=ppt/tags/tag234.xml><?xml version="1.0" encoding="utf-8"?>
<p:tagLst xmlns:p="http://schemas.openxmlformats.org/presentationml/2006/main">
  <p:tag name="PROBLEMREMARKTITLE" val="ProblemRemarkBoardTitle"/>
</p:tagLst>
</file>

<file path=ppt/tags/tag235.xml><?xml version="1.0" encoding="utf-8"?>
<p:tagLst xmlns:p="http://schemas.openxmlformats.org/presentationml/2006/main">
  <p:tag name="PROBLEMREMARKTITLE" val="ProblemRemarkBoardTitle"/>
</p:tagLst>
</file>

<file path=ppt/tags/tag236.xml><?xml version="1.0" encoding="utf-8"?>
<p:tagLst xmlns:p="http://schemas.openxmlformats.org/presentationml/2006/main">
  <p:tag name="RAINPROBLEMTYPE" val="ProblemTypeMarker"/>
</p:tagLst>
</file>

<file path=ppt/tags/tag237.xml><?xml version="1.0" encoding="utf-8"?>
<p:tagLst xmlns:p="http://schemas.openxmlformats.org/presentationml/2006/main">
  <p:tag name="RAINPROBLEMTYPE" val="ProblemTypeMarker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MultipleChoice"/>
  <p:tag name="PROBLEMSCORE" val="2.0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" val="ProblemSetting"/>
  <p:tag name="RAINPROBLEMTYPE" val="ShortAnswer"/>
</p:tagLst>
</file>

<file path=ppt/tags/tag242.xml><?xml version="1.0" encoding="utf-8"?>
<p:tagLst xmlns:p="http://schemas.openxmlformats.org/presentationml/2006/main">
  <p:tag name="RAINPROBLEM" val="ShortAnswer"/>
  <p:tag name="PROBLEMHASREMARK" val="True"/>
  <p:tag name="PROBLEMSCORE" val="10.0"/>
  <p:tag name="PROBLEMREMARK" val="频率相同，振动方向一致，相位差恒定，分波面法，分振幅法"/>
  <p:tag name="PROBLEMVOICEALLOWED" val="False"/>
</p:tagLst>
</file>

<file path=ppt/tags/tag243.xml><?xml version="1.0" encoding="utf-8"?>
<p:tagLst xmlns:p="http://schemas.openxmlformats.org/presentationml/2006/main">
  <p:tag name="RAINPROBLEM" val="ProblemRemarkBoard"/>
</p:tagLst>
</file>

<file path=ppt/tags/tag244.xml><?xml version="1.0" encoding="utf-8"?>
<p:tagLst xmlns:p="http://schemas.openxmlformats.org/presentationml/2006/main">
  <p:tag name="PRODUCTVERSIONTIP" val="PRODUCTVERSIONTIP"/>
</p:tagLst>
</file>

<file path=ppt/tags/tag245.xml><?xml version="1.0" encoding="utf-8"?>
<p:tagLst xmlns:p="http://schemas.openxmlformats.org/presentationml/2006/main">
  <p:tag name="PROBLEMREMARKTITLE" val="ProblemRemarkBoardTip"/>
</p:tagLst>
</file>

<file path=ppt/tags/tag246.xml><?xml version="1.0" encoding="utf-8"?>
<p:tagLst xmlns:p="http://schemas.openxmlformats.org/presentationml/2006/main">
  <p:tag name="PROBLEMREMARKTITLE" val="ProblemRemarkBoardTitle"/>
</p:tagLst>
</file>

<file path=ppt/tags/tag247.xml><?xml version="1.0" encoding="utf-8"?>
<p:tagLst xmlns:p="http://schemas.openxmlformats.org/presentationml/2006/main">
  <p:tag name="PROBLEMREMARKTITLE" val="ProblemRemarkBoardTitle"/>
</p:tagLst>
</file>

<file path=ppt/tags/tag248.xml><?xml version="1.0" encoding="utf-8"?>
<p:tagLst xmlns:p="http://schemas.openxmlformats.org/presentationml/2006/main">
  <p:tag name="PROBLEMREMARKTITLE" val="ProblemRemarkBoardTitle"/>
</p:tagLst>
</file>

<file path=ppt/tags/tag249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p="http://schemas.openxmlformats.org/presentationml/2006/main">
  <p:tag name="RAINPROBLEM" val="ProblemRemark"/>
</p:tagLst>
</file>

<file path=ppt/tags/tag251.xml><?xml version="1.0" encoding="utf-8"?>
<p:tagLst xmlns:p="http://schemas.openxmlformats.org/presentationml/2006/main">
  <p:tag name="PROBLEMREMARKTITLE" val="ProblemRemarkBoardTitle"/>
</p:tagLst>
</file>

<file path=ppt/tags/tag252.xml><?xml version="1.0" encoding="utf-8"?>
<p:tagLst xmlns:p="http://schemas.openxmlformats.org/presentationml/2006/main">
  <p:tag name="PROBLEMREMARKTITLE" val="ProblemRemarkBoardTitle"/>
</p:tagLst>
</file>

<file path=ppt/tags/tag253.xml><?xml version="1.0" encoding="utf-8"?>
<p:tagLst xmlns:p="http://schemas.openxmlformats.org/presentationml/2006/main">
  <p:tag name="PROBLEMREMARKTITLE" val="ProblemRemarkBoardTitle"/>
</p:tagLst>
</file>

<file path=ppt/tags/tag254.xml><?xml version="1.0" encoding="utf-8"?>
<p:tagLst xmlns:p="http://schemas.openxmlformats.org/presentationml/2006/main">
  <p:tag name="PROBLEMREMARKTITLE" val="ProblemRemarkBoardTitle"/>
</p:tagLst>
</file>

<file path=ppt/tags/tag255.xml><?xml version="1.0" encoding="utf-8"?>
<p:tagLst xmlns:p="http://schemas.openxmlformats.org/presentationml/2006/main">
  <p:tag name="RAINPROBLEMTYPE" val="ProblemTypeMarker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TYPE" val="ProblemTypeMarker"/>
</p:tagLst>
</file>

<file path=ppt/tags/tag259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p="http://schemas.openxmlformats.org/presentationml/2006/main">
  <p:tag name="RAINPROBLEM" val="ProblemSetting"/>
  <p:tag name="RAINPROBLEMTYPE" val="ShortAnswer"/>
</p:tagLst>
</file>

<file path=ppt/tags/tag261.xml><?xml version="1.0" encoding="utf-8"?>
<p:tagLst xmlns:p="http://schemas.openxmlformats.org/presentationml/2006/main">
  <p:tag name="RAINPROBLEM" val="ShortAnswer"/>
  <p:tag name="PROBLEMHASREMARK" val="True"/>
  <p:tag name="PROBLEMSCORE" val="2.0"/>
  <p:tag name="PROBLEMREMARK" val="500nm"/>
  <p:tag name="PROBLEMVOICEALLOWED" val="False"/>
</p:tagLst>
</file>

<file path=ppt/tags/tag262.xml><?xml version="1.0" encoding="utf-8"?>
<p:tagLst xmlns:p="http://schemas.openxmlformats.org/presentationml/2006/main">
  <p:tag name="RAINPROBLEM" val="ProblemRemarkBoard"/>
</p:tagLst>
</file>

<file path=ppt/tags/tag263.xml><?xml version="1.0" encoding="utf-8"?>
<p:tagLst xmlns:p="http://schemas.openxmlformats.org/presentationml/2006/main">
  <p:tag name="PRODUCTVERSIONTIP" val="PRODUCTVERSIONTIP"/>
</p:tagLst>
</file>

<file path=ppt/tags/tag264.xml><?xml version="1.0" encoding="utf-8"?>
<p:tagLst xmlns:p="http://schemas.openxmlformats.org/presentationml/2006/main">
  <p:tag name="PROBLEMREMARKTITLE" val="ProblemRemarkBoardTip"/>
</p:tagLst>
</file>

<file path=ppt/tags/tag265.xml><?xml version="1.0" encoding="utf-8"?>
<p:tagLst xmlns:p="http://schemas.openxmlformats.org/presentationml/2006/main">
  <p:tag name="RAINPROBLEM" val="ProblemRemark"/>
</p:tagLst>
</file>

<file path=ppt/tags/tag266.xml><?xml version="1.0" encoding="utf-8"?>
<p:tagLst xmlns:p="http://schemas.openxmlformats.org/presentationml/2006/main">
  <p:tag name="PROBLEMREMARKTITLE" val="ProblemRemarkBoardTitle"/>
</p:tagLst>
</file>

<file path=ppt/tags/tag267.xml><?xml version="1.0" encoding="utf-8"?>
<p:tagLst xmlns:p="http://schemas.openxmlformats.org/presentationml/2006/main">
  <p:tag name="PROBLEMREMARKTITLE" val="ProblemRemarkBoardTitle"/>
</p:tagLst>
</file>

<file path=ppt/tags/tag268.xml><?xml version="1.0" encoding="utf-8"?>
<p:tagLst xmlns:p="http://schemas.openxmlformats.org/presentationml/2006/main">
  <p:tag name="PROBLEMREMARKTITLE" val="ProblemRemarkBoardTitle"/>
</p:tagLst>
</file>

<file path=ppt/tags/tag269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p="http://schemas.openxmlformats.org/presentationml/2006/main">
  <p:tag name="PROBLEMREMARKTITLE" val="ProblemRemarkBoardTitle"/>
</p:tagLst>
</file>

<file path=ppt/tags/tag271.xml><?xml version="1.0" encoding="utf-8"?>
<p:tagLst xmlns:p="http://schemas.openxmlformats.org/presentationml/2006/main">
  <p:tag name="PROBLEMREMARKTITLE" val="ProblemRemarkBoardTitle"/>
</p:tagLst>
</file>

<file path=ppt/tags/tag272.xml><?xml version="1.0" encoding="utf-8"?>
<p:tagLst xmlns:p="http://schemas.openxmlformats.org/presentationml/2006/main">
  <p:tag name="PROBLEMREMARKTITLE" val="ProblemRemarkBoardTitle"/>
</p:tagLst>
</file>

<file path=ppt/tags/tag273.xml><?xml version="1.0" encoding="utf-8"?>
<p:tagLst xmlns:p="http://schemas.openxmlformats.org/presentationml/2006/main">
  <p:tag name="PROBLEMREMARKTITLE" val="ProblemRemarkBoardTitle"/>
</p:tagLst>
</file>

<file path=ppt/tags/tag274.xml><?xml version="1.0" encoding="utf-8"?>
<p:tagLst xmlns:p="http://schemas.openxmlformats.org/presentationml/2006/main">
  <p:tag name="RAINPROBLEMTYPE" val="ProblemTypeMarker"/>
</p:tagLst>
</file>

<file path=ppt/tags/tag275.xml><?xml version="1.0" encoding="utf-8"?>
<p:tagLst xmlns:p="http://schemas.openxmlformats.org/presentationml/2006/main">
  <p:tag name="RAINPROBLEMTYPE" val="ProblemTypeMarker"/>
</p:tagLst>
</file>

<file path=ppt/tags/tag276.xml><?xml version="1.0" encoding="utf-8"?>
<p:tagLst xmlns:p="http://schemas.openxmlformats.org/presentationml/2006/main">
  <p:tag name="RAINPROBLEMTYPE" val="ProblemTypeMarker"/>
</p:tagLst>
</file>

<file path=ppt/tags/tag277.xml><?xml version="1.0" encoding="utf-8"?>
<p:tagLst xmlns:p="http://schemas.openxmlformats.org/presentationml/2006/main">
  <p:tag name="RAINPROBLEMTYPE" val="ProblemTypeMarker"/>
</p:tagLst>
</file>

<file path=ppt/tags/tag278.xml><?xml version="1.0" encoding="utf-8"?>
<p:tagLst xmlns:p="http://schemas.openxmlformats.org/presentationml/2006/main">
  <p:tag name="RAINPROBLEMTYPE" val="ProblemTypeMarker"/>
</p:tagLst>
</file>

<file path=ppt/tags/tag279.xml><?xml version="1.0" encoding="utf-8"?>
<p:tagLst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0.xml><?xml version="1.0" encoding="utf-8"?>
<p:tagLst xmlns:p="http://schemas.openxmlformats.org/presentationml/2006/main">
  <p:tag name="RAINPROBLEM" val="ShortAnswer"/>
  <p:tag name="PROBLEMHASREMARK" val="True"/>
  <p:tag name="PROBLEMSCORE" val="6.0"/>
  <p:tag name="PROBLEMREMARK" val="不变，低，小"/>
  <p:tag name="PROBLEMVOICEALLOWED" val="False"/>
</p:tagLst>
</file>

<file path=ppt/tags/tag281.xml><?xml version="1.0" encoding="utf-8"?>
<p:tagLst xmlns:p="http://schemas.openxmlformats.org/presentationml/2006/main">
  <p:tag name="RAINPROBLEM" val="ProblemRemarkBoard"/>
</p:tagLst>
</file>

<file path=ppt/tags/tag282.xml><?xml version="1.0" encoding="utf-8"?>
<p:tagLst xmlns:p="http://schemas.openxmlformats.org/presentationml/2006/main">
  <p:tag name="PRODUCTVERSIONTIP" val="PRODUCTVERSIONTIP"/>
</p:tagLst>
</file>

<file path=ppt/tags/tag283.xml><?xml version="1.0" encoding="utf-8"?>
<p:tagLst xmlns:p="http://schemas.openxmlformats.org/presentationml/2006/main">
  <p:tag name="PROBLEMREMARKTITLE" val="ProblemRemarkBoardTip"/>
</p:tagLst>
</file>

<file path=ppt/tags/tag284.xml><?xml version="1.0" encoding="utf-8"?>
<p:tagLst xmlns:p="http://schemas.openxmlformats.org/presentationml/2006/main">
  <p:tag name="RAINPROBLEM" val="ProblemRemark"/>
</p:tagLst>
</file>

<file path=ppt/tags/tag285.xml><?xml version="1.0" encoding="utf-8"?>
<p:tagLst xmlns:p="http://schemas.openxmlformats.org/presentationml/2006/main">
  <p:tag name="PROBLEMREMARKTITLE" val="ProblemRemarkBoardTitle"/>
</p:tagLst>
</file>

<file path=ppt/tags/tag286.xml><?xml version="1.0" encoding="utf-8"?>
<p:tagLst xmlns:p="http://schemas.openxmlformats.org/presentationml/2006/main">
  <p:tag name="PROBLEMREMARKTITLE" val="ProblemRemarkBoardTitle"/>
</p:tagLst>
</file>

<file path=ppt/tags/tag287.xml><?xml version="1.0" encoding="utf-8"?>
<p:tagLst xmlns:p="http://schemas.openxmlformats.org/presentationml/2006/main">
  <p:tag name="PROBLEMREMARKTITLE" val="ProblemRemarkBoardTitle"/>
</p:tagLst>
</file>

<file path=ppt/tags/tag288.xml><?xml version="1.0" encoding="utf-8"?>
<p:tagLst xmlns:p="http://schemas.openxmlformats.org/presentationml/2006/main">
  <p:tag name="PROBLEMREMARKTITLE" val="ProblemRemarkBoardTitle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PROBLEMREMARKTITLE" val="ProblemRemarkBoardTitle"/>
</p:tagLst>
</file>

<file path=ppt/tags/tag291.xml><?xml version="1.0" encoding="utf-8"?>
<p:tagLst xmlns:p="http://schemas.openxmlformats.org/presentationml/2006/main">
  <p:tag name="PROBLEMREMARKTITLE" val="ProblemRemarkBoardTitle"/>
</p:tagLst>
</file>

<file path=ppt/tags/tag292.xml><?xml version="1.0" encoding="utf-8"?>
<p:tagLst xmlns:p="http://schemas.openxmlformats.org/presentationml/2006/main">
  <p:tag name="PROBLEMREMARKTITLE" val="ProblemRemarkBoardTitle"/>
</p:tagLst>
</file>

<file path=ppt/tags/tag293.xml><?xml version="1.0" encoding="utf-8"?>
<p:tagLst xmlns:p="http://schemas.openxmlformats.org/presentationml/2006/main">
  <p:tag name="RAINPROBLEMTYPE" val="ProblemTypeMarker"/>
</p:tagLst>
</file>

<file path=ppt/tags/tag294.xml><?xml version="1.0" encoding="utf-8"?>
<p:tagLst xmlns:p="http://schemas.openxmlformats.org/presentationml/2006/main">
  <p:tag name="RAINPROBLEMTYPE" val="ProblemTypeMarker"/>
</p:tagLst>
</file>

<file path=ppt/tags/tag295.xml><?xml version="1.0" encoding="utf-8"?>
<p:tagLst xmlns:p="http://schemas.openxmlformats.org/presentationml/2006/main">
  <p:tag name="RAINPROBLEMTYPE" val="ProblemTypeMarker"/>
</p:tagLst>
</file>

<file path=ppt/tags/tag296.xml><?xml version="1.0" encoding="utf-8"?>
<p:tagLst xmlns:p="http://schemas.openxmlformats.org/presentationml/2006/main">
  <p:tag name="RAINPROBLEMTYPE" val="ProblemTypeMarker"/>
</p:tagLst>
</file>

<file path=ppt/tags/tag297.xml><?xml version="1.0" encoding="utf-8"?>
<p:tagLst xmlns:p="http://schemas.openxmlformats.org/presentationml/2006/main">
  <p:tag name="RAINPROBLEMTYPE" val="ProblemTypeMarker"/>
</p:tagLst>
</file>

<file path=ppt/tags/tag298.xml><?xml version="1.0" encoding="utf-8"?>
<p:tagLst xmlns:p="http://schemas.openxmlformats.org/presentationml/2006/main">
  <p:tag name="RAINPROBLEM" val="ProblemSetting"/>
  <p:tag name="RAINPROBLEMTYPE" val="ShortAnswer"/>
</p:tagLst>
</file>

<file path=ppt/tags/tag299.xml><?xml version="1.0" encoding="utf-8"?>
<p:tagLst xmlns:p="http://schemas.openxmlformats.org/presentationml/2006/main">
  <p:tag name="RAINPROBLEM" val="ShortAnswer"/>
  <p:tag name="PROBLEMHASREMARK" val="True"/>
  <p:tag name="PROBLEMSCORE" val="2.0"/>
  <p:tag name="PROBLEMREMARK" val="偏振"/>
  <p:tag name="PROBLEMVOICEALLOWED" val="False"/>
</p:tagLst>
</file>

<file path=ppt/tags/tag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RAINPROBLEM" val="ProblemRemarkBoard"/>
</p:tagLst>
</file>

<file path=ppt/tags/tag301.xml><?xml version="1.0" encoding="utf-8"?>
<p:tagLst xmlns:p="http://schemas.openxmlformats.org/presentationml/2006/main">
  <p:tag name="RAINPROBLEM" val="ProblemRemarkBoard"/>
</p:tagLst>
</file>

<file path=ppt/tags/tag302.xml><?xml version="1.0" encoding="utf-8"?>
<p:tagLst xmlns:p="http://schemas.openxmlformats.org/presentationml/2006/main">
  <p:tag name="PRODUCTVERSIONTIP" val="PRODUCTVERSIONTIP"/>
</p:tagLst>
</file>

<file path=ppt/tags/tag303.xml><?xml version="1.0" encoding="utf-8"?>
<p:tagLst xmlns:p="http://schemas.openxmlformats.org/presentationml/2006/main">
  <p:tag name="PROBLEMREMARKTITLE" val="ProblemRemarkBoardTip"/>
</p:tagLst>
</file>

<file path=ppt/tags/tag304.xml><?xml version="1.0" encoding="utf-8"?>
<p:tagLst xmlns:p="http://schemas.openxmlformats.org/presentationml/2006/main">
  <p:tag name="RAINPROBLEM" val="ProblemRemark"/>
</p:tagLst>
</file>

<file path=ppt/tags/tag305.xml><?xml version="1.0" encoding="utf-8"?>
<p:tagLst xmlns:p="http://schemas.openxmlformats.org/presentationml/2006/main">
  <p:tag name="PROBLEMREMARKTITLE" val="ProblemRemarkBoardTitle"/>
</p:tagLst>
</file>

<file path=ppt/tags/tag306.xml><?xml version="1.0" encoding="utf-8"?>
<p:tagLst xmlns:p="http://schemas.openxmlformats.org/presentationml/2006/main">
  <p:tag name="PROBLEMREMARKTITLE" val="ProblemRemarkBoardTitle"/>
</p:tagLst>
</file>

<file path=ppt/tags/tag307.xml><?xml version="1.0" encoding="utf-8"?>
<p:tagLst xmlns:p="http://schemas.openxmlformats.org/presentationml/2006/main">
  <p:tag name="PROBLEMREMARKTITLE" val="ProblemRemarkBoardTitle"/>
</p:tagLst>
</file>

<file path=ppt/tags/tag308.xml><?xml version="1.0" encoding="utf-8"?>
<p:tagLst xmlns:p="http://schemas.openxmlformats.org/presentationml/2006/main">
  <p:tag name="PROBLEMREMARKTITLE" val="ProblemRemarkBoardTitle"/>
</p:tagLst>
</file>

<file path=ppt/tags/tag309.xml><?xml version="1.0" encoding="utf-8"?>
<p:tagLst xmlns:p="http://schemas.openxmlformats.org/presentationml/2006/main">
  <p:tag name="PROBLEMREMARKTITLE" val="ProblemRemarkBoardTip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RAINPROBLEM" val="ProblemRemark"/>
</p:tagLst>
</file>

<file path=ppt/tags/tag311.xml><?xml version="1.0" encoding="utf-8"?>
<p:tagLst xmlns:p="http://schemas.openxmlformats.org/presentationml/2006/main">
  <p:tag name="PROBLEMREMARKTITLE" val="ProblemRemarkBoardTitle"/>
</p:tagLst>
</file>

<file path=ppt/tags/tag312.xml><?xml version="1.0" encoding="utf-8"?>
<p:tagLst xmlns:p="http://schemas.openxmlformats.org/presentationml/2006/main">
  <p:tag name="PROBLEMREMARKTITLE" val="ProblemRemarkBoardTitle"/>
</p:tagLst>
</file>

<file path=ppt/tags/tag313.xml><?xml version="1.0" encoding="utf-8"?>
<p:tagLst xmlns:p="http://schemas.openxmlformats.org/presentationml/2006/main">
  <p:tag name="PROBLEMREMARKTITLE" val="ProblemRemarkBoardTitle"/>
</p:tagLst>
</file>

<file path=ppt/tags/tag314.xml><?xml version="1.0" encoding="utf-8"?>
<p:tagLst xmlns:p="http://schemas.openxmlformats.org/presentationml/2006/main">
  <p:tag name="PROBLEMREMARKTITLE" val="ProblemRemarkBoardTitle"/>
</p:tagLst>
</file>

<file path=ppt/tags/tag315.xml><?xml version="1.0" encoding="utf-8"?>
<p:tagLst xmlns:p="http://schemas.openxmlformats.org/presentationml/2006/main">
  <p:tag name="PROBLEMREMARKTITLE" val="ProblemRemarkBoardTitle"/>
</p:tagLst>
</file>

<file path=ppt/tags/tag316.xml><?xml version="1.0" encoding="utf-8"?>
<p:tagLst xmlns:p="http://schemas.openxmlformats.org/presentationml/2006/main">
  <p:tag name="PROBLEMREMARKTITLE" val="ProblemRemarkBoardTitle"/>
</p:tagLst>
</file>

<file path=ppt/tags/tag317.xml><?xml version="1.0" encoding="utf-8"?>
<p:tagLst xmlns:p="http://schemas.openxmlformats.org/presentationml/2006/main">
  <p:tag name="PROBLEMREMARKTITLE" val="ProblemRemarkBoardTitle"/>
</p:tagLst>
</file>

<file path=ppt/tags/tag318.xml><?xml version="1.0" encoding="utf-8"?>
<p:tagLst xmlns:p="http://schemas.openxmlformats.org/presentationml/2006/main">
  <p:tag name="RAINPROBLEMTYPE" val="ProblemTypeMarker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RAINPROBLEMTYPE" val="ProblemTypeMarker"/>
</p:tagLst>
</file>

<file path=ppt/tags/tag322.xml><?xml version="1.0" encoding="utf-8"?>
<p:tagLst xmlns:p="http://schemas.openxmlformats.org/presentationml/2006/main">
  <p:tag name="RAINPROBLEMTYPE" val="ProblemTypeMarker"/>
</p:tagLst>
</file>

<file path=ppt/tags/tag323.xml><?xml version="1.0" encoding="utf-8"?>
<p:tagLst xmlns:p="http://schemas.openxmlformats.org/presentationml/2006/main">
  <p:tag name="RAINPROBLEM" val="ProblemSetting"/>
  <p:tag name="RAINPROBLEMTYPE" val="ShortAnswer"/>
</p:tagLst>
</file>

<file path=ppt/tags/tag324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325.xml><?xml version="1.0" encoding="utf-8"?>
<p:tagLst xmlns:p="http://schemas.openxmlformats.org/presentationml/2006/main">
  <p:tag name="RAINPROBLEM" val="ProblemRemarkBoard"/>
</p:tagLst>
</file>

<file path=ppt/tags/tag326.xml><?xml version="1.0" encoding="utf-8"?>
<p:tagLst xmlns:p="http://schemas.openxmlformats.org/presentationml/2006/main">
  <p:tag name="RAINPROBLEM" val="ProblemRemarkBoard"/>
</p:tagLst>
</file>

<file path=ppt/tags/tag327.xml><?xml version="1.0" encoding="utf-8"?>
<p:tagLst xmlns:p="http://schemas.openxmlformats.org/presentationml/2006/main">
  <p:tag name="PRODUCTVERSIONTIP" val="PRODUCTVERSIONTIP"/>
</p:tagLst>
</file>

<file path=ppt/tags/tag328.xml><?xml version="1.0" encoding="utf-8"?>
<p:tagLst xmlns:p="http://schemas.openxmlformats.org/presentationml/2006/main">
  <p:tag name="PROBLEMREMARKTITLE" val="ProblemRemarkBoardTip"/>
</p:tagLst>
</file>

<file path=ppt/tags/tag329.xml><?xml version="1.0" encoding="utf-8"?>
<p:tagLst xmlns:p="http://schemas.openxmlformats.org/presentationml/2006/main">
  <p:tag name="RAINPROBLEM" val="ProblemRemark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PROBLEMREMARKTITLE" val="ProblemRemarkBoardTitle"/>
</p:tagLst>
</file>

<file path=ppt/tags/tag331.xml><?xml version="1.0" encoding="utf-8"?>
<p:tagLst xmlns:p="http://schemas.openxmlformats.org/presentationml/2006/main">
  <p:tag name="PROBLEMREMARKTITLE" val="ProblemRemarkBoardTitle"/>
</p:tagLst>
</file>

<file path=ppt/tags/tag332.xml><?xml version="1.0" encoding="utf-8"?>
<p:tagLst xmlns:p="http://schemas.openxmlformats.org/presentationml/2006/main">
  <p:tag name="PROBLEMREMARKTITLE" val="ProblemRemarkBoardTitle"/>
</p:tagLst>
</file>

<file path=ppt/tags/tag333.xml><?xml version="1.0" encoding="utf-8"?>
<p:tagLst xmlns:p="http://schemas.openxmlformats.org/presentationml/2006/main">
  <p:tag name="PROBLEMREMARKTITLE" val="ProblemRemarkBoardTitle"/>
</p:tagLst>
</file>

<file path=ppt/tags/tag334.xml><?xml version="1.0" encoding="utf-8"?>
<p:tagLst xmlns:p="http://schemas.openxmlformats.org/presentationml/2006/main">
  <p:tag name="PROBLEMREMARKTITLE" val="ProblemRemarkBoardTip"/>
</p:tagLst>
</file>

<file path=ppt/tags/tag335.xml><?xml version="1.0" encoding="utf-8"?>
<p:tagLst xmlns:p="http://schemas.openxmlformats.org/presentationml/2006/main">
  <p:tag name="RAINPROBLEM" val="ProblemRemark"/>
</p:tagLst>
</file>

<file path=ppt/tags/tag336.xml><?xml version="1.0" encoding="utf-8"?>
<p:tagLst xmlns:p="http://schemas.openxmlformats.org/presentationml/2006/main">
  <p:tag name="PROBLEMREMARKTITLE" val="ProblemRemarkBoardTitle"/>
</p:tagLst>
</file>

<file path=ppt/tags/tag337.xml><?xml version="1.0" encoding="utf-8"?>
<p:tagLst xmlns:p="http://schemas.openxmlformats.org/presentationml/2006/main">
  <p:tag name="PROBLEMREMARKTITLE" val="ProblemRemarkBoardTitle"/>
</p:tagLst>
</file>

<file path=ppt/tags/tag338.xml><?xml version="1.0" encoding="utf-8"?>
<p:tagLst xmlns:p="http://schemas.openxmlformats.org/presentationml/2006/main">
  <p:tag name="PROBLEMREMARKTITLE" val="ProblemRemarkBoardTitle"/>
</p:tagLst>
</file>

<file path=ppt/tags/tag339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40.xml><?xml version="1.0" encoding="utf-8"?>
<p:tagLst xmlns:p="http://schemas.openxmlformats.org/presentationml/2006/main">
  <p:tag name="PROBLEMREMARKTITLE" val="ProblemRemarkBoardTitle"/>
</p:tagLst>
</file>

<file path=ppt/tags/tag341.xml><?xml version="1.0" encoding="utf-8"?>
<p:tagLst xmlns:p="http://schemas.openxmlformats.org/presentationml/2006/main">
  <p:tag name="PROBLEMREMARKTITLE" val="ProblemRemarkBoardTitle"/>
</p:tagLst>
</file>

<file path=ppt/tags/tag342.xml><?xml version="1.0" encoding="utf-8"?>
<p:tagLst xmlns:p="http://schemas.openxmlformats.org/presentationml/2006/main">
  <p:tag name="PROBLEMREMARKTITLE" val="ProblemRemarkBoardTitle"/>
</p:tagLst>
</file>

<file path=ppt/tags/tag343.xml><?xml version="1.0" encoding="utf-8"?>
<p:tagLst xmlns:p="http://schemas.openxmlformats.org/presentationml/2006/main">
  <p:tag name="RAINPROBLEMTYPE" val="ProblemTypeMarker"/>
</p:tagLst>
</file>

<file path=ppt/tags/tag344.xml><?xml version="1.0" encoding="utf-8"?>
<p:tagLst xmlns:p="http://schemas.openxmlformats.org/presentationml/2006/main">
  <p:tag name="RAINPROBLEMTYPE" val="ProblemTypeMarker"/>
</p:tagLst>
</file>

<file path=ppt/tags/tag345.xml><?xml version="1.0" encoding="utf-8"?>
<p:tagLst xmlns:p="http://schemas.openxmlformats.org/presentationml/2006/main">
  <p:tag name="RAINPROBLEMTYPE" val="ProblemTypeMarker"/>
</p:tagLst>
</file>

<file path=ppt/tags/tag346.xml><?xml version="1.0" encoding="utf-8"?>
<p:tagLst xmlns:p="http://schemas.openxmlformats.org/presentationml/2006/main">
  <p:tag name="RAINPROBLEMTYPE" val="ProblemTypeMarker"/>
</p:tagLst>
</file>

<file path=ppt/tags/tag347.xml><?xml version="1.0" encoding="utf-8"?>
<p:tagLst xmlns:p="http://schemas.openxmlformats.org/presentationml/2006/main">
  <p:tag name="RAINPROBLEMTYPE" val="ProblemTypeMarker"/>
</p:tagLst>
</file>

<file path=ppt/tags/tag348.xml><?xml version="1.0" encoding="utf-8"?>
<p:tagLst xmlns:p="http://schemas.openxmlformats.org/presentationml/2006/main">
  <p:tag name="RAINPROBLEM" val="ProblemSetting"/>
  <p:tag name="RAINPROBLEMTYPE" val="ShortAnswer"/>
</p:tagLst>
</file>

<file path=ppt/tags/tag349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35.xml><?xml version="1.0" encoding="utf-8"?>
<p:tagLst xmlns:p="http://schemas.openxmlformats.org/presentationml/2006/main">
  <p:tag name="RAINPROBLEM" val="MultipleChoice"/>
  <p:tag name="PROBLEMSCORE" val="2.0"/>
</p:tagLst>
</file>

<file path=ppt/tags/tag350.xml><?xml version="1.0" encoding="utf-8"?>
<p:tagLst xmlns:p="http://schemas.openxmlformats.org/presentationml/2006/main">
  <p:tag name="RAINPROBLEM" val="ProblemRemarkBoard"/>
</p:tagLst>
</file>

<file path=ppt/tags/tag351.xml><?xml version="1.0" encoding="utf-8"?>
<p:tagLst xmlns:p="http://schemas.openxmlformats.org/presentationml/2006/main">
  <p:tag name="RAINPROBLEM" val="ProblemRemarkBoard"/>
</p:tagLst>
</file>

<file path=ppt/tags/tag352.xml><?xml version="1.0" encoding="utf-8"?>
<p:tagLst xmlns:p="http://schemas.openxmlformats.org/presentationml/2006/main">
  <p:tag name="PRODUCTVERSIONTIP" val="PRODUCTVERSIONTIP"/>
</p:tagLst>
</file>

<file path=ppt/tags/tag353.xml><?xml version="1.0" encoding="utf-8"?>
<p:tagLst xmlns:p="http://schemas.openxmlformats.org/presentationml/2006/main">
  <p:tag name="PROBLEMREMARKTITLE" val="ProblemRemarkBoardTip"/>
</p:tagLst>
</file>

<file path=ppt/tags/tag354.xml><?xml version="1.0" encoding="utf-8"?>
<p:tagLst xmlns:p="http://schemas.openxmlformats.org/presentationml/2006/main">
  <p:tag name="RAINPROBLEM" val="ProblemRemark"/>
</p:tagLst>
</file>

<file path=ppt/tags/tag355.xml><?xml version="1.0" encoding="utf-8"?>
<p:tagLst xmlns:p="http://schemas.openxmlformats.org/presentationml/2006/main">
  <p:tag name="PROBLEMREMARKTITLE" val="ProblemRemarkBoardTitle"/>
</p:tagLst>
</file>

<file path=ppt/tags/tag356.xml><?xml version="1.0" encoding="utf-8"?>
<p:tagLst xmlns:p="http://schemas.openxmlformats.org/presentationml/2006/main">
  <p:tag name="PROBLEMREMARKTITLE" val="ProblemRemarkBoardTitle"/>
</p:tagLst>
</file>

<file path=ppt/tags/tag357.xml><?xml version="1.0" encoding="utf-8"?>
<p:tagLst xmlns:p="http://schemas.openxmlformats.org/presentationml/2006/main">
  <p:tag name="PROBLEMREMARKTITLE" val="ProblemRemarkBoardTitle"/>
</p:tagLst>
</file>

<file path=ppt/tags/tag358.xml><?xml version="1.0" encoding="utf-8"?>
<p:tagLst xmlns:p="http://schemas.openxmlformats.org/presentationml/2006/main">
  <p:tag name="PROBLEMREMARKTITLE" val="ProblemRemarkBoardTitle"/>
</p:tagLst>
</file>

<file path=ppt/tags/tag359.xml><?xml version="1.0" encoding="utf-8"?>
<p:tagLst xmlns:p="http://schemas.openxmlformats.org/presentationml/2006/main">
  <p:tag name="PROBLEMREMARKTITLE" val="ProblemRemarkBoardTip"/>
</p:tagLst>
</file>

<file path=ppt/tags/tag36.xml><?xml version="1.0" encoding="utf-8"?>
<p:tagLst xmlns:p="http://schemas.openxmlformats.org/presentationml/2006/main">
  <p:tag name="RAINPROBLEM" val="ProblemItem"/>
</p:tagLst>
</file>

<file path=ppt/tags/tag360.xml><?xml version="1.0" encoding="utf-8"?>
<p:tagLst xmlns:p="http://schemas.openxmlformats.org/presentationml/2006/main">
  <p:tag name="RAINPROBLEM" val="ProblemRemark"/>
</p:tagLst>
</file>

<file path=ppt/tags/tag361.xml><?xml version="1.0" encoding="utf-8"?>
<p:tagLst xmlns:p="http://schemas.openxmlformats.org/presentationml/2006/main">
  <p:tag name="PROBLEMREMARKTITLE" val="ProblemRemarkBoardTitle"/>
</p:tagLst>
</file>

<file path=ppt/tags/tag362.xml><?xml version="1.0" encoding="utf-8"?>
<p:tagLst xmlns:p="http://schemas.openxmlformats.org/presentationml/2006/main">
  <p:tag name="PROBLEMREMARKTITLE" val="ProblemRemarkBoardTitle"/>
</p:tagLst>
</file>

<file path=ppt/tags/tag363.xml><?xml version="1.0" encoding="utf-8"?>
<p:tagLst xmlns:p="http://schemas.openxmlformats.org/presentationml/2006/main">
  <p:tag name="PROBLEMREMARKTITLE" val="ProblemRemarkBoardTitle"/>
</p:tagLst>
</file>

<file path=ppt/tags/tag364.xml><?xml version="1.0" encoding="utf-8"?>
<p:tagLst xmlns:p="http://schemas.openxmlformats.org/presentationml/2006/main">
  <p:tag name="PROBLEMREMARKTITLE" val="ProblemRemarkBoardTitle"/>
</p:tagLst>
</file>

<file path=ppt/tags/tag365.xml><?xml version="1.0" encoding="utf-8"?>
<p:tagLst xmlns:p="http://schemas.openxmlformats.org/presentationml/2006/main">
  <p:tag name="PROBLEMREMARKTITLE" val="ProblemRemarkBoardTitle"/>
</p:tagLst>
</file>

<file path=ppt/tags/tag366.xml><?xml version="1.0" encoding="utf-8"?>
<p:tagLst xmlns:p="http://schemas.openxmlformats.org/presentationml/2006/main">
  <p:tag name="PROBLEMREMARKTITLE" val="ProblemRemarkBoardTitle"/>
</p:tagLst>
</file>

<file path=ppt/tags/tag367.xml><?xml version="1.0" encoding="utf-8"?>
<p:tagLst xmlns:p="http://schemas.openxmlformats.org/presentationml/2006/main">
  <p:tag name="PROBLEMREMARKTITLE" val="ProblemRemarkBoardTitle"/>
</p:tagLst>
</file>

<file path=ppt/tags/tag368.xml><?xml version="1.0" encoding="utf-8"?>
<p:tagLst xmlns:p="http://schemas.openxmlformats.org/presentationml/2006/main">
  <p:tag name="RAINPROBLEMTYPE" val="ProblemTypeMarker"/>
</p:tagLst>
</file>

<file path=ppt/tags/tag369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0.xml><?xml version="1.0" encoding="utf-8"?>
<p:tagLst xmlns:p="http://schemas.openxmlformats.org/presentationml/2006/main">
  <p:tag name="RAINPROBLEMTYPE" val="ProblemTypeMarker"/>
</p:tagLst>
</file>

<file path=ppt/tags/tag371.xml><?xml version="1.0" encoding="utf-8"?>
<p:tagLst xmlns:p="http://schemas.openxmlformats.org/presentationml/2006/main">
  <p:tag name="RAINPROBLEMTYPE" val="ProblemTypeMarker"/>
</p:tagLst>
</file>

<file path=ppt/tags/tag372.xml><?xml version="1.0" encoding="utf-8"?>
<p:tagLst xmlns:p="http://schemas.openxmlformats.org/presentationml/2006/main">
  <p:tag name="RAINPROBLEMTYPE" val="ProblemTypeMarker"/>
</p:tagLst>
</file>

<file path=ppt/tags/tag373.xml><?xml version="1.0" encoding="utf-8"?>
<p:tagLst xmlns:p="http://schemas.openxmlformats.org/presentationml/2006/main">
  <p:tag name="RAINPROBLEM" val="ProblemSetting"/>
  <p:tag name="RAINPROBLEMTYPE" val="ShortAnswer"/>
</p:tagLst>
</file>

<file path=ppt/tags/tag374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375.xml><?xml version="1.0" encoding="utf-8"?>
<p:tagLst xmlns:p="http://schemas.openxmlformats.org/presentationml/2006/main">
  <p:tag name="RAINPROBLEM" val="ProblemRemarkBoard"/>
</p:tagLst>
</file>

<file path=ppt/tags/tag376.xml><?xml version="1.0" encoding="utf-8"?>
<p:tagLst xmlns:p="http://schemas.openxmlformats.org/presentationml/2006/main">
  <p:tag name="RAINPROBLEM" val="ProblemRemarkBoard"/>
</p:tagLst>
</file>

<file path=ppt/tags/tag377.xml><?xml version="1.0" encoding="utf-8"?>
<p:tagLst xmlns:p="http://schemas.openxmlformats.org/presentationml/2006/main">
  <p:tag name="PRODUCTVERSIONTIP" val="PRODUCTVERSIONTIP"/>
</p:tagLst>
</file>

<file path=ppt/tags/tag378.xml><?xml version="1.0" encoding="utf-8"?>
<p:tagLst xmlns:p="http://schemas.openxmlformats.org/presentationml/2006/main">
  <p:tag name="PROBLEMREMARKTITLE" val="ProblemRemarkBoardTip"/>
</p:tagLst>
</file>

<file path=ppt/tags/tag379.xml><?xml version="1.0" encoding="utf-8"?>
<p:tagLst xmlns:p="http://schemas.openxmlformats.org/presentationml/2006/main">
  <p:tag name="RAINPROBLEM" val="ProblemRemark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0.xml><?xml version="1.0" encoding="utf-8"?>
<p:tagLst xmlns:p="http://schemas.openxmlformats.org/presentationml/2006/main">
  <p:tag name="PROBLEMREMARKTITLE" val="ProblemRemarkBoardTitle"/>
</p:tagLst>
</file>

<file path=ppt/tags/tag381.xml><?xml version="1.0" encoding="utf-8"?>
<p:tagLst xmlns:p="http://schemas.openxmlformats.org/presentationml/2006/main">
  <p:tag name="PROBLEMREMARKTITLE" val="ProblemRemarkBoardTitle"/>
</p:tagLst>
</file>

<file path=ppt/tags/tag382.xml><?xml version="1.0" encoding="utf-8"?>
<p:tagLst xmlns:p="http://schemas.openxmlformats.org/presentationml/2006/main">
  <p:tag name="PROBLEMREMARKTITLE" val="ProblemRemarkBoardTitle"/>
</p:tagLst>
</file>

<file path=ppt/tags/tag383.xml><?xml version="1.0" encoding="utf-8"?>
<p:tagLst xmlns:p="http://schemas.openxmlformats.org/presentationml/2006/main">
  <p:tag name="PROBLEMREMARKTITLE" val="ProblemRemarkBoardTitle"/>
</p:tagLst>
</file>

<file path=ppt/tags/tag384.xml><?xml version="1.0" encoding="utf-8"?>
<p:tagLst xmlns:p="http://schemas.openxmlformats.org/presentationml/2006/main">
  <p:tag name="PROBLEMREMARKTITLE" val="ProblemRemarkBoardTip"/>
</p:tagLst>
</file>

<file path=ppt/tags/tag385.xml><?xml version="1.0" encoding="utf-8"?>
<p:tagLst xmlns:p="http://schemas.openxmlformats.org/presentationml/2006/main">
  <p:tag name="RAINPROBLEM" val="ProblemRemark"/>
</p:tagLst>
</file>

<file path=ppt/tags/tag386.xml><?xml version="1.0" encoding="utf-8"?>
<p:tagLst xmlns:p="http://schemas.openxmlformats.org/presentationml/2006/main">
  <p:tag name="PROBLEMREMARKTITLE" val="ProblemRemarkBoardTitle"/>
</p:tagLst>
</file>

<file path=ppt/tags/tag387.xml><?xml version="1.0" encoding="utf-8"?>
<p:tagLst xmlns:p="http://schemas.openxmlformats.org/presentationml/2006/main">
  <p:tag name="PROBLEMREMARKTITLE" val="ProblemRemarkBoardTitle"/>
</p:tagLst>
</file>

<file path=ppt/tags/tag388.xml><?xml version="1.0" encoding="utf-8"?>
<p:tagLst xmlns:p="http://schemas.openxmlformats.org/presentationml/2006/main">
  <p:tag name="PROBLEMREMARKTITLE" val="ProblemRemarkBoardTitle"/>
</p:tagLst>
</file>

<file path=ppt/tags/tag389.xml><?xml version="1.0" encoding="utf-8"?>
<p:tagLst xmlns:p="http://schemas.openxmlformats.org/presentationml/2006/main">
  <p:tag name="PROBLEMREMARKTITLE" val="ProblemRemarkBoardTitle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0.xml><?xml version="1.0" encoding="utf-8"?>
<p:tagLst xmlns:p="http://schemas.openxmlformats.org/presentationml/2006/main">
  <p:tag name="PROBLEMREMARKTITLE" val="ProblemRemarkBoardTitle"/>
</p:tagLst>
</file>

<file path=ppt/tags/tag391.xml><?xml version="1.0" encoding="utf-8"?>
<p:tagLst xmlns:p="http://schemas.openxmlformats.org/presentationml/2006/main">
  <p:tag name="PROBLEMREMARKTITLE" val="ProblemRemarkBoardTitle"/>
</p:tagLst>
</file>

<file path=ppt/tags/tag392.xml><?xml version="1.0" encoding="utf-8"?>
<p:tagLst xmlns:p="http://schemas.openxmlformats.org/presentationml/2006/main">
  <p:tag name="PROBLEMREMARKTITLE" val="ProblemRemarkBoardTitle"/>
</p:tagLst>
</file>

<file path=ppt/tags/tag393.xml><?xml version="1.0" encoding="utf-8"?>
<p:tagLst xmlns:p="http://schemas.openxmlformats.org/presentationml/2006/main">
  <p:tag name="RAINPROBLEMTYPE" val="ProblemTypeMarker"/>
</p:tagLst>
</file>

<file path=ppt/tags/tag394.xml><?xml version="1.0" encoding="utf-8"?>
<p:tagLst xmlns:p="http://schemas.openxmlformats.org/presentationml/2006/main">
  <p:tag name="RAINPROBLEMTYPE" val="ProblemTypeMarker"/>
</p:tagLst>
</file>

<file path=ppt/tags/tag395.xml><?xml version="1.0" encoding="utf-8"?>
<p:tagLst xmlns:p="http://schemas.openxmlformats.org/presentationml/2006/main">
  <p:tag name="RAINPROBLEMTYPE" val="ProblemTypeMarker"/>
</p:tagLst>
</file>

<file path=ppt/tags/tag396.xml><?xml version="1.0" encoding="utf-8"?>
<p:tagLst xmlns:p="http://schemas.openxmlformats.org/presentationml/2006/main">
  <p:tag name="RAINPROBLEMTYPE" val="ProblemTypeMarker"/>
</p:tagLst>
</file>

<file path=ppt/tags/tag397.xml><?xml version="1.0" encoding="utf-8"?>
<p:tagLst xmlns:p="http://schemas.openxmlformats.org/presentationml/2006/main">
  <p:tag name="RAINPROBLEMTYPE" val="ProblemTypeMarker"/>
</p:tagLst>
</file>

<file path=ppt/tags/tag398.xml><?xml version="1.0" encoding="utf-8"?>
<p:tagLst xmlns:p="http://schemas.openxmlformats.org/presentationml/2006/main">
  <p:tag name="RAINPROBLEM" val="ProblemSetting"/>
  <p:tag name="RAINPROBLEMTYPE" val="ShortAnswer"/>
</p:tagLst>
</file>

<file path=ppt/tags/tag399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0.xml><?xml version="1.0" encoding="utf-8"?>
<p:tagLst xmlns:p="http://schemas.openxmlformats.org/presentationml/2006/main">
  <p:tag name="RAINPROBLEM" val="ProblemRemarkBoard"/>
</p:tagLst>
</file>

<file path=ppt/tags/tag401.xml><?xml version="1.0" encoding="utf-8"?>
<p:tagLst xmlns:p="http://schemas.openxmlformats.org/presentationml/2006/main">
  <p:tag name="PRODUCTVERSIONTIP" val="PRODUCTVERSIONTIP"/>
</p:tagLst>
</file>

<file path=ppt/tags/tag402.xml><?xml version="1.0" encoding="utf-8"?>
<p:tagLst xmlns:p="http://schemas.openxmlformats.org/presentationml/2006/main">
  <p:tag name="PROBLEMREMARKTITLE" val="ProblemRemarkBoardTip"/>
</p:tagLst>
</file>

<file path=ppt/tags/tag403.xml><?xml version="1.0" encoding="utf-8"?>
<p:tagLst xmlns:p="http://schemas.openxmlformats.org/presentationml/2006/main">
  <p:tag name="RAINPROBLEM" val="ProblemRemark"/>
</p:tagLst>
</file>

<file path=ppt/tags/tag404.xml><?xml version="1.0" encoding="utf-8"?>
<p:tagLst xmlns:p="http://schemas.openxmlformats.org/presentationml/2006/main">
  <p:tag name="PROBLEMREMARKTITLE" val="ProblemRemarkBoardTitle"/>
</p:tagLst>
</file>

<file path=ppt/tags/tag405.xml><?xml version="1.0" encoding="utf-8"?>
<p:tagLst xmlns:p="http://schemas.openxmlformats.org/presentationml/2006/main">
  <p:tag name="PROBLEMREMARKTITLE" val="ProblemRemarkBoardTitle"/>
</p:tagLst>
</file>

<file path=ppt/tags/tag406.xml><?xml version="1.0" encoding="utf-8"?>
<p:tagLst xmlns:p="http://schemas.openxmlformats.org/presentationml/2006/main">
  <p:tag name="PROBLEMREMARKTITLE" val="ProblemRemarkBoardTitle"/>
</p:tagLst>
</file>

<file path=ppt/tags/tag407.xml><?xml version="1.0" encoding="utf-8"?>
<p:tagLst xmlns:p="http://schemas.openxmlformats.org/presentationml/2006/main">
  <p:tag name="PROBLEMREMARKTITLE" val="ProblemRemarkBoardTitle"/>
</p:tagLst>
</file>

<file path=ppt/tags/tag408.xml><?xml version="1.0" encoding="utf-8"?>
<p:tagLst xmlns:p="http://schemas.openxmlformats.org/presentationml/2006/main">
  <p:tag name="RAINPROBLEMTYPE" val="ProblemTypeMarker"/>
</p:tagLst>
</file>

<file path=ppt/tags/tag409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10.xml><?xml version="1.0" encoding="utf-8"?>
<p:tagLst xmlns:p="http://schemas.openxmlformats.org/presentationml/2006/main">
  <p:tag name="RAINPROBLEMTYPE" val="ProblemTypeMarker"/>
</p:tagLst>
</file>

<file path=ppt/tags/tag411.xml><?xml version="1.0" encoding="utf-8"?>
<p:tagLst xmlns:p="http://schemas.openxmlformats.org/presentationml/2006/main">
  <p:tag name="RAINPROBLEMTYPE" val="ProblemTypeMarker"/>
</p:tagLst>
</file>

<file path=ppt/tags/tag412.xml><?xml version="1.0" encoding="utf-8"?>
<p:tagLst xmlns:p="http://schemas.openxmlformats.org/presentationml/2006/main">
  <p:tag name="RAINPROBLEMTYPE" val="ProblemTypeMarker"/>
</p:tagLst>
</file>

<file path=ppt/tags/tag413.xml><?xml version="1.0" encoding="utf-8"?>
<p:tagLst xmlns:p="http://schemas.openxmlformats.org/presentationml/2006/main">
  <p:tag name="RAINPROBLEM" val="ProblemSetting"/>
  <p:tag name="RAINPROBLEMTYPE" val="ShortAnswer"/>
</p:tagLst>
</file>

<file path=ppt/tags/tag414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p="http://schemas.openxmlformats.org/presentationml/2006/main">
  <p:tag name="RAINPROBLEM" val="MultipleChoice"/>
  <p:tag name="PROBLEMSCORE" val="2.0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" val="ProblemSetting"/>
  <p:tag name="RAINPROBLEMTYPE" val="MultipleChoice"/>
</p:tagLst>
</file>

<file path=ppt/tags/tag58.xml><?xml version="1.0" encoding="utf-8"?>
<p:tagLst xmlns:p="http://schemas.openxmlformats.org/presentationml/2006/main">
  <p:tag name="RAINPROBLEM" val="MultipleChoice"/>
  <p:tag name="PROBLEMSCORE" val="2.0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" val="ProblemSetting"/>
  <p:tag name="RAINPROBLEMTYPE" val="MultipleChoice"/>
</p:tagLst>
</file>

<file path=ppt/tags/tag69.xml><?xml version="1.0" encoding="utf-8"?>
<p:tagLst xmlns:p="http://schemas.openxmlformats.org/presentationml/2006/main">
  <p:tag name="RAINPROBLEM" val="MultipleChoice"/>
  <p:tag name="PROBLEMSCORE" val="2.0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" val="MultipleChoice"/>
  <p:tag name="PROBLEMSCORE" val="2.0"/>
</p:tagLst>
</file>

<file path=ppt/tags/tag8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" val="ProblemSetting"/>
  <p:tag name="RAINPROBLEMTYPE" val="MultipleChoice"/>
</p:tagLst>
</file>

<file path=ppt/tags/tag91.xml><?xml version="1.0" encoding="utf-8"?>
<p:tagLst xmlns:p="http://schemas.openxmlformats.org/presentationml/2006/main">
  <p:tag name="RAINPROBLEM" val="MultipleChoice"/>
  <p:tag name="PROBLEMSCORE" val="2.0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WPS 演示</Application>
  <PresentationFormat>全屏显示(4:3)</PresentationFormat>
  <Paragraphs>514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31</vt:i4>
      </vt:variant>
    </vt:vector>
  </HeadingPairs>
  <TitlesOfParts>
    <vt:vector size="123" baseType="lpstr">
      <vt:lpstr>Arial</vt:lpstr>
      <vt:lpstr>宋体</vt:lpstr>
      <vt:lpstr>Wingdings</vt:lpstr>
      <vt:lpstr>Times New Roman</vt:lpstr>
      <vt:lpstr>微软雅黑</vt:lpstr>
      <vt:lpstr>黑体</vt:lpstr>
      <vt:lpstr>Calibri</vt:lpstr>
      <vt:lpstr>Arial Unicode MS</vt:lpstr>
      <vt:lpstr>Calibri Light</vt:lpstr>
      <vt:lpstr>仿宋_GB2312</vt:lpstr>
      <vt:lpstr>仿宋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第11章作业  波动光学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许瑾</cp:lastModifiedBy>
  <cp:revision>41</cp:revision>
  <dcterms:created xsi:type="dcterms:W3CDTF">2020-09-02T14:41:00Z</dcterms:created>
  <dcterms:modified xsi:type="dcterms:W3CDTF">2021-12-27T15:54:45Z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91F190CF6A0043D5B947548D663FB457</vt:lpwstr>
  </property>
</Properties>
</file>