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65" r:id="rId5"/>
    <p:sldId id="258" r:id="rId6"/>
    <p:sldId id="259" r:id="rId7"/>
    <p:sldId id="274" r:id="rId8"/>
    <p:sldId id="260" r:id="rId9"/>
    <p:sldId id="275" r:id="rId10"/>
    <p:sldId id="281" r:id="rId11"/>
    <p:sldId id="261" r:id="rId12"/>
    <p:sldId id="262" r:id="rId13"/>
    <p:sldId id="266" r:id="rId14"/>
    <p:sldId id="282"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6.xml"/><Relationship Id="rId7" Type="http://schemas.openxmlformats.org/officeDocument/2006/relationships/image" Target="../media/image3.png"/><Relationship Id="rId6" Type="http://schemas.openxmlformats.org/officeDocument/2006/relationships/tags" Target="../tags/tag15.xml"/><Relationship Id="rId5" Type="http://schemas.openxmlformats.org/officeDocument/2006/relationships/image" Target="../media/image2.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1.png"/><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image" Target="../media/image5.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1.png"/><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image" Target="../media/image7.png"/><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39.xml"/><Relationship Id="rId7" Type="http://schemas.openxmlformats.org/officeDocument/2006/relationships/image" Target="../media/image3.png"/><Relationship Id="rId6" Type="http://schemas.openxmlformats.org/officeDocument/2006/relationships/tags" Target="../tags/tag38.xml"/><Relationship Id="rId5" Type="http://schemas.openxmlformats.org/officeDocument/2006/relationships/image" Target="../media/image2.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1.png"/><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50.xml"/><Relationship Id="rId7" Type="http://schemas.openxmlformats.org/officeDocument/2006/relationships/image" Target="../media/image3.png"/><Relationship Id="rId6" Type="http://schemas.openxmlformats.org/officeDocument/2006/relationships/tags" Target="../tags/tag49.xml"/><Relationship Id="rId5" Type="http://schemas.openxmlformats.org/officeDocument/2006/relationships/image" Target="../media/image2.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1.png"/><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image" Target="../media/image5.png"/><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image" Target="../media/image1.png"/><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5.png"/><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75.xml"/><Relationship Id="rId7" Type="http://schemas.openxmlformats.org/officeDocument/2006/relationships/image" Target="../media/image3.png"/><Relationship Id="rId6" Type="http://schemas.openxmlformats.org/officeDocument/2006/relationships/tags" Target="../tags/tag74.xml"/><Relationship Id="rId5" Type="http://schemas.openxmlformats.org/officeDocument/2006/relationships/image" Target="../media/image2.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image" Target="../media/image1.png"/><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6.xml"/><Relationship Id="rId7" Type="http://schemas.openxmlformats.org/officeDocument/2006/relationships/image" Target="../media/image3.png"/><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1.png"/><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96.xml"/><Relationship Id="rId7" Type="http://schemas.openxmlformats.org/officeDocument/2006/relationships/image" Target="../media/image3.png"/><Relationship Id="rId6" Type="http://schemas.openxmlformats.org/officeDocument/2006/relationships/tags" Target="../tags/tag95.xml"/><Relationship Id="rId5" Type="http://schemas.openxmlformats.org/officeDocument/2006/relationships/image" Target="../media/image2.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1.png"/><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5.png"/><Relationship Id="rId3" Type="http://schemas.openxmlformats.org/officeDocument/2006/relationships/tags" Target="../tags/tag102.xml"/><Relationship Id="rId2" Type="http://schemas.openxmlformats.org/officeDocument/2006/relationships/image" Target="../media/image1.png"/><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media/image9.png"/><Relationship Id="rId7" Type="http://schemas.openxmlformats.org/officeDocument/2006/relationships/tags" Target="../tags/tag122.xml"/><Relationship Id="rId6" Type="http://schemas.openxmlformats.org/officeDocument/2006/relationships/image" Target="../media/image8.png"/><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1.png"/><Relationship Id="rId18" Type="http://schemas.openxmlformats.org/officeDocument/2006/relationships/tags" Target="../tags/tag130.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image" Target="../media/image11.png"/><Relationship Id="rId12" Type="http://schemas.openxmlformats.org/officeDocument/2006/relationships/tags" Target="../tags/tag125.xml"/><Relationship Id="rId11" Type="http://schemas.openxmlformats.org/officeDocument/2006/relationships/image" Target="../media/image10.png"/><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1.png"/><Relationship Id="rId14" Type="http://schemas.openxmlformats.org/officeDocument/2006/relationships/image" Target="../media/image3.png"/><Relationship Id="rId13" Type="http://schemas.openxmlformats.org/officeDocument/2006/relationships/tags" Target="../tags/tag140.xml"/><Relationship Id="rId12" Type="http://schemas.openxmlformats.org/officeDocument/2006/relationships/image" Target="../media/image4.png"/><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3.png"/><Relationship Id="rId7" Type="http://schemas.openxmlformats.org/officeDocument/2006/relationships/tags" Target="../tags/tag144.xml"/><Relationship Id="rId6" Type="http://schemas.openxmlformats.org/officeDocument/2006/relationships/image" Target="../media/image2.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image" Target="../media/image1.png"/><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image" Target="../media/image3.png"/><Relationship Id="rId7" Type="http://schemas.openxmlformats.org/officeDocument/2006/relationships/tags" Target="../tags/tag154.xml"/><Relationship Id="rId6" Type="http://schemas.openxmlformats.org/officeDocument/2006/relationships/image" Target="../media/image4.png"/><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1.png"/><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image" Target="../media/image13.png"/><Relationship Id="rId7" Type="http://schemas.openxmlformats.org/officeDocument/2006/relationships/tags" Target="../tags/tag164.xml"/><Relationship Id="rId6" Type="http://schemas.openxmlformats.org/officeDocument/2006/relationships/image" Target="../media/image12.png"/><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image" Target="../media/image1.png"/><Relationship Id="rId16" Type="http://schemas.openxmlformats.org/officeDocument/2006/relationships/tags" Target="../tags/tag172.xml"/><Relationship Id="rId15" Type="http://schemas.openxmlformats.org/officeDocument/2006/relationships/tags" Target="../tags/tag171.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tags" Target="../tags/tag167.xml"/><Relationship Id="rId10" Type="http://schemas.openxmlformats.org/officeDocument/2006/relationships/tags" Target="../tags/tag16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image" Target="../media/image1.png"/><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image" Target="../media/image3.png"/><Relationship Id="rId12" Type="http://schemas.openxmlformats.org/officeDocument/2006/relationships/tags" Target="../tags/tag181.xml"/><Relationship Id="rId11" Type="http://schemas.openxmlformats.org/officeDocument/2006/relationships/image" Target="../media/image2.png"/><Relationship Id="rId10" Type="http://schemas.openxmlformats.org/officeDocument/2006/relationships/tags" Target="../tags/tag18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2"/>
          <p:cNvSpPr/>
          <p:nvPr userDrawn="1">
            <p:custDataLst>
              <p:tags r:id="rId3"/>
            </p:custDataLst>
          </p:nvPr>
        </p:nvSpPr>
        <p:spPr>
          <a:xfrm>
            <a:off x="-135890" y="2936875"/>
            <a:ext cx="2684780" cy="111760"/>
          </a:xfrm>
          <a:custGeom>
            <a:avLst/>
            <a:gdLst>
              <a:gd name="connsiteX0" fmla="*/ 0 w 2682416"/>
              <a:gd name="connsiteY0" fmla="*/ 0 h 111919"/>
              <a:gd name="connsiteX1" fmla="*/ 2682416 w 2682416"/>
              <a:gd name="connsiteY1" fmla="*/ 0 h 111919"/>
              <a:gd name="connsiteX2" fmla="*/ 2682416 w 2682416"/>
              <a:gd name="connsiteY2" fmla="*/ 111919 h 111919"/>
              <a:gd name="connsiteX3" fmla="*/ 0 w 2682416"/>
              <a:gd name="connsiteY3" fmla="*/ 111919 h 111919"/>
              <a:gd name="connsiteX4" fmla="*/ 0 w 2682416"/>
              <a:gd name="connsiteY4" fmla="*/ 0 h 111919"/>
              <a:gd name="connsiteX0-1" fmla="*/ 0 w 2684798"/>
              <a:gd name="connsiteY0-2" fmla="*/ 50006 h 111919"/>
              <a:gd name="connsiteX1-3" fmla="*/ 2684798 w 2684798"/>
              <a:gd name="connsiteY1-4" fmla="*/ 0 h 111919"/>
              <a:gd name="connsiteX2-5" fmla="*/ 2684798 w 2684798"/>
              <a:gd name="connsiteY2-6" fmla="*/ 111919 h 111919"/>
              <a:gd name="connsiteX3-7" fmla="*/ 2382 w 2684798"/>
              <a:gd name="connsiteY3-8" fmla="*/ 111919 h 111919"/>
              <a:gd name="connsiteX4-9" fmla="*/ 0 w 2684798"/>
              <a:gd name="connsiteY4-10" fmla="*/ 50006 h 111919"/>
              <a:gd name="connsiteX0-11" fmla="*/ 0 w 2684798"/>
              <a:gd name="connsiteY0-12" fmla="*/ 50006 h 111919"/>
              <a:gd name="connsiteX1-13" fmla="*/ 2684798 w 2684798"/>
              <a:gd name="connsiteY1-14" fmla="*/ 0 h 111919"/>
              <a:gd name="connsiteX2-15" fmla="*/ 2684798 w 2684798"/>
              <a:gd name="connsiteY2-16" fmla="*/ 111919 h 111919"/>
              <a:gd name="connsiteX3-17" fmla="*/ 1 w 2684798"/>
              <a:gd name="connsiteY3-18" fmla="*/ 50007 h 111919"/>
              <a:gd name="connsiteX4-19" fmla="*/ 0 w 2684798"/>
              <a:gd name="connsiteY4-20" fmla="*/ 50006 h 1119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4798" h="111919">
                <a:moveTo>
                  <a:pt x="0" y="50006"/>
                </a:moveTo>
                <a:lnTo>
                  <a:pt x="2684798" y="0"/>
                </a:lnTo>
                <a:lnTo>
                  <a:pt x="2684798" y="111919"/>
                </a:lnTo>
                <a:lnTo>
                  <a:pt x="1" y="50007"/>
                </a:lnTo>
                <a:lnTo>
                  <a:pt x="0" y="50006"/>
                </a:lnTo>
                <a:close/>
              </a:path>
            </a:pathLst>
          </a:custGeom>
          <a:gradFill>
            <a:gsLst>
              <a:gs pos="0">
                <a:schemeClr val="accent1">
                  <a:lumMod val="5000"/>
                  <a:lumOff val="95000"/>
                  <a:alpha val="0"/>
                </a:schemeClr>
              </a:gs>
              <a:gs pos="100000">
                <a:schemeClr val="bg1">
                  <a:lumMod val="85000"/>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4"/>
            </p:custDataLst>
          </p:nvPr>
        </p:nvSpPr>
        <p:spPr>
          <a:xfrm rot="2700000">
            <a:off x="2483485" y="2926715"/>
            <a:ext cx="130810" cy="130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2"/>
          <p:cNvSpPr/>
          <p:nvPr userDrawn="1">
            <p:custDataLst>
              <p:tags r:id="rId5"/>
            </p:custDataLst>
          </p:nvPr>
        </p:nvSpPr>
        <p:spPr>
          <a:xfrm rot="10800000">
            <a:off x="9667875" y="2936875"/>
            <a:ext cx="2684780" cy="111760"/>
          </a:xfrm>
          <a:custGeom>
            <a:avLst/>
            <a:gdLst>
              <a:gd name="connsiteX0" fmla="*/ 0 w 2682416"/>
              <a:gd name="connsiteY0" fmla="*/ 0 h 111919"/>
              <a:gd name="connsiteX1" fmla="*/ 2682416 w 2682416"/>
              <a:gd name="connsiteY1" fmla="*/ 0 h 111919"/>
              <a:gd name="connsiteX2" fmla="*/ 2682416 w 2682416"/>
              <a:gd name="connsiteY2" fmla="*/ 111919 h 111919"/>
              <a:gd name="connsiteX3" fmla="*/ 0 w 2682416"/>
              <a:gd name="connsiteY3" fmla="*/ 111919 h 111919"/>
              <a:gd name="connsiteX4" fmla="*/ 0 w 2682416"/>
              <a:gd name="connsiteY4" fmla="*/ 0 h 111919"/>
              <a:gd name="connsiteX0-1" fmla="*/ 0 w 2684798"/>
              <a:gd name="connsiteY0-2" fmla="*/ 50006 h 111919"/>
              <a:gd name="connsiteX1-3" fmla="*/ 2684798 w 2684798"/>
              <a:gd name="connsiteY1-4" fmla="*/ 0 h 111919"/>
              <a:gd name="connsiteX2-5" fmla="*/ 2684798 w 2684798"/>
              <a:gd name="connsiteY2-6" fmla="*/ 111919 h 111919"/>
              <a:gd name="connsiteX3-7" fmla="*/ 2382 w 2684798"/>
              <a:gd name="connsiteY3-8" fmla="*/ 111919 h 111919"/>
              <a:gd name="connsiteX4-9" fmla="*/ 0 w 2684798"/>
              <a:gd name="connsiteY4-10" fmla="*/ 50006 h 111919"/>
              <a:gd name="connsiteX0-11" fmla="*/ 0 w 2684798"/>
              <a:gd name="connsiteY0-12" fmla="*/ 50006 h 111919"/>
              <a:gd name="connsiteX1-13" fmla="*/ 2684798 w 2684798"/>
              <a:gd name="connsiteY1-14" fmla="*/ 0 h 111919"/>
              <a:gd name="connsiteX2-15" fmla="*/ 2684798 w 2684798"/>
              <a:gd name="connsiteY2-16" fmla="*/ 111919 h 111919"/>
              <a:gd name="connsiteX3-17" fmla="*/ 1 w 2684798"/>
              <a:gd name="connsiteY3-18" fmla="*/ 50007 h 111919"/>
              <a:gd name="connsiteX4-19" fmla="*/ 0 w 2684798"/>
              <a:gd name="connsiteY4-20" fmla="*/ 50006 h 1119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4798" h="111919">
                <a:moveTo>
                  <a:pt x="0" y="50006"/>
                </a:moveTo>
                <a:lnTo>
                  <a:pt x="2684798" y="0"/>
                </a:lnTo>
                <a:lnTo>
                  <a:pt x="2684798" y="111919"/>
                </a:lnTo>
                <a:lnTo>
                  <a:pt x="1" y="50007"/>
                </a:lnTo>
                <a:lnTo>
                  <a:pt x="0" y="50006"/>
                </a:lnTo>
                <a:close/>
              </a:path>
            </a:pathLst>
          </a:custGeom>
          <a:gradFill>
            <a:gsLst>
              <a:gs pos="0">
                <a:schemeClr val="accent1">
                  <a:lumMod val="5000"/>
                  <a:lumOff val="95000"/>
                  <a:alpha val="0"/>
                </a:schemeClr>
              </a:gs>
              <a:gs pos="100000">
                <a:schemeClr val="bg1">
                  <a:lumMod val="85000"/>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userDrawn="1">
            <p:custDataLst>
              <p:tags r:id="rId6"/>
            </p:custDataLst>
          </p:nvPr>
        </p:nvSpPr>
        <p:spPr>
          <a:xfrm rot="13500000">
            <a:off x="9602470" y="2926715"/>
            <a:ext cx="130810" cy="130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0"/>
            </p:custDataLst>
          </p:nvPr>
        </p:nvSpPr>
        <p:spPr>
          <a:xfrm>
            <a:off x="5276424" y="5847455"/>
            <a:ext cx="1643063" cy="458459"/>
          </a:xfrm>
        </p:spPr>
        <p:txBody>
          <a:bodyPr lIns="90000" tIns="46800" rIns="90000" bIns="46800" anchor="ctr"/>
          <a:lstStyle>
            <a:lvl1pPr marL="0" indent="0" algn="ctr">
              <a:buNone/>
              <a:defRPr baseline="0">
                <a:solidFill>
                  <a:schemeClr val="tx1">
                    <a:lumMod val="85000"/>
                    <a:lumOff val="15000"/>
                  </a:schemeClr>
                </a:solidFill>
              </a:defRPr>
            </a:lvl1pPr>
          </a:lstStyle>
          <a:p>
            <a:pPr lvl="0"/>
            <a:r>
              <a:rPr lang="zh-CN" altLang="en-US" dirty="0"/>
              <a:t>编辑文本</a:t>
            </a:r>
            <a:endParaRPr lang="zh-CN" altLang="en-US" dirty="0"/>
          </a:p>
        </p:txBody>
      </p:sp>
      <p:sp>
        <p:nvSpPr>
          <p:cNvPr id="2" name="标题 1"/>
          <p:cNvSpPr>
            <a:spLocks noGrp="1"/>
          </p:cNvSpPr>
          <p:nvPr>
            <p:ph type="ctrTitle" hasCustomPrompt="1"/>
            <p:custDataLst>
              <p:tags r:id="rId11"/>
            </p:custDataLst>
          </p:nvPr>
        </p:nvSpPr>
        <p:spPr>
          <a:xfrm>
            <a:off x="2794455" y="2061300"/>
            <a:ext cx="6603090" cy="1862047"/>
          </a:xfrm>
        </p:spPr>
        <p:txBody>
          <a:bodyPr lIns="90000" tIns="46800" rIns="90000" bIns="46800" anchor="b" anchorCtr="0">
            <a:normAutofit/>
          </a:bodyPr>
          <a:lstStyle>
            <a:lvl1pPr algn="ctr">
              <a:defRPr sz="11500" spc="600" baseline="0">
                <a:solidFill>
                  <a:schemeClr val="tx1">
                    <a:lumMod val="85000"/>
                    <a:lumOff val="15000"/>
                  </a:schemeClr>
                </a:solidFill>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2"/>
            </p:custDataLst>
          </p:nvPr>
        </p:nvSpPr>
        <p:spPr>
          <a:xfrm>
            <a:off x="2794455" y="3995173"/>
            <a:ext cx="6603090" cy="802139"/>
          </a:xfrm>
        </p:spPr>
        <p:txBody>
          <a:bodyPr lIns="90000" tIns="4680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6" name="矩形 2"/>
          <p:cNvSpPr/>
          <p:nvPr userDrawn="1">
            <p:custDataLst>
              <p:tags r:id="rId13"/>
            </p:custDataLst>
          </p:nvPr>
        </p:nvSpPr>
        <p:spPr>
          <a:xfrm>
            <a:off x="-149860" y="2936875"/>
            <a:ext cx="2684780" cy="111760"/>
          </a:xfrm>
          <a:custGeom>
            <a:avLst/>
            <a:gdLst>
              <a:gd name="connsiteX0" fmla="*/ 0 w 2682416"/>
              <a:gd name="connsiteY0" fmla="*/ 0 h 111919"/>
              <a:gd name="connsiteX1" fmla="*/ 2682416 w 2682416"/>
              <a:gd name="connsiteY1" fmla="*/ 0 h 111919"/>
              <a:gd name="connsiteX2" fmla="*/ 2682416 w 2682416"/>
              <a:gd name="connsiteY2" fmla="*/ 111919 h 111919"/>
              <a:gd name="connsiteX3" fmla="*/ 0 w 2682416"/>
              <a:gd name="connsiteY3" fmla="*/ 111919 h 111919"/>
              <a:gd name="connsiteX4" fmla="*/ 0 w 2682416"/>
              <a:gd name="connsiteY4" fmla="*/ 0 h 111919"/>
              <a:gd name="connsiteX0-1" fmla="*/ 0 w 2684798"/>
              <a:gd name="connsiteY0-2" fmla="*/ 50006 h 111919"/>
              <a:gd name="connsiteX1-3" fmla="*/ 2684798 w 2684798"/>
              <a:gd name="connsiteY1-4" fmla="*/ 0 h 111919"/>
              <a:gd name="connsiteX2-5" fmla="*/ 2684798 w 2684798"/>
              <a:gd name="connsiteY2-6" fmla="*/ 111919 h 111919"/>
              <a:gd name="connsiteX3-7" fmla="*/ 2382 w 2684798"/>
              <a:gd name="connsiteY3-8" fmla="*/ 111919 h 111919"/>
              <a:gd name="connsiteX4-9" fmla="*/ 0 w 2684798"/>
              <a:gd name="connsiteY4-10" fmla="*/ 50006 h 111919"/>
              <a:gd name="connsiteX0-11" fmla="*/ 0 w 2684798"/>
              <a:gd name="connsiteY0-12" fmla="*/ 50006 h 111919"/>
              <a:gd name="connsiteX1-13" fmla="*/ 2684798 w 2684798"/>
              <a:gd name="connsiteY1-14" fmla="*/ 0 h 111919"/>
              <a:gd name="connsiteX2-15" fmla="*/ 2684798 w 2684798"/>
              <a:gd name="connsiteY2-16" fmla="*/ 111919 h 111919"/>
              <a:gd name="connsiteX3-17" fmla="*/ 1 w 2684798"/>
              <a:gd name="connsiteY3-18" fmla="*/ 50007 h 111919"/>
              <a:gd name="connsiteX4-19" fmla="*/ 0 w 2684798"/>
              <a:gd name="connsiteY4-20" fmla="*/ 50006 h 1119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4798" h="111919">
                <a:moveTo>
                  <a:pt x="0" y="50006"/>
                </a:moveTo>
                <a:lnTo>
                  <a:pt x="2684798" y="0"/>
                </a:lnTo>
                <a:lnTo>
                  <a:pt x="2684798" y="111919"/>
                </a:lnTo>
                <a:lnTo>
                  <a:pt x="1" y="50007"/>
                </a:lnTo>
                <a:lnTo>
                  <a:pt x="0" y="50006"/>
                </a:lnTo>
                <a:close/>
              </a:path>
            </a:pathLst>
          </a:custGeom>
          <a:gradFill>
            <a:gsLst>
              <a:gs pos="0">
                <a:schemeClr val="accent1">
                  <a:lumMod val="5000"/>
                  <a:lumOff val="95000"/>
                  <a:alpha val="0"/>
                </a:schemeClr>
              </a:gs>
              <a:gs pos="100000">
                <a:schemeClr val="bg1">
                  <a:lumMod val="85000"/>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 name="矩形 6"/>
          <p:cNvSpPr/>
          <p:nvPr userDrawn="1">
            <p:custDataLst>
              <p:tags r:id="rId14"/>
            </p:custDataLst>
          </p:nvPr>
        </p:nvSpPr>
        <p:spPr>
          <a:xfrm rot="2700000">
            <a:off x="2469515" y="2926715"/>
            <a:ext cx="130810" cy="130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userDrawn="1">
            <p:custDataLst>
              <p:tags r:id="rId3"/>
            </p:custDataLst>
          </p:nvPr>
        </p:nvGrpSpPr>
        <p:grpSpPr>
          <a:xfrm>
            <a:off x="184785" y="164465"/>
            <a:ext cx="11822430" cy="6557645"/>
            <a:chOff x="184785" y="164465"/>
            <a:chExt cx="11822430" cy="6557645"/>
          </a:xfrm>
        </p:grpSpPr>
        <p:grpSp>
          <p:nvGrpSpPr>
            <p:cNvPr id="8" name="组合 7"/>
            <p:cNvGrpSpPr/>
            <p:nvPr userDrawn="1"/>
          </p:nvGrpSpPr>
          <p:grpSpPr>
            <a:xfrm>
              <a:off x="9814560" y="164465"/>
              <a:ext cx="2192655" cy="711835"/>
              <a:chOff x="9814560" y="164465"/>
              <a:chExt cx="2192655" cy="711835"/>
            </a:xfrm>
          </p:grpSpPr>
          <p:pic>
            <p:nvPicPr>
              <p:cNvPr id="12" name="图片 11"/>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13" name="图片 12"/>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9" name="组合 8"/>
            <p:cNvGrpSpPr/>
            <p:nvPr userDrawn="1"/>
          </p:nvGrpSpPr>
          <p:grpSpPr>
            <a:xfrm>
              <a:off x="184785" y="5835650"/>
              <a:ext cx="2512695" cy="886460"/>
              <a:chOff x="184785" y="5835650"/>
              <a:chExt cx="2512695" cy="886460"/>
            </a:xfrm>
          </p:grpSpPr>
          <p:pic>
            <p:nvPicPr>
              <p:cNvPr id="10" name="图片 9"/>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1" name="图片 10"/>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2" name="标题 1"/>
          <p:cNvSpPr>
            <a:spLocks noGrp="1"/>
          </p:cNvSpPr>
          <p:nvPr>
            <p:ph type="title"/>
            <p:custDataLst>
              <p:tags r:id="rId11"/>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2"/>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userDrawn="1">
            <p:custDataLst>
              <p:tags r:id="rId3"/>
            </p:custDataLst>
          </p:nvPr>
        </p:nvSpPr>
        <p:spPr>
          <a:xfrm>
            <a:off x="10361491" y="1032877"/>
            <a:ext cx="1415772" cy="1569660"/>
          </a:xfrm>
          <a:prstGeom prst="rect">
            <a:avLst/>
          </a:prstGeom>
          <a:noFill/>
        </p:spPr>
        <p:txBody>
          <a:bodyPr wrap="none" rtlCol="0">
            <a:spAutoFit/>
          </a:bodyPr>
          <a:lstStyle/>
          <a:p>
            <a:r>
              <a:rPr lang="zh-CN" altLang="en-US" sz="9600" dirty="0">
                <a:solidFill>
                  <a:srgbClr val="BDCBD1">
                    <a:alpha val="10000"/>
                  </a:srgbClr>
                </a:solidFill>
                <a:latin typeface="华文中宋" panose="02010600040101010101" pitchFamily="2" charset="-122"/>
                <a:ea typeface="华文中宋" panose="02010600040101010101" pitchFamily="2" charset="-122"/>
              </a:rPr>
              <a:t>海</a:t>
            </a:r>
            <a:endParaRPr lang="zh-CN" altLang="en-US" sz="9600" dirty="0">
              <a:solidFill>
                <a:srgbClr val="BDCBD1">
                  <a:alpha val="10000"/>
                </a:srgbClr>
              </a:solidFill>
              <a:latin typeface="华文中宋" panose="02010600040101010101" pitchFamily="2" charset="-122"/>
              <a:ea typeface="华文中宋" panose="02010600040101010101" pitchFamily="2" charset="-122"/>
            </a:endParaRPr>
          </a:p>
        </p:txBody>
      </p:sp>
      <p:pic>
        <p:nvPicPr>
          <p:cNvPr id="8" name="图片 7"/>
          <p:cNvPicPr>
            <a:picLocks noChangeAspect="1"/>
          </p:cNvPicPr>
          <p:nvPr userDrawn="1">
            <p:custDataLst>
              <p:tags r:id="rId4"/>
            </p:custDataLst>
          </p:nvPr>
        </p:nvPicPr>
        <p:blipFill rotWithShape="1">
          <a:blip r:embed="rId5"/>
          <a:srcRect/>
          <a:stretch>
            <a:fillRect/>
          </a:stretch>
        </p:blipFill>
        <p:spPr>
          <a:xfrm flipH="1">
            <a:off x="5900926" y="3619499"/>
            <a:ext cx="6291073" cy="3238501"/>
          </a:xfrm>
          <a:prstGeom prst="rect">
            <a:avLst/>
          </a:prstGeom>
        </p:spPr>
      </p:pic>
      <p:sp>
        <p:nvSpPr>
          <p:cNvPr id="9" name="文本框 8"/>
          <p:cNvSpPr txBox="1"/>
          <p:nvPr userDrawn="1">
            <p:custDataLst>
              <p:tags r:id="rId6"/>
            </p:custDataLst>
          </p:nvPr>
        </p:nvSpPr>
        <p:spPr>
          <a:xfrm>
            <a:off x="8474796" y="-935554"/>
            <a:ext cx="2313454" cy="2646878"/>
          </a:xfrm>
          <a:prstGeom prst="rect">
            <a:avLst/>
          </a:prstGeom>
          <a:noFill/>
        </p:spPr>
        <p:txBody>
          <a:bodyPr wrap="none" rtlCol="0">
            <a:spAutoFit/>
          </a:bodyPr>
          <a:lstStyle/>
          <a:p>
            <a:r>
              <a:rPr lang="zh-CN" altLang="en-US" sz="16600" dirty="0">
                <a:solidFill>
                  <a:srgbClr val="BDCBD1">
                    <a:alpha val="10000"/>
                  </a:srgbClr>
                </a:solidFill>
                <a:latin typeface="华文中宋" panose="02010600040101010101" pitchFamily="2" charset="-122"/>
                <a:ea typeface="华文中宋" panose="02010600040101010101" pitchFamily="2" charset="-122"/>
              </a:rPr>
              <a:t>字</a:t>
            </a:r>
            <a:endParaRPr lang="zh-CN" altLang="en-US" sz="16600" dirty="0">
              <a:solidFill>
                <a:srgbClr val="BDCBD1">
                  <a:alpha val="10000"/>
                </a:srgbClr>
              </a:solidFill>
              <a:latin typeface="华文中宋" panose="02010600040101010101" pitchFamily="2" charset="-122"/>
              <a:ea typeface="华文中宋" panose="02010600040101010101" pitchFamily="2" charset="-122"/>
            </a:endParaRPr>
          </a:p>
        </p:txBody>
      </p:sp>
      <p:grpSp>
        <p:nvGrpSpPr>
          <p:cNvPr id="10" name="组合 9"/>
          <p:cNvGrpSpPr/>
          <p:nvPr userDrawn="1">
            <p:custDataLst>
              <p:tags r:id="rId7"/>
            </p:custDataLst>
          </p:nvPr>
        </p:nvGrpSpPr>
        <p:grpSpPr>
          <a:xfrm>
            <a:off x="2506345" y="854392"/>
            <a:ext cx="7179310" cy="5149215"/>
            <a:chOff x="4195" y="1968"/>
            <a:chExt cx="9569" cy="6863"/>
          </a:xfrm>
        </p:grpSpPr>
        <p:pic>
          <p:nvPicPr>
            <p:cNvPr id="11" name="图片 10"/>
            <p:cNvPicPr>
              <a:picLocks noChangeAspect="1"/>
            </p:cNvPicPr>
            <p:nvPr>
              <p:custDataLst>
                <p:tags r:id="rId8"/>
              </p:custDataLst>
            </p:nvPr>
          </p:nvPicPr>
          <p:blipFill>
            <a:blip r:embed="rId9"/>
            <a:stretch>
              <a:fillRect/>
            </a:stretch>
          </p:blipFill>
          <p:spPr>
            <a:xfrm>
              <a:off x="11212" y="4008"/>
              <a:ext cx="2552" cy="1189"/>
            </a:xfrm>
            <a:prstGeom prst="rect">
              <a:avLst/>
            </a:prstGeom>
            <a:ln>
              <a:noFill/>
            </a:ln>
          </p:spPr>
        </p:pic>
        <p:pic>
          <p:nvPicPr>
            <p:cNvPr id="12" name="图片 11"/>
            <p:cNvPicPr>
              <a:picLocks noChangeAspect="1"/>
            </p:cNvPicPr>
            <p:nvPr>
              <p:custDataLst>
                <p:tags r:id="rId10"/>
              </p:custDataLst>
            </p:nvPr>
          </p:nvPicPr>
          <p:blipFill>
            <a:blip r:embed="rId11"/>
            <a:stretch>
              <a:fillRect/>
            </a:stretch>
          </p:blipFill>
          <p:spPr>
            <a:xfrm>
              <a:off x="4195" y="5639"/>
              <a:ext cx="2915" cy="1358"/>
            </a:xfrm>
            <a:prstGeom prst="rect">
              <a:avLst/>
            </a:prstGeom>
            <a:ln>
              <a:noFill/>
            </a:ln>
          </p:spPr>
        </p:pic>
        <p:sp>
          <p:nvSpPr>
            <p:cNvPr id="13" name="任意多边形: 形状 12"/>
            <p:cNvSpPr/>
            <p:nvPr userDrawn="1">
              <p:custDataLst>
                <p:tags r:id="rId12"/>
              </p:custDataLst>
            </p:nvPr>
          </p:nvSpPr>
          <p:spPr>
            <a:xfrm>
              <a:off x="5756" y="1968"/>
              <a:ext cx="6379" cy="3435"/>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4" name="任意多边形: 形状 13"/>
            <p:cNvSpPr/>
            <p:nvPr userDrawn="1">
              <p:custDataLst>
                <p:tags r:id="rId13"/>
              </p:custDataLst>
            </p:nvPr>
          </p:nvSpPr>
          <p:spPr>
            <a:xfrm rot="10800000">
              <a:off x="6224" y="5397"/>
              <a:ext cx="6379" cy="3435"/>
            </a:xfrm>
            <a:custGeom>
              <a:avLst/>
              <a:gdLst>
                <a:gd name="connsiteX0" fmla="*/ 2305971 w 4611942"/>
                <a:gd name="connsiteY0" fmla="*/ 0 h 4611942"/>
                <a:gd name="connsiteX1" fmla="*/ 4218119 w 4611942"/>
                <a:gd name="connsiteY1" fmla="*/ 1016681 h 4611942"/>
                <a:gd name="connsiteX2" fmla="*/ 4282522 w 4611942"/>
                <a:gd name="connsiteY2" fmla="*/ 1122692 h 4611942"/>
                <a:gd name="connsiteX3" fmla="*/ 3929030 w 4611942"/>
                <a:gd name="connsiteY3" fmla="*/ 1122692 h 4611942"/>
                <a:gd name="connsiteX4" fmla="*/ 3929030 w 4611942"/>
                <a:gd name="connsiteY4" fmla="*/ 1823121 h 4611942"/>
                <a:gd name="connsiteX5" fmla="*/ 4560435 w 4611942"/>
                <a:gd name="connsiteY5" fmla="*/ 1823121 h 4611942"/>
                <a:gd name="connsiteX6" fmla="*/ 4565093 w 4611942"/>
                <a:gd name="connsiteY6" fmla="*/ 1841237 h 4611942"/>
                <a:gd name="connsiteX7" fmla="*/ 4611942 w 4611942"/>
                <a:gd name="connsiteY7" fmla="*/ 2305971 h 4611942"/>
                <a:gd name="connsiteX8" fmla="*/ 2305971 w 4611942"/>
                <a:gd name="connsiteY8" fmla="*/ 4611942 h 4611942"/>
                <a:gd name="connsiteX9" fmla="*/ 0 w 4611942"/>
                <a:gd name="connsiteY9" fmla="*/ 2305971 h 4611942"/>
                <a:gd name="connsiteX10" fmla="*/ 2305971 w 4611942"/>
                <a:gd name="connsiteY10" fmla="*/ 0 h 4611942"/>
                <a:gd name="connsiteX0-1" fmla="*/ 2305971 w 4611942"/>
                <a:gd name="connsiteY0-2" fmla="*/ 0 h 4611942"/>
                <a:gd name="connsiteX1-3" fmla="*/ 4218119 w 4611942"/>
                <a:gd name="connsiteY1-4" fmla="*/ 1016681 h 4611942"/>
                <a:gd name="connsiteX2-5" fmla="*/ 4282522 w 4611942"/>
                <a:gd name="connsiteY2-6" fmla="*/ 1122692 h 4611942"/>
                <a:gd name="connsiteX3-7" fmla="*/ 3929030 w 4611942"/>
                <a:gd name="connsiteY3-8" fmla="*/ 1823121 h 4611942"/>
                <a:gd name="connsiteX4-9" fmla="*/ 4560435 w 4611942"/>
                <a:gd name="connsiteY4-10" fmla="*/ 1823121 h 4611942"/>
                <a:gd name="connsiteX5-11" fmla="*/ 4565093 w 4611942"/>
                <a:gd name="connsiteY5-12" fmla="*/ 1841237 h 4611942"/>
                <a:gd name="connsiteX6-13" fmla="*/ 4611942 w 4611942"/>
                <a:gd name="connsiteY6-14" fmla="*/ 2305971 h 4611942"/>
                <a:gd name="connsiteX7-15" fmla="*/ 2305971 w 4611942"/>
                <a:gd name="connsiteY7-16" fmla="*/ 4611942 h 4611942"/>
                <a:gd name="connsiteX8-17" fmla="*/ 0 w 4611942"/>
                <a:gd name="connsiteY8-18" fmla="*/ 2305971 h 4611942"/>
                <a:gd name="connsiteX9-19" fmla="*/ 2305971 w 4611942"/>
                <a:gd name="connsiteY9-20" fmla="*/ 0 h 4611942"/>
                <a:gd name="connsiteX0-21" fmla="*/ 3929030 w 4611942"/>
                <a:gd name="connsiteY0-22" fmla="*/ 1823121 h 4611942"/>
                <a:gd name="connsiteX1-23" fmla="*/ 4560435 w 4611942"/>
                <a:gd name="connsiteY1-24" fmla="*/ 1823121 h 4611942"/>
                <a:gd name="connsiteX2-25" fmla="*/ 4565093 w 4611942"/>
                <a:gd name="connsiteY2-26" fmla="*/ 1841237 h 4611942"/>
                <a:gd name="connsiteX3-27" fmla="*/ 4611942 w 4611942"/>
                <a:gd name="connsiteY3-28" fmla="*/ 2305971 h 4611942"/>
                <a:gd name="connsiteX4-29" fmla="*/ 2305971 w 4611942"/>
                <a:gd name="connsiteY4-30" fmla="*/ 4611942 h 4611942"/>
                <a:gd name="connsiteX5-31" fmla="*/ 0 w 4611942"/>
                <a:gd name="connsiteY5-32" fmla="*/ 2305971 h 4611942"/>
                <a:gd name="connsiteX6-33" fmla="*/ 2305971 w 4611942"/>
                <a:gd name="connsiteY6-34" fmla="*/ 0 h 4611942"/>
                <a:gd name="connsiteX7-35" fmla="*/ 4218119 w 4611942"/>
                <a:gd name="connsiteY7-36" fmla="*/ 1016681 h 4611942"/>
                <a:gd name="connsiteX8-37" fmla="*/ 4282522 w 4611942"/>
                <a:gd name="connsiteY8-38" fmla="*/ 1122692 h 4611942"/>
                <a:gd name="connsiteX9-39" fmla="*/ 4020470 w 4611942"/>
                <a:gd name="connsiteY9-40" fmla="*/ 1914561 h 4611942"/>
                <a:gd name="connsiteX0-41" fmla="*/ 3929030 w 4611942"/>
                <a:gd name="connsiteY0-42" fmla="*/ 1823121 h 4611942"/>
                <a:gd name="connsiteX1-43" fmla="*/ 4560435 w 4611942"/>
                <a:gd name="connsiteY1-44" fmla="*/ 1823121 h 4611942"/>
                <a:gd name="connsiteX2-45" fmla="*/ 4565093 w 4611942"/>
                <a:gd name="connsiteY2-46" fmla="*/ 1841237 h 4611942"/>
                <a:gd name="connsiteX3-47" fmla="*/ 4611942 w 4611942"/>
                <a:gd name="connsiteY3-48" fmla="*/ 2305971 h 4611942"/>
                <a:gd name="connsiteX4-49" fmla="*/ 2305971 w 4611942"/>
                <a:gd name="connsiteY4-50" fmla="*/ 4611942 h 4611942"/>
                <a:gd name="connsiteX5-51" fmla="*/ 0 w 4611942"/>
                <a:gd name="connsiteY5-52" fmla="*/ 2305971 h 4611942"/>
                <a:gd name="connsiteX6-53" fmla="*/ 2305971 w 4611942"/>
                <a:gd name="connsiteY6-54" fmla="*/ 0 h 4611942"/>
                <a:gd name="connsiteX7-55" fmla="*/ 4218119 w 4611942"/>
                <a:gd name="connsiteY7-56" fmla="*/ 1016681 h 4611942"/>
                <a:gd name="connsiteX8-57" fmla="*/ 4282522 w 4611942"/>
                <a:gd name="connsiteY8-58" fmla="*/ 1122692 h 4611942"/>
                <a:gd name="connsiteX0-59" fmla="*/ 4560435 w 4611942"/>
                <a:gd name="connsiteY0-60" fmla="*/ 1823121 h 4611942"/>
                <a:gd name="connsiteX1-61" fmla="*/ 4565093 w 4611942"/>
                <a:gd name="connsiteY1-62" fmla="*/ 1841237 h 4611942"/>
                <a:gd name="connsiteX2-63" fmla="*/ 4611942 w 4611942"/>
                <a:gd name="connsiteY2-64" fmla="*/ 2305971 h 4611942"/>
                <a:gd name="connsiteX3-65" fmla="*/ 2305971 w 4611942"/>
                <a:gd name="connsiteY3-66" fmla="*/ 4611942 h 4611942"/>
                <a:gd name="connsiteX4-67" fmla="*/ 0 w 4611942"/>
                <a:gd name="connsiteY4-68" fmla="*/ 2305971 h 4611942"/>
                <a:gd name="connsiteX5-69" fmla="*/ 2305971 w 4611942"/>
                <a:gd name="connsiteY5-70" fmla="*/ 0 h 4611942"/>
                <a:gd name="connsiteX6-71" fmla="*/ 4218119 w 4611942"/>
                <a:gd name="connsiteY6-72" fmla="*/ 1016681 h 4611942"/>
                <a:gd name="connsiteX7-73" fmla="*/ 4282522 w 4611942"/>
                <a:gd name="connsiteY7-74" fmla="*/ 1122692 h 4611942"/>
                <a:gd name="connsiteX0-75" fmla="*/ 4560435 w 4944884"/>
                <a:gd name="connsiteY0-76" fmla="*/ 1823121 h 2495333"/>
                <a:gd name="connsiteX1-77" fmla="*/ 4565093 w 4944884"/>
                <a:gd name="connsiteY1-78" fmla="*/ 1841237 h 2495333"/>
                <a:gd name="connsiteX2-79" fmla="*/ 4611942 w 4944884"/>
                <a:gd name="connsiteY2-80" fmla="*/ 2305971 h 2495333"/>
                <a:gd name="connsiteX3-81" fmla="*/ 0 w 4944884"/>
                <a:gd name="connsiteY3-82" fmla="*/ 2305971 h 2495333"/>
                <a:gd name="connsiteX4-83" fmla="*/ 2305971 w 4944884"/>
                <a:gd name="connsiteY4-84" fmla="*/ 0 h 2495333"/>
                <a:gd name="connsiteX5-85" fmla="*/ 4218119 w 4944884"/>
                <a:gd name="connsiteY5-86" fmla="*/ 1016681 h 2495333"/>
                <a:gd name="connsiteX6-87" fmla="*/ 4282522 w 4944884"/>
                <a:gd name="connsiteY6-88" fmla="*/ 1122692 h 2495333"/>
                <a:gd name="connsiteX0-89" fmla="*/ 4560435 w 4565093"/>
                <a:gd name="connsiteY0-90" fmla="*/ 1823121 h 2384058"/>
                <a:gd name="connsiteX1-91" fmla="*/ 4565093 w 4565093"/>
                <a:gd name="connsiteY1-92" fmla="*/ 1841237 h 2384058"/>
                <a:gd name="connsiteX2-93" fmla="*/ 0 w 4565093"/>
                <a:gd name="connsiteY2-94" fmla="*/ 2305971 h 2384058"/>
                <a:gd name="connsiteX3-95" fmla="*/ 2305971 w 4565093"/>
                <a:gd name="connsiteY3-96" fmla="*/ 0 h 2384058"/>
                <a:gd name="connsiteX4-97" fmla="*/ 4218119 w 4565093"/>
                <a:gd name="connsiteY4-98" fmla="*/ 1016681 h 2384058"/>
                <a:gd name="connsiteX5-99" fmla="*/ 4282522 w 4565093"/>
                <a:gd name="connsiteY5-100" fmla="*/ 1122692 h 2384058"/>
                <a:gd name="connsiteX0-101" fmla="*/ 4560435 w 4560435"/>
                <a:gd name="connsiteY0-102" fmla="*/ 1823121 h 2305971"/>
                <a:gd name="connsiteX1-103" fmla="*/ 0 w 4560435"/>
                <a:gd name="connsiteY1-104" fmla="*/ 2305971 h 2305971"/>
                <a:gd name="connsiteX2-105" fmla="*/ 2305971 w 4560435"/>
                <a:gd name="connsiteY2-106" fmla="*/ 0 h 2305971"/>
                <a:gd name="connsiteX3-107" fmla="*/ 4218119 w 4560435"/>
                <a:gd name="connsiteY3-108" fmla="*/ 1016681 h 2305971"/>
                <a:gd name="connsiteX4-109" fmla="*/ 4282522 w 4560435"/>
                <a:gd name="connsiteY4-110" fmla="*/ 1122692 h 2305971"/>
                <a:gd name="connsiteX0-111" fmla="*/ 0 w 4282522"/>
                <a:gd name="connsiteY0-112" fmla="*/ 2305971 h 2305971"/>
                <a:gd name="connsiteX1-113" fmla="*/ 2305971 w 4282522"/>
                <a:gd name="connsiteY1-114" fmla="*/ 0 h 2305971"/>
                <a:gd name="connsiteX2-115" fmla="*/ 4218119 w 4282522"/>
                <a:gd name="connsiteY2-116" fmla="*/ 1016681 h 2305971"/>
                <a:gd name="connsiteX3-117" fmla="*/ 4282522 w 4282522"/>
                <a:gd name="connsiteY3-118" fmla="*/ 1122692 h 2305971"/>
              </a:gdLst>
              <a:ahLst/>
              <a:cxnLst>
                <a:cxn ang="0">
                  <a:pos x="connsiteX0-1" y="connsiteY0-2"/>
                </a:cxn>
                <a:cxn ang="0">
                  <a:pos x="connsiteX1-3" y="connsiteY1-4"/>
                </a:cxn>
                <a:cxn ang="0">
                  <a:pos x="connsiteX2-5" y="connsiteY2-6"/>
                </a:cxn>
                <a:cxn ang="0">
                  <a:pos x="connsiteX3-7" y="connsiteY3-8"/>
                </a:cxn>
              </a:cxnLst>
              <a:rect l="l" t="t" r="r" b="b"/>
              <a:pathLst>
                <a:path w="4282522" h="2305971">
                  <a:moveTo>
                    <a:pt x="0" y="2305971"/>
                  </a:moveTo>
                  <a:cubicBezTo>
                    <a:pt x="0" y="1032418"/>
                    <a:pt x="1032418" y="0"/>
                    <a:pt x="2305971" y="0"/>
                  </a:cubicBezTo>
                  <a:cubicBezTo>
                    <a:pt x="3101942" y="0"/>
                    <a:pt x="3803719" y="403288"/>
                    <a:pt x="4218119" y="1016681"/>
                  </a:cubicBezTo>
                  <a:lnTo>
                    <a:pt x="4282522" y="1122692"/>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15" name="文本框 14"/>
          <p:cNvSpPr txBox="1"/>
          <p:nvPr userDrawn="1">
            <p:custDataLst>
              <p:tags r:id="rId14"/>
            </p:custDataLst>
          </p:nvPr>
        </p:nvSpPr>
        <p:spPr>
          <a:xfrm>
            <a:off x="-793083" y="4360024"/>
            <a:ext cx="2736647" cy="3154710"/>
          </a:xfrm>
          <a:prstGeom prst="rect">
            <a:avLst/>
          </a:prstGeom>
          <a:noFill/>
        </p:spPr>
        <p:txBody>
          <a:bodyPr wrap="none" rtlCol="0">
            <a:spAutoFit/>
          </a:bodyPr>
          <a:lstStyle/>
          <a:p>
            <a:r>
              <a:rPr lang="zh-CN" altLang="en-US" sz="19900" dirty="0">
                <a:solidFill>
                  <a:srgbClr val="BDCBD1">
                    <a:alpha val="25000"/>
                  </a:srgbClr>
                </a:solidFill>
                <a:latin typeface="华文中宋" panose="02010600040101010101" pitchFamily="2" charset="-122"/>
                <a:ea typeface="华文中宋" panose="02010600040101010101" pitchFamily="2" charset="-122"/>
              </a:rPr>
              <a:t>字</a:t>
            </a:r>
            <a:endParaRPr lang="zh-CN" altLang="en-US" sz="19900" dirty="0">
              <a:solidFill>
                <a:srgbClr val="BDCBD1">
                  <a:alpha val="25000"/>
                </a:srgbClr>
              </a:solidFill>
              <a:latin typeface="华文中宋" panose="02010600040101010101" pitchFamily="2" charset="-122"/>
              <a:ea typeface="华文中宋" panose="02010600040101010101" pitchFamily="2" charset="-122"/>
            </a:endParaRPr>
          </a:p>
        </p:txBody>
      </p:sp>
      <p:sp>
        <p:nvSpPr>
          <p:cNvPr id="4" name="日期占位符 3"/>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a:p>
        </p:txBody>
      </p:sp>
      <p:sp>
        <p:nvSpPr>
          <p:cNvPr id="16" name="标题 15"/>
          <p:cNvSpPr>
            <a:spLocks noGrp="1"/>
          </p:cNvSpPr>
          <p:nvPr>
            <p:ph type="title" hasCustomPrompt="1"/>
            <p:custDataLst>
              <p:tags r:id="rId18"/>
            </p:custDataLst>
          </p:nvPr>
        </p:nvSpPr>
        <p:spPr>
          <a:xfrm>
            <a:off x="4831141" y="1460500"/>
            <a:ext cx="690470" cy="3924300"/>
          </a:xfrm>
        </p:spPr>
        <p:txBody>
          <a:bodyPr vert="eaVert" lIns="90000" tIns="46800" rIns="90000" bIns="46800" anchor="t" anchorCtr="0">
            <a:normAutofit/>
          </a:bodyPr>
          <a:lstStyle>
            <a:lvl1pPr algn="ctr">
              <a:defRPr baseline="0">
                <a:solidFill>
                  <a:schemeClr val="tx1">
                    <a:lumMod val="85000"/>
                    <a:lumOff val="15000"/>
                  </a:schemeClr>
                </a:solidFill>
                <a:ea typeface="汉仪尚巍手书W" panose="00020600040101010101" pitchFamily="18" charset="-122"/>
              </a:defRPr>
            </a:lvl1pPr>
          </a:lstStyle>
          <a:p>
            <a:r>
              <a:rPr lang="zh-CN" altLang="en-US" dirty="0"/>
              <a:t>单击此处编辑标题</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184785" y="164465"/>
            <a:ext cx="11822430" cy="6557645"/>
            <a:chOff x="184785" y="164465"/>
            <a:chExt cx="11822430" cy="6557645"/>
          </a:xfrm>
        </p:grpSpPr>
        <p:grpSp>
          <p:nvGrpSpPr>
            <p:cNvPr id="9" name="组合 8"/>
            <p:cNvGrpSpPr/>
            <p:nvPr userDrawn="1"/>
          </p:nvGrpSpPr>
          <p:grpSpPr>
            <a:xfrm>
              <a:off x="9814560" y="164465"/>
              <a:ext cx="2192655" cy="711835"/>
              <a:chOff x="9814560" y="164465"/>
              <a:chExt cx="2192655" cy="711835"/>
            </a:xfrm>
          </p:grpSpPr>
          <p:pic>
            <p:nvPicPr>
              <p:cNvPr id="13" name="图片 12"/>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14" name="图片 13"/>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10" name="组合 9"/>
            <p:cNvGrpSpPr/>
            <p:nvPr userDrawn="1"/>
          </p:nvGrpSpPr>
          <p:grpSpPr>
            <a:xfrm>
              <a:off x="184785" y="5835650"/>
              <a:ext cx="2512695" cy="886460"/>
              <a:chOff x="184785" y="5835650"/>
              <a:chExt cx="2512695" cy="886460"/>
            </a:xfrm>
          </p:grpSpPr>
          <p:pic>
            <p:nvPicPr>
              <p:cNvPr id="11" name="图片 10"/>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2" name="图片 11"/>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2" name="标题 1"/>
          <p:cNvSpPr>
            <a:spLocks noGrp="1"/>
          </p:cNvSpPr>
          <p:nvPr>
            <p:ph type="title"/>
            <p:custDataLst>
              <p:tags r:id="rId1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隶书" panose="02010509060101010101" pitchFamily="49" charset="-122"/>
              </a:defRPr>
            </a:lvl1pPr>
            <a:lvl2pPr>
              <a:defRPr sz="1600" baseline="0">
                <a:solidFill>
                  <a:schemeClr val="tx1">
                    <a:lumMod val="85000"/>
                    <a:lumOff val="15000"/>
                  </a:schemeClr>
                </a:solidFill>
                <a:latin typeface="Arial" panose="020B0604020202020204" pitchFamily="34" charset="0"/>
                <a:ea typeface="隶书" panose="02010509060101010101" pitchFamily="49" charset="-122"/>
              </a:defRPr>
            </a:lvl2pPr>
            <a:lvl3pPr>
              <a:defRPr sz="1600" baseline="0">
                <a:solidFill>
                  <a:schemeClr val="tx1">
                    <a:lumMod val="85000"/>
                    <a:lumOff val="15000"/>
                  </a:schemeClr>
                </a:solidFill>
                <a:latin typeface="Arial" panose="020B0604020202020204" pitchFamily="34" charset="0"/>
                <a:ea typeface="隶书" panose="02010509060101010101" pitchFamily="49" charset="-122"/>
              </a:defRPr>
            </a:lvl3pPr>
            <a:lvl4pPr>
              <a:defRPr sz="1600" baseline="0">
                <a:solidFill>
                  <a:schemeClr val="tx1">
                    <a:lumMod val="85000"/>
                    <a:lumOff val="15000"/>
                  </a:schemeClr>
                </a:solidFill>
                <a:latin typeface="Arial" panose="020B0604020202020204" pitchFamily="34" charset="0"/>
                <a:ea typeface="隶书" panose="02010509060101010101" pitchFamily="49" charset="-122"/>
              </a:defRPr>
            </a:lvl4pPr>
            <a:lvl5pPr>
              <a:defRPr sz="1600"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5"/>
            </p:custDataLst>
          </p:nvPr>
        </p:nvSpPr>
        <p:spPr/>
        <p:txBody>
          <a:bodyPr/>
          <a:lstStyle/>
          <a:p>
            <a:endParaRPr lang="zh-CN" altLang="en-US"/>
          </a:p>
        </p:txBody>
      </p:sp>
      <p:sp>
        <p:nvSpPr>
          <p:cNvPr id="7" name="灯片编号占位符 6"/>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0" name="组合 9"/>
          <p:cNvGrpSpPr/>
          <p:nvPr userDrawn="1">
            <p:custDataLst>
              <p:tags r:id="rId3"/>
            </p:custDataLst>
          </p:nvPr>
        </p:nvGrpSpPr>
        <p:grpSpPr>
          <a:xfrm>
            <a:off x="184785" y="164465"/>
            <a:ext cx="11822430" cy="6557645"/>
            <a:chOff x="184785" y="164465"/>
            <a:chExt cx="11822430" cy="6557645"/>
          </a:xfrm>
        </p:grpSpPr>
        <p:grpSp>
          <p:nvGrpSpPr>
            <p:cNvPr id="11" name="组合 10"/>
            <p:cNvGrpSpPr/>
            <p:nvPr userDrawn="1"/>
          </p:nvGrpSpPr>
          <p:grpSpPr>
            <a:xfrm>
              <a:off x="9814560" y="164465"/>
              <a:ext cx="2192655" cy="711835"/>
              <a:chOff x="9814560" y="164465"/>
              <a:chExt cx="2192655" cy="711835"/>
            </a:xfrm>
          </p:grpSpPr>
          <p:pic>
            <p:nvPicPr>
              <p:cNvPr id="15" name="图片 14"/>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16" name="图片 15"/>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12" name="组合 11"/>
            <p:cNvGrpSpPr/>
            <p:nvPr userDrawn="1"/>
          </p:nvGrpSpPr>
          <p:grpSpPr>
            <a:xfrm>
              <a:off x="184785" y="5835650"/>
              <a:ext cx="2512695" cy="886460"/>
              <a:chOff x="184785" y="5835650"/>
              <a:chExt cx="2512695" cy="886460"/>
            </a:xfrm>
          </p:grpSpPr>
          <p:pic>
            <p:nvPicPr>
              <p:cNvPr id="13" name="图片 12"/>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4" name="图片 13"/>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2" name="标题 1"/>
          <p:cNvSpPr>
            <a:spLocks noGrp="1"/>
          </p:cNvSpPr>
          <p:nvPr>
            <p:ph type="title"/>
            <p:custDataLst>
              <p:tags r:id="rId1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2"/>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3"/>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4"/>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5"/>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7"/>
            </p:custDataLst>
          </p:nvPr>
        </p:nvSpPr>
        <p:spPr/>
        <p:txBody>
          <a:bodyPr/>
          <a:lstStyle/>
          <a:p>
            <a:endParaRPr lang="zh-CN" altLang="en-US"/>
          </a:p>
        </p:txBody>
      </p:sp>
      <p:sp>
        <p:nvSpPr>
          <p:cNvPr id="9" name="灯片编号占位符 8"/>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userDrawn="1">
            <p:custDataLst>
              <p:tags r:id="rId3"/>
            </p:custDataLst>
          </p:nvPr>
        </p:nvSpPr>
        <p:spPr>
          <a:xfrm>
            <a:off x="10361491" y="1032877"/>
            <a:ext cx="1415772" cy="1569660"/>
          </a:xfrm>
          <a:prstGeom prst="rect">
            <a:avLst/>
          </a:prstGeom>
          <a:noFill/>
        </p:spPr>
        <p:txBody>
          <a:bodyPr wrap="none" rtlCol="0">
            <a:spAutoFit/>
          </a:bodyPr>
          <a:lstStyle/>
          <a:p>
            <a:r>
              <a:rPr lang="zh-CN" altLang="en-US" sz="9600" dirty="0">
                <a:solidFill>
                  <a:srgbClr val="BDCBD1">
                    <a:alpha val="10000"/>
                  </a:srgbClr>
                </a:solidFill>
                <a:latin typeface="华文中宋" panose="02010600040101010101" pitchFamily="2" charset="-122"/>
                <a:ea typeface="华文中宋" panose="02010600040101010101" pitchFamily="2" charset="-122"/>
              </a:rPr>
              <a:t>海</a:t>
            </a:r>
            <a:endParaRPr lang="zh-CN" altLang="en-US" sz="9600" dirty="0">
              <a:solidFill>
                <a:srgbClr val="BDCBD1">
                  <a:alpha val="10000"/>
                </a:srgbClr>
              </a:solidFill>
              <a:latin typeface="华文中宋" panose="02010600040101010101" pitchFamily="2" charset="-122"/>
              <a:ea typeface="华文中宋" panose="02010600040101010101" pitchFamily="2" charset="-122"/>
            </a:endParaRPr>
          </a:p>
        </p:txBody>
      </p:sp>
      <p:pic>
        <p:nvPicPr>
          <p:cNvPr id="7" name="图片 6"/>
          <p:cNvPicPr>
            <a:picLocks noChangeAspect="1"/>
          </p:cNvPicPr>
          <p:nvPr userDrawn="1">
            <p:custDataLst>
              <p:tags r:id="rId4"/>
            </p:custDataLst>
          </p:nvPr>
        </p:nvPicPr>
        <p:blipFill rotWithShape="1">
          <a:blip r:embed="rId5"/>
          <a:srcRect/>
          <a:stretch>
            <a:fillRect/>
          </a:stretch>
        </p:blipFill>
        <p:spPr>
          <a:xfrm flipH="1">
            <a:off x="5900926" y="3619499"/>
            <a:ext cx="6291073" cy="3238501"/>
          </a:xfrm>
          <a:prstGeom prst="rect">
            <a:avLst/>
          </a:prstGeom>
        </p:spPr>
      </p:pic>
      <p:sp>
        <p:nvSpPr>
          <p:cNvPr id="9" name="文本框 8"/>
          <p:cNvSpPr txBox="1"/>
          <p:nvPr userDrawn="1">
            <p:custDataLst>
              <p:tags r:id="rId6"/>
            </p:custDataLst>
          </p:nvPr>
        </p:nvSpPr>
        <p:spPr>
          <a:xfrm>
            <a:off x="8474796" y="-935554"/>
            <a:ext cx="2313454" cy="2646878"/>
          </a:xfrm>
          <a:prstGeom prst="rect">
            <a:avLst/>
          </a:prstGeom>
          <a:noFill/>
        </p:spPr>
        <p:txBody>
          <a:bodyPr wrap="none" rtlCol="0">
            <a:spAutoFit/>
          </a:bodyPr>
          <a:lstStyle/>
          <a:p>
            <a:r>
              <a:rPr lang="zh-CN" altLang="en-US" sz="16600" dirty="0">
                <a:solidFill>
                  <a:srgbClr val="BDCBD1">
                    <a:alpha val="10000"/>
                  </a:srgbClr>
                </a:solidFill>
                <a:latin typeface="华文中宋" panose="02010600040101010101" pitchFamily="2" charset="-122"/>
                <a:ea typeface="华文中宋" panose="02010600040101010101" pitchFamily="2" charset="-122"/>
              </a:rPr>
              <a:t>字</a:t>
            </a:r>
            <a:endParaRPr lang="zh-CN" altLang="en-US" sz="16600" dirty="0">
              <a:solidFill>
                <a:srgbClr val="BDCBD1">
                  <a:alpha val="10000"/>
                </a:srgbClr>
              </a:solidFill>
              <a:latin typeface="华文中宋" panose="02010600040101010101" pitchFamily="2" charset="-122"/>
              <a:ea typeface="华文中宋" panose="02010600040101010101" pitchFamily="2" charset="-122"/>
            </a:endParaRPr>
          </a:p>
        </p:txBody>
      </p:sp>
      <p:sp>
        <p:nvSpPr>
          <p:cNvPr id="10" name="文本框 9"/>
          <p:cNvSpPr txBox="1"/>
          <p:nvPr userDrawn="1">
            <p:custDataLst>
              <p:tags r:id="rId7"/>
            </p:custDataLst>
          </p:nvPr>
        </p:nvSpPr>
        <p:spPr>
          <a:xfrm>
            <a:off x="-793083" y="4360024"/>
            <a:ext cx="2736647" cy="3154710"/>
          </a:xfrm>
          <a:prstGeom prst="rect">
            <a:avLst/>
          </a:prstGeom>
          <a:noFill/>
        </p:spPr>
        <p:txBody>
          <a:bodyPr wrap="none" rtlCol="0">
            <a:spAutoFit/>
          </a:bodyPr>
          <a:lstStyle/>
          <a:p>
            <a:r>
              <a:rPr lang="zh-CN" altLang="en-US" sz="19900" dirty="0">
                <a:solidFill>
                  <a:srgbClr val="BDCBD1">
                    <a:alpha val="25000"/>
                  </a:srgbClr>
                </a:solidFill>
                <a:latin typeface="华文中宋" panose="02010600040101010101" pitchFamily="2" charset="-122"/>
                <a:ea typeface="华文中宋" panose="02010600040101010101" pitchFamily="2" charset="-122"/>
              </a:rPr>
              <a:t>字</a:t>
            </a:r>
            <a:endParaRPr lang="zh-CN" altLang="en-US" sz="19900" dirty="0">
              <a:solidFill>
                <a:srgbClr val="BDCBD1">
                  <a:alpha val="25000"/>
                </a:srgbClr>
              </a:solidFill>
              <a:latin typeface="华文中宋" panose="02010600040101010101" pitchFamily="2" charset="-122"/>
              <a:ea typeface="华文中宋" panose="02010600040101010101" pitchFamily="2" charset="-122"/>
            </a:endParaRPr>
          </a:p>
        </p:txBody>
      </p:sp>
      <p:sp>
        <p:nvSpPr>
          <p:cNvPr id="2" name="标题 1"/>
          <p:cNvSpPr>
            <a:spLocks noGrp="1"/>
          </p:cNvSpPr>
          <p:nvPr>
            <p:ph type="title"/>
            <p:custDataLst>
              <p:tags r:id="rId8"/>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3"/>
            </p:custDataLst>
          </p:nvPr>
        </p:nvPicPr>
        <p:blipFill rotWithShape="1">
          <a:blip r:embed="rId4"/>
          <a:srcRect/>
          <a:stretch>
            <a:fillRect/>
          </a:stretch>
        </p:blipFill>
        <p:spPr>
          <a:xfrm flipH="1">
            <a:off x="5900926" y="3619499"/>
            <a:ext cx="6291073" cy="3238501"/>
          </a:xfrm>
          <a:prstGeom prst="rect">
            <a:avLst/>
          </a:prstGeom>
        </p:spPr>
      </p:pic>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userDrawn="1">
            <p:custDataLst>
              <p:tags r:id="rId3"/>
            </p:custDataLst>
          </p:nvPr>
        </p:nvGrpSpPr>
        <p:grpSpPr>
          <a:xfrm>
            <a:off x="184785" y="164465"/>
            <a:ext cx="11822430" cy="6557645"/>
            <a:chOff x="184785" y="164465"/>
            <a:chExt cx="11822430" cy="6557645"/>
          </a:xfrm>
        </p:grpSpPr>
        <p:grpSp>
          <p:nvGrpSpPr>
            <p:cNvPr id="9" name="组合 8"/>
            <p:cNvGrpSpPr/>
            <p:nvPr userDrawn="1"/>
          </p:nvGrpSpPr>
          <p:grpSpPr>
            <a:xfrm>
              <a:off x="9814560" y="164465"/>
              <a:ext cx="2192655" cy="711835"/>
              <a:chOff x="9814560" y="164465"/>
              <a:chExt cx="2192655" cy="711835"/>
            </a:xfrm>
          </p:grpSpPr>
          <p:pic>
            <p:nvPicPr>
              <p:cNvPr id="13" name="图片 12"/>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14" name="图片 13"/>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10" name="组合 9"/>
            <p:cNvGrpSpPr/>
            <p:nvPr userDrawn="1"/>
          </p:nvGrpSpPr>
          <p:grpSpPr>
            <a:xfrm>
              <a:off x="184785" y="5835650"/>
              <a:ext cx="2512695" cy="886460"/>
              <a:chOff x="184785" y="5835650"/>
              <a:chExt cx="2512695" cy="886460"/>
            </a:xfrm>
          </p:grpSpPr>
          <p:pic>
            <p:nvPicPr>
              <p:cNvPr id="11" name="图片 10"/>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2" name="图片 11"/>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2" name="标题 1"/>
          <p:cNvSpPr>
            <a:spLocks noGrp="1"/>
          </p:cNvSpPr>
          <p:nvPr>
            <p:ph type="title"/>
            <p:custDataLst>
              <p:tags r:id="rId11"/>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2"/>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3"/>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5"/>
            </p:custDataLst>
          </p:nvPr>
        </p:nvSpPr>
        <p:spPr/>
        <p:txBody>
          <a:bodyPr/>
          <a:lstStyle/>
          <a:p>
            <a:endParaRPr lang="zh-CN" altLang="en-US" dirty="0"/>
          </a:p>
        </p:txBody>
      </p:sp>
      <p:sp>
        <p:nvSpPr>
          <p:cNvPr id="7" name="灯片编号占位符 6"/>
          <p:cNvSpPr>
            <a:spLocks noGrp="1"/>
          </p:cNvSpPr>
          <p:nvPr>
            <p:ph type="sldNum" sz="quarter" idx="12"/>
            <p:custDataLst>
              <p:tags r:id="rId16"/>
            </p:custDataLst>
          </p:nvPr>
        </p:nvSpPr>
        <p:spPr/>
        <p:txBody>
          <a:bodyPr/>
          <a:lstStyle/>
          <a:p>
            <a:fld id="{FABC47A4-756D-490B-A52F-7D9E2C9FC05F}"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userDrawn="1">
            <p:custDataLst>
              <p:tags r:id="rId3"/>
            </p:custDataLst>
          </p:nvPr>
        </p:nvGrpSpPr>
        <p:grpSpPr>
          <a:xfrm>
            <a:off x="184785" y="164465"/>
            <a:ext cx="11822430" cy="6557645"/>
            <a:chOff x="184785" y="164465"/>
            <a:chExt cx="11822430" cy="6557645"/>
          </a:xfrm>
        </p:grpSpPr>
        <p:grpSp>
          <p:nvGrpSpPr>
            <p:cNvPr id="15" name="组合 14"/>
            <p:cNvGrpSpPr/>
            <p:nvPr userDrawn="1"/>
          </p:nvGrpSpPr>
          <p:grpSpPr>
            <a:xfrm>
              <a:off x="9814560" y="164465"/>
              <a:ext cx="2192655" cy="711835"/>
              <a:chOff x="9814560" y="164465"/>
              <a:chExt cx="2192655" cy="711835"/>
            </a:xfrm>
          </p:grpSpPr>
          <p:pic>
            <p:nvPicPr>
              <p:cNvPr id="19" name="图片 18"/>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20" name="图片 19"/>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16" name="组合 15"/>
            <p:cNvGrpSpPr/>
            <p:nvPr userDrawn="1"/>
          </p:nvGrpSpPr>
          <p:grpSpPr>
            <a:xfrm>
              <a:off x="184785" y="5835650"/>
              <a:ext cx="2512695" cy="886460"/>
              <a:chOff x="184785" y="5835650"/>
              <a:chExt cx="2512695" cy="886460"/>
            </a:xfrm>
          </p:grpSpPr>
          <p:pic>
            <p:nvPicPr>
              <p:cNvPr id="17" name="图片 16"/>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8" name="图片 17"/>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2" name="竖排标题 1"/>
          <p:cNvSpPr>
            <a:spLocks noGrp="1"/>
          </p:cNvSpPr>
          <p:nvPr>
            <p:ph type="title" orient="vert"/>
            <p:custDataLst>
              <p:tags r:id="rId11"/>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2"/>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userDrawn="1">
            <p:custDataLst>
              <p:tags r:id="rId3"/>
            </p:custDataLst>
          </p:nvPr>
        </p:nvGrpSpPr>
        <p:grpSpPr>
          <a:xfrm>
            <a:off x="184785" y="164465"/>
            <a:ext cx="11822430" cy="6557645"/>
            <a:chOff x="184785" y="164465"/>
            <a:chExt cx="11822430" cy="6557645"/>
          </a:xfrm>
        </p:grpSpPr>
        <p:grpSp>
          <p:nvGrpSpPr>
            <p:cNvPr id="8" name="组合 7"/>
            <p:cNvGrpSpPr/>
            <p:nvPr userDrawn="1"/>
          </p:nvGrpSpPr>
          <p:grpSpPr>
            <a:xfrm>
              <a:off x="9814560" y="164465"/>
              <a:ext cx="2192655" cy="711835"/>
              <a:chOff x="9814560" y="164465"/>
              <a:chExt cx="2192655" cy="711835"/>
            </a:xfrm>
          </p:grpSpPr>
          <p:pic>
            <p:nvPicPr>
              <p:cNvPr id="12" name="图片 11"/>
              <p:cNvPicPr>
                <a:picLocks noChangeAspect="1"/>
              </p:cNvPicPr>
              <p:nvPr userDrawn="1">
                <p:custDataLst>
                  <p:tags r:id="rId4"/>
                </p:custDataLst>
              </p:nvPr>
            </p:nvPicPr>
            <p:blipFill>
              <a:blip r:embed="rId5"/>
              <a:stretch>
                <a:fillRect/>
              </a:stretch>
            </p:blipFill>
            <p:spPr>
              <a:xfrm>
                <a:off x="10479405" y="164465"/>
                <a:ext cx="1527810" cy="711835"/>
              </a:xfrm>
              <a:prstGeom prst="rect">
                <a:avLst/>
              </a:prstGeom>
              <a:ln>
                <a:noFill/>
              </a:ln>
            </p:spPr>
          </p:pic>
          <p:pic>
            <p:nvPicPr>
              <p:cNvPr id="13" name="图片 12"/>
              <p:cNvPicPr>
                <a:picLocks noChangeAspect="1"/>
              </p:cNvPicPr>
              <p:nvPr userDrawn="1">
                <p:custDataLst>
                  <p:tags r:id="rId6"/>
                </p:custDataLst>
              </p:nvPr>
            </p:nvPicPr>
            <p:blipFill>
              <a:blip r:embed="rId7"/>
              <a:stretch>
                <a:fillRect/>
              </a:stretch>
            </p:blipFill>
            <p:spPr>
              <a:xfrm flipH="1" flipV="1">
                <a:off x="9814560" y="347980"/>
                <a:ext cx="741045" cy="345440"/>
              </a:xfrm>
              <a:prstGeom prst="rect">
                <a:avLst/>
              </a:prstGeom>
              <a:ln>
                <a:noFill/>
              </a:ln>
            </p:spPr>
          </p:pic>
        </p:grpSp>
        <p:grpSp>
          <p:nvGrpSpPr>
            <p:cNvPr id="9" name="组合 8"/>
            <p:cNvGrpSpPr/>
            <p:nvPr userDrawn="1"/>
          </p:nvGrpSpPr>
          <p:grpSpPr>
            <a:xfrm>
              <a:off x="184785" y="5835650"/>
              <a:ext cx="2512695" cy="886460"/>
              <a:chOff x="184785" y="5835650"/>
              <a:chExt cx="2512695" cy="886460"/>
            </a:xfrm>
          </p:grpSpPr>
          <p:pic>
            <p:nvPicPr>
              <p:cNvPr id="10" name="图片 9"/>
              <p:cNvPicPr>
                <a:picLocks noChangeAspect="1"/>
              </p:cNvPicPr>
              <p:nvPr userDrawn="1">
                <p:custDataLst>
                  <p:tags r:id="rId8"/>
                </p:custDataLst>
              </p:nvPr>
            </p:nvPicPr>
            <p:blipFill>
              <a:blip r:embed="rId9"/>
              <a:stretch>
                <a:fillRect/>
              </a:stretch>
            </p:blipFill>
            <p:spPr>
              <a:xfrm>
                <a:off x="184785" y="5957570"/>
                <a:ext cx="1771650" cy="764540"/>
              </a:xfrm>
              <a:prstGeom prst="rect">
                <a:avLst/>
              </a:prstGeom>
              <a:ln>
                <a:noFill/>
              </a:ln>
            </p:spPr>
          </p:pic>
          <p:pic>
            <p:nvPicPr>
              <p:cNvPr id="11" name="图片 10"/>
              <p:cNvPicPr>
                <a:picLocks noChangeAspect="1"/>
              </p:cNvPicPr>
              <p:nvPr userDrawn="1">
                <p:custDataLst>
                  <p:tags r:id="rId10"/>
                </p:custDataLst>
              </p:nvPr>
            </p:nvPicPr>
            <p:blipFill>
              <a:blip r:embed="rId7"/>
              <a:stretch>
                <a:fillRect/>
              </a:stretch>
            </p:blipFill>
            <p:spPr>
              <a:xfrm flipH="1" flipV="1">
                <a:off x="1956435" y="5835650"/>
                <a:ext cx="741045" cy="345440"/>
              </a:xfrm>
              <a:prstGeom prst="rect">
                <a:avLst/>
              </a:prstGeom>
              <a:ln>
                <a:noFill/>
              </a:ln>
            </p:spPr>
          </p:pic>
        </p:grpSp>
      </p:gr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4"/>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3"/>
            </p:custDataLst>
          </p:nvPr>
        </p:nvPicPr>
        <p:blipFill rotWithShape="1">
          <a:blip r:embed="rId4"/>
          <a:srcRect/>
          <a:stretch>
            <a:fillRect/>
          </a:stretch>
        </p:blipFill>
        <p:spPr>
          <a:xfrm flipH="1">
            <a:off x="5900926" y="3619499"/>
            <a:ext cx="6291073" cy="3238501"/>
          </a:xfrm>
          <a:prstGeom prst="rect">
            <a:avLst/>
          </a:prstGeom>
        </p:spPr>
      </p:pic>
      <p:sp>
        <p:nvSpPr>
          <p:cNvPr id="6" name="文本框 5"/>
          <p:cNvSpPr txBox="1"/>
          <p:nvPr userDrawn="1">
            <p:custDataLst>
              <p:tags r:id="rId5"/>
            </p:custDataLst>
          </p:nvPr>
        </p:nvSpPr>
        <p:spPr>
          <a:xfrm>
            <a:off x="10361491" y="1032877"/>
            <a:ext cx="1415772" cy="1569660"/>
          </a:xfrm>
          <a:prstGeom prst="rect">
            <a:avLst/>
          </a:prstGeom>
          <a:noFill/>
        </p:spPr>
        <p:txBody>
          <a:bodyPr wrap="none" rtlCol="0">
            <a:spAutoFit/>
          </a:bodyPr>
          <a:lstStyle/>
          <a:p>
            <a:r>
              <a:rPr lang="zh-CN" altLang="en-US" sz="9600" dirty="0">
                <a:solidFill>
                  <a:srgbClr val="BDCBD1">
                    <a:alpha val="10000"/>
                  </a:srgbClr>
                </a:solidFill>
                <a:latin typeface="华文中宋" panose="02010600040101010101" pitchFamily="2" charset="-122"/>
                <a:ea typeface="华文中宋" panose="02010600040101010101" pitchFamily="2" charset="-122"/>
              </a:rPr>
              <a:t>海</a:t>
            </a:r>
            <a:endParaRPr lang="zh-CN" altLang="en-US" sz="9600" dirty="0">
              <a:solidFill>
                <a:srgbClr val="BDCBD1">
                  <a:alpha val="10000"/>
                </a:srgbClr>
              </a:solidFill>
              <a:latin typeface="华文中宋" panose="02010600040101010101" pitchFamily="2" charset="-122"/>
              <a:ea typeface="华文中宋" panose="02010600040101010101" pitchFamily="2" charset="-122"/>
            </a:endParaRPr>
          </a:p>
        </p:txBody>
      </p:sp>
      <p:sp>
        <p:nvSpPr>
          <p:cNvPr id="8" name="文本框 7"/>
          <p:cNvSpPr txBox="1"/>
          <p:nvPr userDrawn="1">
            <p:custDataLst>
              <p:tags r:id="rId6"/>
            </p:custDataLst>
          </p:nvPr>
        </p:nvSpPr>
        <p:spPr>
          <a:xfrm>
            <a:off x="8474796" y="-935554"/>
            <a:ext cx="2313454" cy="2646878"/>
          </a:xfrm>
          <a:prstGeom prst="rect">
            <a:avLst/>
          </a:prstGeom>
          <a:noFill/>
        </p:spPr>
        <p:txBody>
          <a:bodyPr wrap="none" rtlCol="0">
            <a:spAutoFit/>
          </a:bodyPr>
          <a:lstStyle/>
          <a:p>
            <a:r>
              <a:rPr lang="zh-CN" altLang="en-US" sz="16600" dirty="0">
                <a:solidFill>
                  <a:srgbClr val="BDCBD1">
                    <a:alpha val="10000"/>
                  </a:srgbClr>
                </a:solidFill>
                <a:latin typeface="华文中宋" panose="02010600040101010101" pitchFamily="2" charset="-122"/>
                <a:ea typeface="华文中宋" panose="02010600040101010101" pitchFamily="2" charset="-122"/>
              </a:rPr>
              <a:t>字</a:t>
            </a:r>
            <a:endParaRPr lang="zh-CN" altLang="en-US" sz="16600" dirty="0">
              <a:solidFill>
                <a:srgbClr val="BDCBD1">
                  <a:alpha val="10000"/>
                </a:srgbClr>
              </a:solidFill>
              <a:latin typeface="华文中宋" panose="02010600040101010101" pitchFamily="2" charset="-122"/>
              <a:ea typeface="华文中宋" panose="02010600040101010101" pitchFamily="2" charset="-122"/>
            </a:endParaRPr>
          </a:p>
        </p:txBody>
      </p:sp>
      <p:grpSp>
        <p:nvGrpSpPr>
          <p:cNvPr id="9" name="组合 8"/>
          <p:cNvGrpSpPr/>
          <p:nvPr userDrawn="1">
            <p:custDataLst>
              <p:tags r:id="rId7"/>
            </p:custDataLst>
          </p:nvPr>
        </p:nvGrpSpPr>
        <p:grpSpPr>
          <a:xfrm>
            <a:off x="-148228" y="3359604"/>
            <a:ext cx="12488455" cy="131122"/>
            <a:chOff x="-135794" y="3359604"/>
            <a:chExt cx="12488455" cy="131122"/>
          </a:xfrm>
        </p:grpSpPr>
        <p:grpSp>
          <p:nvGrpSpPr>
            <p:cNvPr id="11" name="组合 10"/>
            <p:cNvGrpSpPr/>
            <p:nvPr/>
          </p:nvGrpSpPr>
          <p:grpSpPr>
            <a:xfrm>
              <a:off x="-135794" y="3359604"/>
              <a:ext cx="2750359" cy="131122"/>
              <a:chOff x="-2382" y="3188417"/>
              <a:chExt cx="2750359" cy="131122"/>
            </a:xfrm>
          </p:grpSpPr>
          <p:sp>
            <p:nvSpPr>
              <p:cNvPr id="15" name="矩形 2"/>
              <p:cNvSpPr/>
              <p:nvPr>
                <p:custDataLst>
                  <p:tags r:id="rId8"/>
                </p:custDataLst>
              </p:nvPr>
            </p:nvSpPr>
            <p:spPr>
              <a:xfrm>
                <a:off x="-2382" y="3198019"/>
                <a:ext cx="2684798" cy="111919"/>
              </a:xfrm>
              <a:custGeom>
                <a:avLst/>
                <a:gdLst>
                  <a:gd name="connsiteX0" fmla="*/ 0 w 2682416"/>
                  <a:gd name="connsiteY0" fmla="*/ 0 h 111919"/>
                  <a:gd name="connsiteX1" fmla="*/ 2682416 w 2682416"/>
                  <a:gd name="connsiteY1" fmla="*/ 0 h 111919"/>
                  <a:gd name="connsiteX2" fmla="*/ 2682416 w 2682416"/>
                  <a:gd name="connsiteY2" fmla="*/ 111919 h 111919"/>
                  <a:gd name="connsiteX3" fmla="*/ 0 w 2682416"/>
                  <a:gd name="connsiteY3" fmla="*/ 111919 h 111919"/>
                  <a:gd name="connsiteX4" fmla="*/ 0 w 2682416"/>
                  <a:gd name="connsiteY4" fmla="*/ 0 h 111919"/>
                  <a:gd name="connsiteX0-1" fmla="*/ 0 w 2684798"/>
                  <a:gd name="connsiteY0-2" fmla="*/ 50006 h 111919"/>
                  <a:gd name="connsiteX1-3" fmla="*/ 2684798 w 2684798"/>
                  <a:gd name="connsiteY1-4" fmla="*/ 0 h 111919"/>
                  <a:gd name="connsiteX2-5" fmla="*/ 2684798 w 2684798"/>
                  <a:gd name="connsiteY2-6" fmla="*/ 111919 h 111919"/>
                  <a:gd name="connsiteX3-7" fmla="*/ 2382 w 2684798"/>
                  <a:gd name="connsiteY3-8" fmla="*/ 111919 h 111919"/>
                  <a:gd name="connsiteX4-9" fmla="*/ 0 w 2684798"/>
                  <a:gd name="connsiteY4-10" fmla="*/ 50006 h 111919"/>
                  <a:gd name="connsiteX0-11" fmla="*/ 0 w 2684798"/>
                  <a:gd name="connsiteY0-12" fmla="*/ 50006 h 111919"/>
                  <a:gd name="connsiteX1-13" fmla="*/ 2684798 w 2684798"/>
                  <a:gd name="connsiteY1-14" fmla="*/ 0 h 111919"/>
                  <a:gd name="connsiteX2-15" fmla="*/ 2684798 w 2684798"/>
                  <a:gd name="connsiteY2-16" fmla="*/ 111919 h 111919"/>
                  <a:gd name="connsiteX3-17" fmla="*/ 1 w 2684798"/>
                  <a:gd name="connsiteY3-18" fmla="*/ 50007 h 111919"/>
                  <a:gd name="connsiteX4-19" fmla="*/ 0 w 2684798"/>
                  <a:gd name="connsiteY4-20" fmla="*/ 50006 h 1119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4798" h="111919">
                    <a:moveTo>
                      <a:pt x="0" y="50006"/>
                    </a:moveTo>
                    <a:lnTo>
                      <a:pt x="2684798" y="0"/>
                    </a:lnTo>
                    <a:lnTo>
                      <a:pt x="2684798" y="111919"/>
                    </a:lnTo>
                    <a:lnTo>
                      <a:pt x="1" y="50007"/>
                    </a:lnTo>
                    <a:lnTo>
                      <a:pt x="0" y="50006"/>
                    </a:lnTo>
                    <a:close/>
                  </a:path>
                </a:pathLst>
              </a:custGeom>
              <a:gradFill>
                <a:gsLst>
                  <a:gs pos="0">
                    <a:schemeClr val="accent1">
                      <a:lumMod val="5000"/>
                      <a:lumOff val="95000"/>
                      <a:alpha val="0"/>
                    </a:schemeClr>
                  </a:gs>
                  <a:gs pos="100000">
                    <a:schemeClr val="bg1">
                      <a:lumMod val="85000"/>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9"/>
                </p:custDataLst>
              </p:nvPr>
            </p:nvSpPr>
            <p:spPr>
              <a:xfrm rot="2700000">
                <a:off x="2616855" y="3188417"/>
                <a:ext cx="131122" cy="1311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p:nvGrpSpPr>
          <p:grpSpPr>
            <a:xfrm rot="10800000">
              <a:off x="9602302" y="3359604"/>
              <a:ext cx="2750359" cy="131122"/>
              <a:chOff x="-2382" y="3188417"/>
              <a:chExt cx="2750359" cy="131122"/>
            </a:xfrm>
          </p:grpSpPr>
          <p:sp>
            <p:nvSpPr>
              <p:cNvPr id="13" name="矩形 2"/>
              <p:cNvSpPr/>
              <p:nvPr>
                <p:custDataLst>
                  <p:tags r:id="rId10"/>
                </p:custDataLst>
              </p:nvPr>
            </p:nvSpPr>
            <p:spPr>
              <a:xfrm>
                <a:off x="-2382" y="3198019"/>
                <a:ext cx="2684798" cy="111919"/>
              </a:xfrm>
              <a:custGeom>
                <a:avLst/>
                <a:gdLst>
                  <a:gd name="connsiteX0" fmla="*/ 0 w 2682416"/>
                  <a:gd name="connsiteY0" fmla="*/ 0 h 111919"/>
                  <a:gd name="connsiteX1" fmla="*/ 2682416 w 2682416"/>
                  <a:gd name="connsiteY1" fmla="*/ 0 h 111919"/>
                  <a:gd name="connsiteX2" fmla="*/ 2682416 w 2682416"/>
                  <a:gd name="connsiteY2" fmla="*/ 111919 h 111919"/>
                  <a:gd name="connsiteX3" fmla="*/ 0 w 2682416"/>
                  <a:gd name="connsiteY3" fmla="*/ 111919 h 111919"/>
                  <a:gd name="connsiteX4" fmla="*/ 0 w 2682416"/>
                  <a:gd name="connsiteY4" fmla="*/ 0 h 111919"/>
                  <a:gd name="connsiteX0-1" fmla="*/ 0 w 2684798"/>
                  <a:gd name="connsiteY0-2" fmla="*/ 50006 h 111919"/>
                  <a:gd name="connsiteX1-3" fmla="*/ 2684798 w 2684798"/>
                  <a:gd name="connsiteY1-4" fmla="*/ 0 h 111919"/>
                  <a:gd name="connsiteX2-5" fmla="*/ 2684798 w 2684798"/>
                  <a:gd name="connsiteY2-6" fmla="*/ 111919 h 111919"/>
                  <a:gd name="connsiteX3-7" fmla="*/ 2382 w 2684798"/>
                  <a:gd name="connsiteY3-8" fmla="*/ 111919 h 111919"/>
                  <a:gd name="connsiteX4-9" fmla="*/ 0 w 2684798"/>
                  <a:gd name="connsiteY4-10" fmla="*/ 50006 h 111919"/>
                  <a:gd name="connsiteX0-11" fmla="*/ 0 w 2684798"/>
                  <a:gd name="connsiteY0-12" fmla="*/ 50006 h 111919"/>
                  <a:gd name="connsiteX1-13" fmla="*/ 2684798 w 2684798"/>
                  <a:gd name="connsiteY1-14" fmla="*/ 0 h 111919"/>
                  <a:gd name="connsiteX2-15" fmla="*/ 2684798 w 2684798"/>
                  <a:gd name="connsiteY2-16" fmla="*/ 111919 h 111919"/>
                  <a:gd name="connsiteX3-17" fmla="*/ 1 w 2684798"/>
                  <a:gd name="connsiteY3-18" fmla="*/ 50007 h 111919"/>
                  <a:gd name="connsiteX4-19" fmla="*/ 0 w 2684798"/>
                  <a:gd name="connsiteY4-20" fmla="*/ 50006 h 1119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4798" h="111919">
                    <a:moveTo>
                      <a:pt x="0" y="50006"/>
                    </a:moveTo>
                    <a:lnTo>
                      <a:pt x="2684798" y="0"/>
                    </a:lnTo>
                    <a:lnTo>
                      <a:pt x="2684798" y="111919"/>
                    </a:lnTo>
                    <a:lnTo>
                      <a:pt x="1" y="50007"/>
                    </a:lnTo>
                    <a:lnTo>
                      <a:pt x="0" y="50006"/>
                    </a:lnTo>
                    <a:close/>
                  </a:path>
                </a:pathLst>
              </a:custGeom>
              <a:gradFill>
                <a:gsLst>
                  <a:gs pos="0">
                    <a:schemeClr val="accent1">
                      <a:lumMod val="5000"/>
                      <a:lumOff val="95000"/>
                      <a:alpha val="0"/>
                    </a:schemeClr>
                  </a:gs>
                  <a:gs pos="100000">
                    <a:schemeClr val="bg1">
                      <a:lumMod val="85000"/>
                      <a:alpha val="6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rot="2700000">
                <a:off x="2616855" y="3188417"/>
                <a:ext cx="131122" cy="1311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userDrawn="1">
            <p:custDataLst>
              <p:tags r:id="rId12"/>
            </p:custDataLst>
          </p:nvPr>
        </p:nvSpPr>
        <p:spPr>
          <a:xfrm>
            <a:off x="-793083" y="4360024"/>
            <a:ext cx="2736647" cy="3154710"/>
          </a:xfrm>
          <a:prstGeom prst="rect">
            <a:avLst/>
          </a:prstGeom>
          <a:noFill/>
        </p:spPr>
        <p:txBody>
          <a:bodyPr wrap="none" rtlCol="0">
            <a:spAutoFit/>
          </a:bodyPr>
          <a:lstStyle/>
          <a:p>
            <a:r>
              <a:rPr lang="zh-CN" altLang="en-US" sz="19900" dirty="0">
                <a:solidFill>
                  <a:srgbClr val="BDCBD1">
                    <a:alpha val="25000"/>
                  </a:srgbClr>
                </a:solidFill>
                <a:latin typeface="华文中宋" panose="02010600040101010101" pitchFamily="2" charset="-122"/>
                <a:ea typeface="华文中宋" panose="02010600040101010101" pitchFamily="2" charset="-122"/>
              </a:rPr>
              <a:t>字</a:t>
            </a:r>
            <a:endParaRPr lang="zh-CN" altLang="en-US" sz="19900" dirty="0">
              <a:solidFill>
                <a:srgbClr val="BDCBD1">
                  <a:alpha val="25000"/>
                </a:srgbClr>
              </a:solidFill>
              <a:latin typeface="华文中宋" panose="02010600040101010101" pitchFamily="2" charset="-122"/>
              <a:ea typeface="华文中宋" panose="02010600040101010101" pitchFamily="2" charset="-122"/>
            </a:endParaRPr>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6"/>
            </p:custDataLst>
          </p:nvPr>
        </p:nvSpPr>
        <p:spPr>
          <a:xfrm>
            <a:off x="2782021" y="2497976"/>
            <a:ext cx="6603090" cy="1862047"/>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11500" b="1" i="0" u="none" strike="noStrike" kern="1200" cap="none" spc="600" normalizeH="0" baseline="0" noProof="1" dirty="0">
                <a:solidFill>
                  <a:schemeClr val="tx1">
                    <a:lumMod val="85000"/>
                    <a:lumOff val="15000"/>
                  </a:schemeClr>
                </a:solidFill>
                <a:uFillTx/>
                <a:latin typeface="Arial" panose="020B0604020202020204" pitchFamily="34" charset="0"/>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隶书" panose="02010509060101010101" pitchFamily="49" charset="-122"/>
              <a:ea typeface="隶书" panose="02010509060101010101" pitchFamily="49" charset="-122"/>
            </a:endParaRPr>
          </a:p>
        </p:txBody>
      </p:sp>
      <p:grpSp>
        <p:nvGrpSpPr>
          <p:cNvPr id="10" name="组合 9"/>
          <p:cNvGrpSpPr/>
          <p:nvPr userDrawn="1">
            <p:custDataLst>
              <p:tags r:id="rId4"/>
            </p:custDataLst>
          </p:nvPr>
        </p:nvGrpSpPr>
        <p:grpSpPr>
          <a:xfrm rot="0">
            <a:off x="9720580" y="396240"/>
            <a:ext cx="2039620" cy="662305"/>
            <a:chOff x="9814560" y="164465"/>
            <a:chExt cx="2192655" cy="711835"/>
          </a:xfrm>
        </p:grpSpPr>
        <p:pic>
          <p:nvPicPr>
            <p:cNvPr id="14" name="图片 13"/>
            <p:cNvPicPr>
              <a:picLocks noChangeAspect="1"/>
            </p:cNvPicPr>
            <p:nvPr userDrawn="1">
              <p:custDataLst>
                <p:tags r:id="rId5"/>
              </p:custDataLst>
            </p:nvPr>
          </p:nvPicPr>
          <p:blipFill>
            <a:blip r:embed="rId6"/>
            <a:stretch>
              <a:fillRect/>
            </a:stretch>
          </p:blipFill>
          <p:spPr>
            <a:xfrm>
              <a:off x="10479405" y="164465"/>
              <a:ext cx="1527810" cy="711835"/>
            </a:xfrm>
            <a:prstGeom prst="rect">
              <a:avLst/>
            </a:prstGeom>
            <a:ln>
              <a:noFill/>
            </a:ln>
          </p:spPr>
        </p:pic>
        <p:pic>
          <p:nvPicPr>
            <p:cNvPr id="15" name="图片 14"/>
            <p:cNvPicPr>
              <a:picLocks noChangeAspect="1"/>
            </p:cNvPicPr>
            <p:nvPr userDrawn="1">
              <p:custDataLst>
                <p:tags r:id="rId7"/>
              </p:custDataLst>
            </p:nvPr>
          </p:nvPicPr>
          <p:blipFill>
            <a:blip r:embed="rId8"/>
            <a:stretch>
              <a:fillRect/>
            </a:stretch>
          </p:blipFill>
          <p:spPr>
            <a:xfrm flipH="1" flipV="1">
              <a:off x="9814560" y="347980"/>
              <a:ext cx="741045" cy="345440"/>
            </a:xfrm>
            <a:prstGeom prst="rect">
              <a:avLst/>
            </a:prstGeom>
            <a:ln>
              <a:noFill/>
            </a:ln>
          </p:spPr>
        </p:pic>
      </p:grpSp>
      <p:grpSp>
        <p:nvGrpSpPr>
          <p:cNvPr id="11" name="组合 10"/>
          <p:cNvGrpSpPr/>
          <p:nvPr userDrawn="1">
            <p:custDataLst>
              <p:tags r:id="rId9"/>
            </p:custDataLst>
          </p:nvPr>
        </p:nvGrpSpPr>
        <p:grpSpPr>
          <a:xfrm rot="0">
            <a:off x="451485" y="5736590"/>
            <a:ext cx="2088515" cy="736600"/>
            <a:chOff x="184785" y="5835650"/>
            <a:chExt cx="2512695" cy="886460"/>
          </a:xfrm>
        </p:grpSpPr>
        <p:pic>
          <p:nvPicPr>
            <p:cNvPr id="12" name="图片 11"/>
            <p:cNvPicPr>
              <a:picLocks noChangeAspect="1"/>
            </p:cNvPicPr>
            <p:nvPr userDrawn="1">
              <p:custDataLst>
                <p:tags r:id="rId10"/>
              </p:custDataLst>
            </p:nvPr>
          </p:nvPicPr>
          <p:blipFill>
            <a:blip r:embed="rId11"/>
            <a:stretch>
              <a:fillRect/>
            </a:stretch>
          </p:blipFill>
          <p:spPr>
            <a:xfrm>
              <a:off x="184785" y="5957570"/>
              <a:ext cx="1771650" cy="764540"/>
            </a:xfrm>
            <a:prstGeom prst="rect">
              <a:avLst/>
            </a:prstGeom>
            <a:ln>
              <a:noFill/>
            </a:ln>
          </p:spPr>
        </p:pic>
        <p:pic>
          <p:nvPicPr>
            <p:cNvPr id="13" name="图片 12"/>
            <p:cNvPicPr>
              <a:picLocks noChangeAspect="1"/>
            </p:cNvPicPr>
            <p:nvPr userDrawn="1">
              <p:custDataLst>
                <p:tags r:id="rId12"/>
              </p:custDataLst>
            </p:nvPr>
          </p:nvPicPr>
          <p:blipFill>
            <a:blip r:embed="rId13"/>
            <a:stretch>
              <a:fillRect/>
            </a:stretch>
          </p:blipFill>
          <p:spPr>
            <a:xfrm flipH="1" flipV="1">
              <a:off x="1956435" y="5835650"/>
              <a:ext cx="741045" cy="345440"/>
            </a:xfrm>
            <a:prstGeom prst="rect">
              <a:avLst/>
            </a:prstGeom>
            <a:ln>
              <a:noFill/>
            </a:ln>
          </p:spPr>
        </p:pic>
      </p:grpSp>
      <p:sp>
        <p:nvSpPr>
          <p:cNvPr id="2" name="标题 1"/>
          <p:cNvSpPr>
            <a:spLocks noGrp="1"/>
          </p:cNvSpPr>
          <p:nvPr userDrawn="1">
            <p:ph type="title" hasCustomPrompt="1"/>
            <p:custDataLst>
              <p:tags r:id="rId14"/>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5"/>
            </p:custDataLst>
          </p:nvPr>
        </p:nvSpPr>
        <p:spPr>
          <a:xfrm>
            <a:off x="1281113" y="2163600"/>
            <a:ext cx="9626600" cy="3445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6"/>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7"/>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userDrawn="1">
            <p:ph type="sldNum" sz="quarter" idx="12"/>
            <p:custDataLst>
              <p:tags r:id="rId18"/>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隶书" panose="02010509060101010101" pitchFamily="49" charset="-122"/>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10"/>
            </p:custDataLst>
          </p:nvPr>
        </p:nvGrpSpPr>
        <p:grpSpPr>
          <a:xfrm>
            <a:off x="184785" y="5835650"/>
            <a:ext cx="2512695" cy="886460"/>
            <a:chOff x="184785" y="5835650"/>
            <a:chExt cx="2512695" cy="886460"/>
          </a:xfrm>
        </p:grpSpPr>
        <p:pic>
          <p:nvPicPr>
            <p:cNvPr id="13" name="图片 12"/>
            <p:cNvPicPr>
              <a:picLocks noChangeAspect="1"/>
            </p:cNvPicPr>
            <p:nvPr userDrawn="1">
              <p:custDataLst>
                <p:tags r:id="rId11"/>
              </p:custDataLst>
            </p:nvPr>
          </p:nvPicPr>
          <p:blipFill>
            <a:blip r:embed="rId12"/>
            <a:stretch>
              <a:fillRect/>
            </a:stretch>
          </p:blipFill>
          <p:spPr>
            <a:xfrm>
              <a:off x="184785" y="5957570"/>
              <a:ext cx="1771650" cy="764540"/>
            </a:xfrm>
            <a:prstGeom prst="rect">
              <a:avLst/>
            </a:prstGeom>
            <a:ln>
              <a:noFill/>
            </a:ln>
          </p:spPr>
        </p:pic>
        <p:pic>
          <p:nvPicPr>
            <p:cNvPr id="14" name="图片 13"/>
            <p:cNvPicPr>
              <a:picLocks noChangeAspect="1"/>
            </p:cNvPicPr>
            <p:nvPr userDrawn="1">
              <p:custDataLst>
                <p:tags r:id="rId13"/>
              </p:custDataLst>
            </p:nvPr>
          </p:nvPicPr>
          <p:blipFill>
            <a:blip r:embed="rId14"/>
            <a:stretch>
              <a:fillRect/>
            </a:stretch>
          </p:blipFill>
          <p:spPr>
            <a:xfrm flipH="1" flipV="1">
              <a:off x="1956435" y="5835650"/>
              <a:ext cx="741045" cy="345440"/>
            </a:xfrm>
            <a:prstGeom prst="rect">
              <a:avLst/>
            </a:prstGeom>
            <a:ln>
              <a:noFill/>
            </a:ln>
          </p:spPr>
        </p:pic>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grpSp>
        <p:nvGrpSpPr>
          <p:cNvPr id="11" name="组合 10"/>
          <p:cNvGrpSpPr/>
          <p:nvPr userDrawn="1">
            <p:custDataLst>
              <p:tags r:id="rId4"/>
            </p:custDataLst>
          </p:nvPr>
        </p:nvGrpSpPr>
        <p:grpSpPr>
          <a:xfrm>
            <a:off x="9814560" y="164465"/>
            <a:ext cx="2192655" cy="711835"/>
            <a:chOff x="9814560" y="164465"/>
            <a:chExt cx="2192655" cy="711835"/>
          </a:xfrm>
        </p:grpSpPr>
        <p:pic>
          <p:nvPicPr>
            <p:cNvPr id="12" name="图片 11"/>
            <p:cNvPicPr>
              <a:picLocks noChangeAspect="1"/>
            </p:cNvPicPr>
            <p:nvPr userDrawn="1">
              <p:custDataLst>
                <p:tags r:id="rId5"/>
              </p:custDataLst>
            </p:nvPr>
          </p:nvPicPr>
          <p:blipFill>
            <a:blip r:embed="rId6"/>
            <a:stretch>
              <a:fillRect/>
            </a:stretch>
          </p:blipFill>
          <p:spPr>
            <a:xfrm>
              <a:off x="10479405" y="164465"/>
              <a:ext cx="1527810" cy="711835"/>
            </a:xfrm>
            <a:prstGeom prst="rect">
              <a:avLst/>
            </a:prstGeom>
            <a:ln>
              <a:noFill/>
            </a:ln>
          </p:spPr>
        </p:pic>
        <p:pic>
          <p:nvPicPr>
            <p:cNvPr id="13" name="图片 12"/>
            <p:cNvPicPr>
              <a:picLocks noChangeAspect="1"/>
            </p:cNvPicPr>
            <p:nvPr userDrawn="1">
              <p:custDataLst>
                <p:tags r:id="rId7"/>
              </p:custDataLst>
            </p:nvPr>
          </p:nvPicPr>
          <p:blipFill>
            <a:blip r:embed="rId8"/>
            <a:stretch>
              <a:fillRect/>
            </a:stretch>
          </p:blipFill>
          <p:spPr>
            <a:xfrm flipH="1" flipV="1">
              <a:off x="9814560" y="347980"/>
              <a:ext cx="741045" cy="345440"/>
            </a:xfrm>
            <a:prstGeom prst="rect">
              <a:avLst/>
            </a:prstGeom>
            <a:ln>
              <a:noFill/>
            </a:ln>
          </p:spPr>
        </p:pic>
      </p:grpSp>
      <p:sp>
        <p:nvSpPr>
          <p:cNvPr id="2" name="标题 1"/>
          <p:cNvSpPr>
            <a:spLocks noGrp="1"/>
          </p:cNvSpPr>
          <p:nvPr>
            <p:ph type="title"/>
            <p:custDataLst>
              <p:tags r:id="rId9"/>
            </p:custDataLst>
          </p:nvPr>
        </p:nvSpPr>
        <p:spPr>
          <a:xfrm>
            <a:off x="612000" y="781200"/>
            <a:ext cx="10976400" cy="626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grpSp>
        <p:nvGrpSpPr>
          <p:cNvPr id="10" name="组合 9"/>
          <p:cNvGrpSpPr/>
          <p:nvPr userDrawn="1">
            <p:custDataLst>
              <p:tags r:id="rId4"/>
            </p:custDataLst>
          </p:nvPr>
        </p:nvGrpSpPr>
        <p:grpSpPr>
          <a:xfrm>
            <a:off x="184785" y="5835650"/>
            <a:ext cx="2512695" cy="886460"/>
            <a:chOff x="184785" y="5835650"/>
            <a:chExt cx="2512695" cy="886460"/>
          </a:xfrm>
        </p:grpSpPr>
        <p:pic>
          <p:nvPicPr>
            <p:cNvPr id="11" name="图片 10"/>
            <p:cNvPicPr>
              <a:picLocks noChangeAspect="1"/>
            </p:cNvPicPr>
            <p:nvPr userDrawn="1">
              <p:custDataLst>
                <p:tags r:id="rId5"/>
              </p:custDataLst>
            </p:nvPr>
          </p:nvPicPr>
          <p:blipFill>
            <a:blip r:embed="rId6"/>
            <a:stretch>
              <a:fillRect/>
            </a:stretch>
          </p:blipFill>
          <p:spPr>
            <a:xfrm>
              <a:off x="184785" y="5957570"/>
              <a:ext cx="1771650" cy="764540"/>
            </a:xfrm>
            <a:prstGeom prst="rect">
              <a:avLst/>
            </a:prstGeom>
            <a:ln>
              <a:noFill/>
            </a:ln>
          </p:spPr>
        </p:pic>
        <p:pic>
          <p:nvPicPr>
            <p:cNvPr id="12" name="图片 11"/>
            <p:cNvPicPr>
              <a:picLocks noChangeAspect="1"/>
            </p:cNvPicPr>
            <p:nvPr userDrawn="1">
              <p:custDataLst>
                <p:tags r:id="rId7"/>
              </p:custDataLst>
            </p:nvPr>
          </p:nvPicPr>
          <p:blipFill>
            <a:blip r:embed="rId8"/>
            <a:stretch>
              <a:fillRect/>
            </a:stretch>
          </p:blipFill>
          <p:spPr>
            <a:xfrm flipH="1" flipV="1">
              <a:off x="1956435" y="5835650"/>
              <a:ext cx="741045" cy="345440"/>
            </a:xfrm>
            <a:prstGeom prst="rect">
              <a:avLst/>
            </a:prstGeom>
            <a:ln>
              <a:noFill/>
            </a:ln>
          </p:spPr>
        </p:pic>
      </p:grpSp>
      <p:sp>
        <p:nvSpPr>
          <p:cNvPr id="2" name="标题 1"/>
          <p:cNvSpPr>
            <a:spLocks noGrp="1"/>
          </p:cNvSpPr>
          <p:nvPr>
            <p:ph type="title"/>
            <p:custDataLst>
              <p:tags r:id="rId9"/>
            </p:custDataLst>
          </p:nvPr>
        </p:nvSpPr>
        <p:spPr>
          <a:xfrm>
            <a:off x="604800" y="669600"/>
            <a:ext cx="10976400" cy="56520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grpSp>
        <p:nvGrpSpPr>
          <p:cNvPr id="16" name="组合 15"/>
          <p:cNvGrpSpPr/>
          <p:nvPr userDrawn="1">
            <p:custDataLst>
              <p:tags r:id="rId4"/>
            </p:custDataLst>
          </p:nvPr>
        </p:nvGrpSpPr>
        <p:grpSpPr>
          <a:xfrm>
            <a:off x="10229388" y="115976"/>
            <a:ext cx="1853370" cy="601688"/>
            <a:chOff x="9814560" y="164465"/>
            <a:chExt cx="2192655" cy="711835"/>
          </a:xfrm>
        </p:grpSpPr>
        <p:pic>
          <p:nvPicPr>
            <p:cNvPr id="17" name="图片 16"/>
            <p:cNvPicPr>
              <a:picLocks noChangeAspect="1"/>
            </p:cNvPicPr>
            <p:nvPr userDrawn="1">
              <p:custDataLst>
                <p:tags r:id="rId5"/>
              </p:custDataLst>
            </p:nvPr>
          </p:nvPicPr>
          <p:blipFill>
            <a:blip r:embed="rId6"/>
            <a:stretch>
              <a:fillRect/>
            </a:stretch>
          </p:blipFill>
          <p:spPr>
            <a:xfrm>
              <a:off x="10479405" y="164465"/>
              <a:ext cx="1527810" cy="711835"/>
            </a:xfrm>
            <a:prstGeom prst="rect">
              <a:avLst/>
            </a:prstGeom>
            <a:ln>
              <a:noFill/>
            </a:ln>
          </p:spPr>
        </p:pic>
        <p:pic>
          <p:nvPicPr>
            <p:cNvPr id="18" name="图片 17"/>
            <p:cNvPicPr>
              <a:picLocks noChangeAspect="1"/>
            </p:cNvPicPr>
            <p:nvPr userDrawn="1">
              <p:custDataLst>
                <p:tags r:id="rId7"/>
              </p:custDataLst>
            </p:nvPr>
          </p:nvPicPr>
          <p:blipFill>
            <a:blip r:embed="rId8"/>
            <a:stretch>
              <a:fillRect/>
            </a:stretch>
          </p:blipFill>
          <p:spPr>
            <a:xfrm flipH="1" flipV="1">
              <a:off x="9814560" y="347980"/>
              <a:ext cx="741045" cy="345440"/>
            </a:xfrm>
            <a:prstGeom prst="rect">
              <a:avLst/>
            </a:prstGeom>
            <a:ln>
              <a:noFill/>
            </a:ln>
          </p:spPr>
        </p:pic>
      </p:grpSp>
      <p:sp>
        <p:nvSpPr>
          <p:cNvPr id="2" name="标题 1"/>
          <p:cNvSpPr>
            <a:spLocks noGrp="1"/>
          </p:cNvSpPr>
          <p:nvPr>
            <p:ph type="title"/>
            <p:custDataLst>
              <p:tags r:id="rId9"/>
            </p:custDataLst>
          </p:nvPr>
        </p:nvSpPr>
        <p:spPr>
          <a:xfrm>
            <a:off x="579600" y="237600"/>
            <a:ext cx="11037600" cy="441964"/>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隶书" panose="02010509060101010101" pitchFamily="49" charset="-122"/>
              </a:defRPr>
            </a:lvl1pPr>
            <a:lvl2pPr>
              <a:defRPr baseline="0">
                <a:solidFill>
                  <a:schemeClr val="tx1">
                    <a:lumMod val="85000"/>
                    <a:lumOff val="15000"/>
                  </a:schemeClr>
                </a:solidFill>
                <a:latin typeface="Arial" panose="020B0604020202020204" pitchFamily="34" charset="0"/>
                <a:ea typeface="隶书" panose="02010509060101010101" pitchFamily="49" charset="-122"/>
              </a:defRPr>
            </a:lvl2pPr>
            <a:lvl3pPr>
              <a:defRPr baseline="0">
                <a:solidFill>
                  <a:schemeClr val="tx1">
                    <a:lumMod val="85000"/>
                    <a:lumOff val="15000"/>
                  </a:schemeClr>
                </a:solidFill>
                <a:latin typeface="Arial" panose="020B0604020202020204" pitchFamily="34" charset="0"/>
                <a:ea typeface="隶书" panose="02010509060101010101" pitchFamily="49" charset="-122"/>
              </a:defRPr>
            </a:lvl3pPr>
            <a:lvl4pPr>
              <a:defRPr baseline="0">
                <a:solidFill>
                  <a:schemeClr val="tx1">
                    <a:lumMod val="85000"/>
                    <a:lumOff val="15000"/>
                  </a:schemeClr>
                </a:solidFill>
                <a:latin typeface="Arial" panose="020B0604020202020204" pitchFamily="34" charset="0"/>
                <a:ea typeface="隶书" panose="02010509060101010101" pitchFamily="49" charset="-122"/>
              </a:defRPr>
            </a:lvl4pPr>
            <a:lvl5pPr>
              <a:defRPr baseline="0">
                <a:solidFill>
                  <a:schemeClr val="tx1">
                    <a:lumMod val="85000"/>
                    <a:lumOff val="15000"/>
                  </a:schemeClr>
                </a:solidFill>
                <a:latin typeface="Arial" panose="020B0604020202020204" pitchFamily="34" charset="0"/>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隶书" panose="02010509060101010101" pitchFamily="49" charset="-122"/>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隶书" panose="02010509060101010101" pitchFamily="49" charset="-122"/>
              </a:defRPr>
            </a:lvl1pPr>
          </a:lstStyle>
          <a:p>
            <a:pPr lvl="0"/>
            <a:r>
              <a:rPr lang="zh-CN" altLang="en-US" dirty="0"/>
              <a:t>单击此处编辑母版文本样式</a:t>
            </a:r>
            <a:endParaRPr lang="zh-CN" altLang="en-US" dirty="0"/>
          </a:p>
        </p:txBody>
      </p:sp>
      <p:grpSp>
        <p:nvGrpSpPr>
          <p:cNvPr id="12" name="组合 11"/>
          <p:cNvGrpSpPr/>
          <p:nvPr userDrawn="1">
            <p:custDataLst>
              <p:tags r:id="rId9"/>
            </p:custDataLst>
          </p:nvPr>
        </p:nvGrpSpPr>
        <p:grpSpPr>
          <a:xfrm rot="5400000">
            <a:off x="10570210" y="3072765"/>
            <a:ext cx="2192655" cy="711835"/>
            <a:chOff x="9814560" y="164465"/>
            <a:chExt cx="2192655" cy="711835"/>
          </a:xfrm>
        </p:grpSpPr>
        <p:pic>
          <p:nvPicPr>
            <p:cNvPr id="13" name="图片 12"/>
            <p:cNvPicPr>
              <a:picLocks noChangeAspect="1"/>
            </p:cNvPicPr>
            <p:nvPr userDrawn="1">
              <p:custDataLst>
                <p:tags r:id="rId10"/>
              </p:custDataLst>
            </p:nvPr>
          </p:nvPicPr>
          <p:blipFill>
            <a:blip r:embed="rId11"/>
            <a:stretch>
              <a:fillRect/>
            </a:stretch>
          </p:blipFill>
          <p:spPr>
            <a:xfrm>
              <a:off x="10479405" y="164465"/>
              <a:ext cx="1527810" cy="711835"/>
            </a:xfrm>
            <a:prstGeom prst="rect">
              <a:avLst/>
            </a:prstGeom>
            <a:ln>
              <a:noFill/>
            </a:ln>
          </p:spPr>
        </p:pic>
        <p:pic>
          <p:nvPicPr>
            <p:cNvPr id="14" name="图片 13"/>
            <p:cNvPicPr>
              <a:picLocks noChangeAspect="1"/>
            </p:cNvPicPr>
            <p:nvPr userDrawn="1">
              <p:custDataLst>
                <p:tags r:id="rId12"/>
              </p:custDataLst>
            </p:nvPr>
          </p:nvPicPr>
          <p:blipFill>
            <a:blip r:embed="rId13"/>
            <a:stretch>
              <a:fillRect/>
            </a:stretch>
          </p:blipFill>
          <p:spPr>
            <a:xfrm flipH="1" flipV="1">
              <a:off x="9814560" y="347980"/>
              <a:ext cx="741045" cy="345440"/>
            </a:xfrm>
            <a:prstGeom prst="rect">
              <a:avLst/>
            </a:prstGeom>
            <a:ln>
              <a:noFill/>
            </a:ln>
          </p:spPr>
        </p:pic>
      </p:grpSp>
      <p:grpSp>
        <p:nvGrpSpPr>
          <p:cNvPr id="15" name="组合 14"/>
          <p:cNvGrpSpPr/>
          <p:nvPr userDrawn="1">
            <p:custDataLst>
              <p:tags r:id="rId14"/>
            </p:custDataLst>
          </p:nvPr>
        </p:nvGrpSpPr>
        <p:grpSpPr>
          <a:xfrm rot="5400000" flipH="1" flipV="1">
            <a:off x="-613410" y="3073400"/>
            <a:ext cx="2192655" cy="711835"/>
            <a:chOff x="9814560" y="164465"/>
            <a:chExt cx="2192655" cy="711835"/>
          </a:xfrm>
        </p:grpSpPr>
        <p:pic>
          <p:nvPicPr>
            <p:cNvPr id="16" name="图片 15"/>
            <p:cNvPicPr>
              <a:picLocks noChangeAspect="1"/>
            </p:cNvPicPr>
            <p:nvPr userDrawn="1">
              <p:custDataLst>
                <p:tags r:id="rId15"/>
              </p:custDataLst>
            </p:nvPr>
          </p:nvPicPr>
          <p:blipFill>
            <a:blip r:embed="rId11"/>
            <a:stretch>
              <a:fillRect/>
            </a:stretch>
          </p:blipFill>
          <p:spPr>
            <a:xfrm>
              <a:off x="10479405" y="164465"/>
              <a:ext cx="1527810" cy="711835"/>
            </a:xfrm>
            <a:prstGeom prst="rect">
              <a:avLst/>
            </a:prstGeom>
            <a:ln>
              <a:noFill/>
            </a:ln>
          </p:spPr>
        </p:pic>
        <p:pic>
          <p:nvPicPr>
            <p:cNvPr id="17" name="图片 16"/>
            <p:cNvPicPr>
              <a:picLocks noChangeAspect="1"/>
            </p:cNvPicPr>
            <p:nvPr userDrawn="1">
              <p:custDataLst>
                <p:tags r:id="rId16"/>
              </p:custDataLst>
            </p:nvPr>
          </p:nvPicPr>
          <p:blipFill>
            <a:blip r:embed="rId13"/>
            <a:stretch>
              <a:fillRect/>
            </a:stretch>
          </p:blipFill>
          <p:spPr>
            <a:xfrm flipH="1" flipV="1">
              <a:off x="9814560" y="347980"/>
              <a:ext cx="741045" cy="345440"/>
            </a:xfrm>
            <a:prstGeom prst="rect">
              <a:avLst/>
            </a:prstGeom>
            <a:ln>
              <a:noFill/>
            </a:ln>
          </p:spPr>
        </p:pic>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slideLayout" Target="../slideLayouts/slideLayout13.xml"/><Relationship Id="rId19" Type="http://schemas.openxmlformats.org/officeDocument/2006/relationships/tags" Target="../tags/tag18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20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11"/>
          <p:cNvSpPr>
            <a:spLocks noGrp="1"/>
          </p:cNvSpPr>
          <p:nvPr>
            <p:ph type="body" sz="quarter" idx="13"/>
            <p:custDataLst>
              <p:tags r:id="rId1"/>
            </p:custDataLst>
          </p:nvPr>
        </p:nvSpPr>
        <p:spPr>
          <a:xfrm>
            <a:off x="8892114" y="1613275"/>
            <a:ext cx="1643063" cy="458459"/>
          </a:xfrm>
        </p:spPr>
        <p:txBody>
          <a:bodyPr/>
          <a:p>
            <a:r>
              <a:rPr lang="zh-CN" altLang="en-US" dirty="0">
                <a:solidFill>
                  <a:schemeClr val="dk1">
                    <a:lumMod val="85000"/>
                    <a:lumOff val="15000"/>
                  </a:schemeClr>
                </a:solidFill>
              </a:rPr>
              <a:t>第四组</a:t>
            </a:r>
            <a:endParaRPr lang="zh-CN" altLang="en-US" dirty="0">
              <a:solidFill>
                <a:schemeClr val="dk1">
                  <a:lumMod val="85000"/>
                  <a:lumOff val="15000"/>
                </a:schemeClr>
              </a:solidFill>
            </a:endParaRPr>
          </a:p>
        </p:txBody>
      </p:sp>
      <p:sp>
        <p:nvSpPr>
          <p:cNvPr id="8" name="标题 7"/>
          <p:cNvSpPr>
            <a:spLocks noGrp="1"/>
          </p:cNvSpPr>
          <p:nvPr>
            <p:ph type="ctrTitle"/>
            <p:custDataLst>
              <p:tags r:id="rId2"/>
            </p:custDataLst>
          </p:nvPr>
        </p:nvSpPr>
        <p:spPr>
          <a:xfrm>
            <a:off x="2796540" y="645795"/>
            <a:ext cx="6603365" cy="967740"/>
          </a:xfrm>
          <a:effectLst>
            <a:innerShdw blurRad="63500" dist="50800" dir="18900000">
              <a:prstClr val="black">
                <a:alpha val="50000"/>
              </a:prstClr>
            </a:innerShdw>
            <a:reflection blurRad="6350" stA="50000" endA="300" endPos="38500" dist="50800" dir="5400000" sy="-100000" algn="bl" rotWithShape="0"/>
          </a:effectLst>
        </p:spPr>
        <p:txBody>
          <a:bodyPr>
            <a:normAutofit/>
          </a:bodyPr>
          <a:p>
            <a:r>
              <a:rPr lang="en-US" altLang="zh-CN" sz="4000" i="1" dirty="0">
                <a:solidFill>
                  <a:schemeClr val="accent1">
                    <a:lumMod val="75000"/>
                  </a:schemeClr>
                </a:solidFill>
              </a:rPr>
              <a:t>READING CIRCLES</a:t>
            </a:r>
            <a:endParaRPr lang="en-US" altLang="zh-CN" sz="4000" i="1" dirty="0">
              <a:solidFill>
                <a:schemeClr val="accent1">
                  <a:lumMod val="75000"/>
                </a:schemeClr>
              </a:solidFill>
            </a:endParaRPr>
          </a:p>
        </p:txBody>
      </p:sp>
      <p:sp>
        <p:nvSpPr>
          <p:cNvPr id="11" name="副标题 10"/>
          <p:cNvSpPr>
            <a:spLocks noGrp="1"/>
          </p:cNvSpPr>
          <p:nvPr>
            <p:ph type="subTitle" idx="1"/>
            <p:custDataLst>
              <p:tags r:id="rId3"/>
            </p:custDataLst>
          </p:nvPr>
        </p:nvSpPr>
        <p:spPr>
          <a:xfrm>
            <a:off x="2794635" y="2258060"/>
            <a:ext cx="6605905" cy="3589655"/>
          </a:xfrm>
        </p:spPr>
        <p:txBody>
          <a:bodyPr/>
          <a:p>
            <a:r>
              <a:rPr lang="en-US" altLang="zh-CN" sz="1600" dirty="0">
                <a:solidFill>
                  <a:schemeClr val="dk1">
                    <a:lumMod val="85000"/>
                    <a:lumOff val="15000"/>
                  </a:schemeClr>
                </a:solidFill>
              </a:rPr>
              <a:t>                                                                      </a:t>
            </a:r>
            <a:endParaRPr lang="zh-CN" altLang="en-US" sz="1600" dirty="0">
              <a:solidFill>
                <a:schemeClr val="dk1">
                  <a:lumMod val="85000"/>
                  <a:lumOff val="15000"/>
                </a:schemeClr>
              </a:solidFill>
            </a:endParaRPr>
          </a:p>
          <a:p>
            <a:r>
              <a:rPr lang="en-US" altLang="zh-CN" sz="1600" dirty="0">
                <a:solidFill>
                  <a:schemeClr val="dk1">
                    <a:lumMod val="85000"/>
                    <a:lumOff val="15000"/>
                  </a:schemeClr>
                </a:solidFill>
              </a:rPr>
              <a:t>DISCUSSION LEADER:</a:t>
            </a:r>
            <a:r>
              <a:rPr lang="zh-CN" altLang="en-US" sz="1600" dirty="0">
                <a:solidFill>
                  <a:schemeClr val="dk1">
                    <a:lumMod val="85000"/>
                    <a:lumOff val="15000"/>
                  </a:schemeClr>
                </a:solidFill>
              </a:rPr>
              <a:t>梁浩铂</a:t>
            </a:r>
            <a:endParaRPr lang="en-US" altLang="zh-CN" sz="1600" dirty="0">
              <a:solidFill>
                <a:schemeClr val="dk1">
                  <a:lumMod val="85000"/>
                  <a:lumOff val="15000"/>
                </a:schemeClr>
              </a:solidFill>
            </a:endParaRPr>
          </a:p>
          <a:p>
            <a:r>
              <a:rPr lang="en-US" altLang="zh-CN" sz="1600" dirty="0">
                <a:solidFill>
                  <a:schemeClr val="dk1">
                    <a:lumMod val="85000"/>
                    <a:lumOff val="15000"/>
                  </a:schemeClr>
                </a:solidFill>
              </a:rPr>
              <a:t>SUMMARIZER:</a:t>
            </a:r>
            <a:r>
              <a:rPr lang="zh-CN" altLang="en-US" sz="1600" dirty="0">
                <a:solidFill>
                  <a:schemeClr val="dk1">
                    <a:lumMod val="85000"/>
                    <a:lumOff val="15000"/>
                  </a:schemeClr>
                </a:solidFill>
              </a:rPr>
              <a:t>塔什罕</a:t>
            </a:r>
            <a:endParaRPr lang="en-US" altLang="zh-CN" sz="1600" dirty="0">
              <a:solidFill>
                <a:schemeClr val="dk1">
                  <a:lumMod val="85000"/>
                  <a:lumOff val="15000"/>
                </a:schemeClr>
              </a:solidFill>
            </a:endParaRPr>
          </a:p>
          <a:p>
            <a:r>
              <a:rPr lang="en-US" altLang="zh-CN" sz="1600" dirty="0">
                <a:solidFill>
                  <a:schemeClr val="dk1">
                    <a:lumMod val="85000"/>
                    <a:lumOff val="15000"/>
                  </a:schemeClr>
                </a:solidFill>
              </a:rPr>
              <a:t>CONNECTOR:</a:t>
            </a:r>
            <a:r>
              <a:rPr lang="zh-CN" altLang="en-US" sz="1600" dirty="0">
                <a:solidFill>
                  <a:schemeClr val="dk1">
                    <a:lumMod val="85000"/>
                    <a:lumOff val="15000"/>
                  </a:schemeClr>
                </a:solidFill>
              </a:rPr>
              <a:t>何承沛</a:t>
            </a:r>
            <a:endParaRPr lang="en-US" altLang="zh-CN" sz="1600" dirty="0">
              <a:solidFill>
                <a:schemeClr val="dk1">
                  <a:lumMod val="85000"/>
                  <a:lumOff val="15000"/>
                </a:schemeClr>
              </a:solidFill>
            </a:endParaRPr>
          </a:p>
          <a:p>
            <a:r>
              <a:rPr lang="en-US" altLang="zh-CN" sz="1600" dirty="0">
                <a:solidFill>
                  <a:schemeClr val="dk1">
                    <a:lumMod val="85000"/>
                    <a:lumOff val="15000"/>
                  </a:schemeClr>
                </a:solidFill>
              </a:rPr>
              <a:t>WORD MASTER:</a:t>
            </a:r>
            <a:r>
              <a:rPr lang="zh-CN" altLang="en-US" sz="1600" dirty="0">
                <a:solidFill>
                  <a:schemeClr val="dk1">
                    <a:lumMod val="85000"/>
                    <a:lumOff val="15000"/>
                  </a:schemeClr>
                </a:solidFill>
              </a:rPr>
              <a:t>迪达尔</a:t>
            </a:r>
            <a:endParaRPr lang="en-US" altLang="zh-CN" sz="1600" dirty="0">
              <a:solidFill>
                <a:schemeClr val="dk1">
                  <a:lumMod val="85000"/>
                  <a:lumOff val="15000"/>
                </a:schemeClr>
              </a:solidFill>
            </a:endParaRPr>
          </a:p>
          <a:p>
            <a:r>
              <a:rPr lang="en-US" altLang="zh-CN" sz="1600" dirty="0">
                <a:solidFill>
                  <a:schemeClr val="dk1">
                    <a:lumMod val="85000"/>
                    <a:lumOff val="15000"/>
                  </a:schemeClr>
                </a:solidFill>
              </a:rPr>
              <a:t>PASSAGE PERSON:</a:t>
            </a:r>
            <a:r>
              <a:rPr lang="zh-CN" altLang="en-US" sz="1600" dirty="0">
                <a:solidFill>
                  <a:schemeClr val="dk1">
                    <a:lumMod val="85000"/>
                    <a:lumOff val="15000"/>
                  </a:schemeClr>
                </a:solidFill>
              </a:rPr>
              <a:t>郭章豪</a:t>
            </a:r>
            <a:endParaRPr lang="en-US" altLang="zh-CN" sz="1600" dirty="0">
              <a:solidFill>
                <a:schemeClr val="dk1">
                  <a:lumMod val="85000"/>
                  <a:lumOff val="15000"/>
                </a:schemeClr>
              </a:solidFill>
            </a:endParaRPr>
          </a:p>
          <a:p>
            <a:r>
              <a:rPr lang="en-US" altLang="zh-CN" sz="1600" dirty="0">
                <a:solidFill>
                  <a:schemeClr val="dk1">
                    <a:lumMod val="85000"/>
                    <a:lumOff val="15000"/>
                  </a:schemeClr>
                </a:solidFill>
              </a:rPr>
              <a:t>CULTURN COLLECTOR:</a:t>
            </a:r>
            <a:r>
              <a:rPr lang="zh-CN" altLang="en-US" sz="1600" dirty="0">
                <a:solidFill>
                  <a:schemeClr val="dk1">
                    <a:lumMod val="85000"/>
                    <a:lumOff val="15000"/>
                  </a:schemeClr>
                </a:solidFill>
              </a:rPr>
              <a:t>李鑫</a:t>
            </a:r>
            <a:endParaRPr lang="zh-CN" altLang="en-US" sz="1600" dirty="0">
              <a:solidFill>
                <a:schemeClr val="dk1">
                  <a:lumMod val="85000"/>
                  <a:lumOff val="15000"/>
                </a:schemeClr>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6"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strips(downLeft)">
                                      <p:cBhvr>
                                        <p:cTn id="10" dur="500"/>
                                        <p:tgtEl>
                                          <p:spTgt spid="12">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amond(in)">
                                      <p:cBhvr>
                                        <p:cTn id="13" dur="20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amond(in)">
                                      <p:cBhvr>
                                        <p:cTn id="18" dur="2000"/>
                                        <p:tgtEl>
                                          <p:spTgt spid="11">
                                            <p:txEl>
                                              <p:pRg st="1" end="1"/>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diamond(in)">
                                      <p:cBhvr>
                                        <p:cTn id="21" dur="2000"/>
                                        <p:tgtEl>
                                          <p:spTgt spid="11">
                                            <p:txEl>
                                              <p:pRg st="2" end="2"/>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1">
                                            <p:txEl>
                                              <p:pRg st="3" end="3"/>
                                            </p:txEl>
                                          </p:spTgt>
                                        </p:tgtEl>
                                        <p:attrNameLst>
                                          <p:attrName>style.visibility</p:attrName>
                                        </p:attrNameLst>
                                      </p:cBhvr>
                                      <p:to>
                                        <p:strVal val="visible"/>
                                      </p:to>
                                    </p:set>
                                    <p:animEffect transition="in" filter="diamond(in)">
                                      <p:cBhvr>
                                        <p:cTn id="24" dur="2000"/>
                                        <p:tgtEl>
                                          <p:spTgt spid="11">
                                            <p:txEl>
                                              <p:pRg st="3" end="3"/>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diamond(in)">
                                      <p:cBhvr>
                                        <p:cTn id="27" dur="2000"/>
                                        <p:tgtEl>
                                          <p:spTgt spid="11">
                                            <p:txEl>
                                              <p:pRg st="4" end="4"/>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diamond(in)">
                                      <p:cBhvr>
                                        <p:cTn id="30" dur="2000"/>
                                        <p:tgtEl>
                                          <p:spTgt spid="11">
                                            <p:txEl>
                                              <p:pRg st="5" end="5"/>
                                            </p:txEl>
                                          </p:spTgt>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Effect transition="in" filter="diamond(in)">
                                      <p:cBhvr>
                                        <p:cTn id="33" dur="20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6" animBg="1"/>
      <p:bldP spid="11" grpId="0" uiExpand="1" build="p"/>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680720"/>
          </a:xfrm>
        </p:spPr>
        <p:txBody>
          <a:bodyPr>
            <a:normAutofit fontScale="90000"/>
          </a:bodyPr>
          <a:p>
            <a:r>
              <a:rPr lang="en-US" altLang="zh-CN"/>
              <a:t>                                          Culture collector</a:t>
            </a:r>
            <a:br>
              <a:rPr lang="en-US" altLang="zh-CN"/>
            </a:br>
            <a:r>
              <a:rPr lang="en-US" altLang="zh-CN"/>
              <a:t>                                                                             --</a:t>
            </a:r>
            <a:r>
              <a:t>李鑫</a:t>
            </a:r>
          </a:p>
        </p:txBody>
      </p:sp>
      <p:sp>
        <p:nvSpPr>
          <p:cNvPr id="3" name="内容占位符 2"/>
          <p:cNvSpPr>
            <a:spLocks noGrp="1"/>
          </p:cNvSpPr>
          <p:nvPr>
            <p:ph idx="1"/>
          </p:nvPr>
        </p:nvSpPr>
        <p:spPr>
          <a:xfrm>
            <a:off x="669925" y="1123950"/>
            <a:ext cx="10852150" cy="2837180"/>
          </a:xfrm>
        </p:spPr>
        <p:txBody>
          <a:bodyPr>
            <a:normAutofit/>
          </a:bodyPr>
          <a:p>
            <a:r>
              <a:rPr lang="en-US" altLang="zh-CN" sz="1555"/>
              <a:t>My cultural collection(differences and similarities）</a:t>
            </a:r>
            <a:endParaRPr lang="en-US" altLang="zh-CN" sz="1555"/>
          </a:p>
          <a:p>
            <a:r>
              <a:rPr lang="en-US" altLang="zh-CN" sz="1555"/>
              <a:t>1</a:t>
            </a:r>
            <a:r>
              <a:rPr sz="1555"/>
              <a:t>、</a:t>
            </a:r>
            <a:r>
              <a:rPr lang="en-US" altLang="zh-CN" sz="1555"/>
              <a:t>page 91 lines 1:</a:t>
            </a:r>
            <a:endParaRPr lang="en-US" altLang="zh-CN" sz="1555"/>
          </a:p>
          <a:p>
            <a:r>
              <a:rPr lang="en-US" altLang="zh-CN" sz="1555"/>
              <a:t>From the lines,we have kown what the definition of hero is.That's both victims and survivors of all kinds of difficulties and tragedies.In our cultures,so does it.But it has a wider significance.Just like worker who work hard for building the nation development,teather who make a contribution to cultivate personnel for the nation.Though they don't great thing like saving people,but they are heroes.</a:t>
            </a:r>
            <a:endParaRPr lang="en-US" altLang="zh-CN" sz="1555"/>
          </a:p>
          <a:p>
            <a:endParaRPr lang="en-US" altLang="zh-CN"/>
          </a:p>
          <a:p>
            <a:endParaRPr lang="en-US" altLang="zh-CN"/>
          </a:p>
        </p:txBody>
      </p:sp>
      <p:sp>
        <p:nvSpPr>
          <p:cNvPr id="5" name="文本框 4"/>
          <p:cNvSpPr txBox="1"/>
          <p:nvPr/>
        </p:nvSpPr>
        <p:spPr>
          <a:xfrm>
            <a:off x="669925" y="3605530"/>
            <a:ext cx="10857865" cy="146621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555" spc="150">
                <a:solidFill>
                  <a:schemeClr val="tx1">
                    <a:lumMod val="85000"/>
                    <a:lumOff val="15000"/>
                  </a:schemeClr>
                </a:solidFill>
                <a:uFillTx/>
                <a:latin typeface="Arial" panose="020B0604020202020204" pitchFamily="34" charset="0"/>
                <a:ea typeface="隶书" panose="02010509060101010101" pitchFamily="49" charset="-122"/>
                <a:sym typeface="+mn-ea"/>
              </a:rPr>
              <a:t>2、page 93 lines 13 :</a:t>
            </a:r>
            <a:endParaRPr lang="en-US" altLang="zh-CN" sz="1555"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555" spc="150">
                <a:solidFill>
                  <a:schemeClr val="tx1">
                    <a:lumMod val="85000"/>
                    <a:lumOff val="15000"/>
                  </a:schemeClr>
                </a:solidFill>
                <a:uFillTx/>
                <a:latin typeface="Arial" panose="020B0604020202020204" pitchFamily="34" charset="0"/>
                <a:ea typeface="隶书" panose="02010509060101010101" pitchFamily="49" charset="-122"/>
                <a:sym typeface="+mn-ea"/>
              </a:rPr>
              <a:t> I just find the similarities between our own culture and the cluture in the story.We honor the heroes not only how moves is the effort that they did,but also we can be inspired by them.In the future,we can act heroically when caught up in extraordinary.</a:t>
            </a:r>
            <a:endParaRPr lang="zh-CN" altLang="en-US"/>
          </a:p>
        </p:txBody>
      </p:sp>
      <p:sp>
        <p:nvSpPr>
          <p:cNvPr id="6" name="文本框 5"/>
          <p:cNvSpPr txBox="1"/>
          <p:nvPr/>
        </p:nvSpPr>
        <p:spPr>
          <a:xfrm>
            <a:off x="669925" y="5071745"/>
            <a:ext cx="10897235" cy="1687830"/>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sym typeface="+mn-ea"/>
              </a:rPr>
              <a:t>Questions:</a:t>
            </a:r>
            <a:endPar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sym typeface="+mn-ea"/>
              </a:rPr>
              <a:t>1、Please ask who is the hero you met?</a:t>
            </a:r>
            <a:endPar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sym typeface="+mn-ea"/>
              </a:rPr>
              <a:t>2、 As students of the university,how to become a "hero"?</a:t>
            </a:r>
            <a:endParaRPr lang="en-US" altLang="zh-CN" sz="1555" b="1" spc="150">
              <a:solidFill>
                <a:schemeClr val="tx1">
                  <a:lumMod val="85000"/>
                  <a:lumOff val="15000"/>
                </a:schemeClr>
              </a:solidFill>
              <a:uFillTx/>
              <a:latin typeface="Arial" panose="020B0604020202020204" pitchFamily="34" charset="0"/>
              <a:ea typeface="隶书" panose="02010509060101010101" pitchFamily="49" charset="-122"/>
            </a:endParaRPr>
          </a:p>
          <a:p>
            <a:endParaRPr lang="zh-CN" altLang="en-US" b="1"/>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5" grpId="0"/>
      <p:bldP spid="5" grpId="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4340"/>
            <a:ext cx="10852150" cy="735330"/>
          </a:xfrm>
        </p:spPr>
        <p:txBody>
          <a:bodyPr>
            <a:normAutofit fontScale="90000"/>
          </a:bodyPr>
          <a:p>
            <a:r>
              <a:rPr lang="en-US" altLang="zh-CN"/>
              <a:t>                                             Summarizer</a:t>
            </a:r>
            <a:br>
              <a:rPr lang="en-US" altLang="zh-CN"/>
            </a:br>
            <a:r>
              <a:rPr lang="en-US" altLang="zh-CN"/>
              <a:t>                                                                           --</a:t>
            </a:r>
            <a:r>
              <a:t>塔什罕</a:t>
            </a:r>
          </a:p>
        </p:txBody>
      </p:sp>
      <p:sp>
        <p:nvSpPr>
          <p:cNvPr id="3" name="内容占位符 2"/>
          <p:cNvSpPr>
            <a:spLocks noGrp="1"/>
          </p:cNvSpPr>
          <p:nvPr>
            <p:ph idx="1"/>
          </p:nvPr>
        </p:nvSpPr>
        <p:spPr>
          <a:xfrm>
            <a:off x="669925" y="1170305"/>
            <a:ext cx="10852150" cy="2072005"/>
          </a:xfrm>
        </p:spPr>
        <p:txBody>
          <a:bodyPr/>
          <a:p>
            <a:r>
              <a:rPr lang="en-US" altLang="zh-CN"/>
              <a:t>My key points:</a:t>
            </a:r>
            <a:endParaRPr lang="en-US" altLang="zh-CN"/>
          </a:p>
          <a:p>
            <a:r>
              <a:rPr lang="en-US" altLang="zh-CN"/>
              <a:t>M</a:t>
            </a:r>
            <a:r>
              <a:rPr lang="en-US" altLang="zh-CN"/>
              <a:t>ain events:</a:t>
            </a:r>
            <a:endParaRPr lang="en-US" altLang="zh-CN"/>
          </a:p>
          <a:p>
            <a:r>
              <a:rPr lang="en-US" altLang="zh-CN"/>
              <a:t>①In the days subsequent to a mass shooting in Tucson, Arizona, Daniel Hernandez courageously ran through the danger to save the life of one of the victims.</a:t>
            </a:r>
            <a:endParaRPr lang="en-US" altLang="zh-CN"/>
          </a:p>
          <a:p>
            <a:endParaRPr lang="en-US" altLang="zh-CN"/>
          </a:p>
          <a:p>
            <a:endParaRPr lang="en-US" altLang="zh-CN"/>
          </a:p>
          <a:p>
            <a:pPr marL="0" indent="0">
              <a:buNone/>
            </a:pPr>
            <a:endParaRPr lang="en-US" altLang="zh-CN"/>
          </a:p>
        </p:txBody>
      </p:sp>
      <p:sp>
        <p:nvSpPr>
          <p:cNvPr id="4" name="文本框 3"/>
          <p:cNvSpPr txBox="1"/>
          <p:nvPr/>
        </p:nvSpPr>
        <p:spPr>
          <a:xfrm>
            <a:off x="669925" y="2927350"/>
            <a:ext cx="10897235" cy="41084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②Dory gave his life for his wife</a:t>
            </a:r>
            <a:endParaRPr lang="zh-CN" altLang="en-US"/>
          </a:p>
        </p:txBody>
      </p:sp>
      <p:sp>
        <p:nvSpPr>
          <p:cNvPr id="5" name="文本框 4"/>
          <p:cNvSpPr txBox="1"/>
          <p:nvPr/>
        </p:nvSpPr>
        <p:spPr>
          <a:xfrm>
            <a:off x="669925" y="3451860"/>
            <a:ext cx="10553700" cy="105092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③Sgt. Russell moved quickly to protect other from harm. he tried to stop a drunk driver in a stolen stolensnowplow with only his police outomobile and his goodwill to help others. Sadly, he was killed in the effort.</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p:txBody>
      </p:sp>
      <p:sp>
        <p:nvSpPr>
          <p:cNvPr id="6" name="文本框 5"/>
          <p:cNvSpPr txBox="1"/>
          <p:nvPr/>
        </p:nvSpPr>
        <p:spPr>
          <a:xfrm>
            <a:off x="669925" y="4616450"/>
            <a:ext cx="10416540" cy="105092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④Nelson Mandela emerged after 27years of jail, he made the choice not to be bitter, and worked hard as South Africa's first black president to establish harmony and helped society reconcile its conflicted past.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P spid="4" grpId="1"/>
      <p:bldP spid="5" grpId="0"/>
      <p:bldP spid="5" grpId="1"/>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a:xfrm>
            <a:off x="669925" y="952500"/>
            <a:ext cx="10852150" cy="1867535"/>
          </a:xfrm>
        </p:spPr>
        <p:txBody>
          <a:bodyPr/>
          <a:p>
            <a:r>
              <a:rPr lang="en-US" altLang="zh-CN">
                <a:sym typeface="+mn-ea"/>
              </a:rPr>
              <a:t>Characters:</a:t>
            </a:r>
            <a:endParaRPr lang="en-US" altLang="zh-CN">
              <a:sym typeface="+mn-ea"/>
            </a:endParaRPr>
          </a:p>
          <a:p>
            <a:r>
              <a:rPr lang="en-US" altLang="zh-CN">
                <a:sym typeface="+mn-ea"/>
              </a:rPr>
              <a:t> Daniel hernandez </a:t>
            </a:r>
            <a:r>
              <a:rPr>
                <a:sym typeface="+mn-ea"/>
              </a:rPr>
              <a:t>、</a:t>
            </a:r>
            <a:r>
              <a:rPr lang="en-US" altLang="zh-CN">
                <a:sym typeface="+mn-ea"/>
              </a:rPr>
              <a:t>  Dory </a:t>
            </a:r>
            <a:r>
              <a:rPr>
                <a:sym typeface="+mn-ea"/>
              </a:rPr>
              <a:t>、</a:t>
            </a:r>
            <a:r>
              <a:rPr lang="en-US" altLang="zh-CN">
                <a:sym typeface="+mn-ea"/>
              </a:rPr>
              <a:t>  Sgt. Russell (Ryan Russell) </a:t>
            </a:r>
            <a:r>
              <a:rPr>
                <a:sym typeface="+mn-ea"/>
              </a:rPr>
              <a:t>、</a:t>
            </a:r>
            <a:r>
              <a:rPr lang="en-US" altLang="zh-CN">
                <a:sym typeface="+mn-ea"/>
              </a:rPr>
              <a:t> Nelson Mandela </a:t>
            </a:r>
            <a:r>
              <a:rPr>
                <a:sym typeface="+mn-ea"/>
              </a:rPr>
              <a:t>、</a:t>
            </a:r>
            <a:endParaRPr lang="en-US" altLang="zh-CN">
              <a:sym typeface="+mn-ea"/>
            </a:endParaRPr>
          </a:p>
          <a:p>
            <a:r>
              <a:rPr lang="en-US" altLang="zh-CN">
                <a:sym typeface="+mn-ea"/>
              </a:rPr>
              <a:t>  everyday heroes </a:t>
            </a:r>
            <a:endParaRPr lang="zh-CN" altLang="en-US"/>
          </a:p>
        </p:txBody>
      </p:sp>
      <p:sp>
        <p:nvSpPr>
          <p:cNvPr id="4" name="文本框 3"/>
          <p:cNvSpPr txBox="1"/>
          <p:nvPr/>
        </p:nvSpPr>
        <p:spPr>
          <a:xfrm>
            <a:off x="669925" y="3006725"/>
            <a:ext cx="10965815" cy="286448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My summary:</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There are civilian heroes, who acted instinctively with courage and grace when caught up in extraordinary circumstances.It used to be that the word hero  was reserved for those who performed acts of distinct courage beyand the call of duty. A soldier who runs   through gunfire to rescue other military personnel is seen as a hero. But today, our heres are average men and   women,"evenydlay heres" to whom we can relate,peoplelike us. Therefore, we should do our job well in our daily life and strive to be everyday hero!</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85750" indent="-285750"/>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effectLst>
            <a:glow rad="139700">
              <a:schemeClr val="accent4">
                <a:satMod val="175000"/>
                <a:alpha val="40000"/>
              </a:schemeClr>
            </a:glow>
            <a:outerShdw blurRad="76200" dir="18900000" sy="23000" kx="-1200000" algn="bl" rotWithShape="0">
              <a:prstClr val="black">
                <a:alpha val="20000"/>
              </a:prstClr>
            </a:outerShdw>
            <a:reflection blurRad="6350" stA="50000" endA="300" endPos="55500" dist="50800" dir="5400000" sy="-100000" algn="bl" rotWithShape="0"/>
          </a:effectLst>
        </p:spPr>
        <p:txBody>
          <a:bodyPr>
            <a:normAutofit/>
          </a:bodyPr>
          <a:p>
            <a:r>
              <a:rPr lang="en-US" altLang="zh-CN" sz="8000" i="1">
                <a:gradFill>
                  <a:gsLst>
                    <a:gs pos="100000">
                      <a:srgbClr val="545454"/>
                    </a:gs>
                    <a:gs pos="1000">
                      <a:srgbClr val="E7E9E6"/>
                    </a:gs>
                  </a:gsLst>
                  <a:lin scaled="1"/>
                </a:gradFill>
              </a:rPr>
              <a:t>THANKS</a:t>
            </a:r>
            <a:endParaRPr lang="en-US" altLang="zh-CN" sz="8000" i="1">
              <a:gradFill>
                <a:gsLst>
                  <a:gs pos="100000">
                    <a:srgbClr val="545454"/>
                  </a:gs>
                  <a:gs pos="1000">
                    <a:srgbClr val="E7E9E6"/>
                  </a:gs>
                </a:gsLst>
                <a:lin scaled="1"/>
              </a:gra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748280" y="2396490"/>
            <a:ext cx="6695440" cy="1861820"/>
          </a:xfrm>
        </p:spPr>
        <p:txBody>
          <a:bodyPr>
            <a:normAutofit/>
          </a:bodyPr>
          <a:p>
            <a:r>
              <a:rPr lang="en-US" altLang="zh-CN" sz="4800" i="1">
                <a:gradFill>
                  <a:gsLst>
                    <a:gs pos="0">
                      <a:srgbClr val="012D86"/>
                    </a:gs>
                    <a:gs pos="100000">
                      <a:srgbClr val="0E2557"/>
                    </a:gs>
                  </a:gsLst>
                  <a:lin scaled="0"/>
                </a:gradFill>
                <a:effectLst>
                  <a:outerShdw blurRad="50800" dist="38100" dir="18900000" algn="bl" rotWithShape="0">
                    <a:prstClr val="black">
                      <a:alpha val="40000"/>
                    </a:prstClr>
                  </a:outerShdw>
                </a:effectLst>
                <a:sym typeface="+mn-ea"/>
              </a:rPr>
              <a:t>Heroes </a:t>
            </a:r>
            <a:r>
              <a:rPr lang="en-US" altLang="zh-CN" sz="4800" i="1">
                <a:gradFill>
                  <a:gsLst>
                    <a:gs pos="0">
                      <a:srgbClr val="012D86"/>
                    </a:gs>
                    <a:gs pos="100000">
                      <a:srgbClr val="0E2557"/>
                    </a:gs>
                  </a:gsLst>
                  <a:lin scaled="0"/>
                </a:gradFill>
                <a:effectLst>
                  <a:outerShdw blurRad="50800" dist="38100" dir="18900000" algn="bl" rotWithShape="0">
                    <a:prstClr val="black">
                      <a:alpha val="40000"/>
                    </a:prstClr>
                  </a:outerShdw>
                </a:effectLst>
              </a:rPr>
              <a:t>among us!</a:t>
            </a:r>
            <a:endParaRPr lang="en-US" altLang="zh-CN" sz="4800" i="1">
              <a:gradFill>
                <a:gsLst>
                  <a:gs pos="0">
                    <a:srgbClr val="012D86"/>
                  </a:gs>
                  <a:gs pos="100000">
                    <a:srgbClr val="0E2557"/>
                  </a:gs>
                </a:gsLst>
                <a:lin scaled="0"/>
              </a:gradFill>
              <a:effectLst>
                <a:outerShdw blurRad="50800" dist="38100" dir="18900000" algn="bl" rotWithShape="0">
                  <a:prstClr val="black">
                    <a:alpha val="40000"/>
                  </a:prst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22910"/>
            <a:ext cx="10852150" cy="807720"/>
          </a:xfrm>
        </p:spPr>
        <p:txBody>
          <a:bodyPr>
            <a:normAutofit fontScale="90000"/>
          </a:bodyPr>
          <a:p>
            <a:r>
              <a:rPr lang="en-US" altLang="zh-CN"/>
              <a:t>                                      Discussion leader</a:t>
            </a:r>
            <a:br>
              <a:rPr lang="en-US" altLang="zh-CN"/>
            </a:br>
            <a:r>
              <a:rPr lang="en-US" altLang="zh-CN"/>
              <a:t>                                                                             --</a:t>
            </a:r>
            <a:r>
              <a:t>梁浩铂</a:t>
            </a:r>
          </a:p>
        </p:txBody>
      </p:sp>
      <p:sp>
        <p:nvSpPr>
          <p:cNvPr id="3" name="内容占位符 2"/>
          <p:cNvSpPr>
            <a:spLocks noGrp="1"/>
          </p:cNvSpPr>
          <p:nvPr>
            <p:ph idx="1"/>
          </p:nvPr>
        </p:nvSpPr>
        <p:spPr>
          <a:xfrm>
            <a:off x="669925" y="1297940"/>
            <a:ext cx="10852150" cy="5043170"/>
          </a:xfrm>
        </p:spPr>
        <p:txBody>
          <a:bodyPr/>
          <a:p>
            <a:r>
              <a:rPr lang="en-US" altLang="zh-CN"/>
              <a:t>My questions:</a:t>
            </a:r>
            <a:endParaRPr lang="en-US" altLang="zh-CN"/>
          </a:p>
          <a:p>
            <a:r>
              <a:rPr lang="en-US" altLang="zh-CN"/>
              <a:t>1</a:t>
            </a:r>
            <a:r>
              <a:t>、</a:t>
            </a:r>
            <a:r>
              <a:rPr lang="en-US" altLang="zh-CN"/>
              <a:t>What is the topic of this article?</a:t>
            </a:r>
            <a:endParaRPr lang="en-US" altLang="zh-CN"/>
          </a:p>
          <a:p/>
          <a:p>
            <a:r>
              <a:rPr lang="en-US" altLang="zh-CN"/>
              <a:t>2</a:t>
            </a:r>
            <a:r>
              <a:t>、</a:t>
            </a:r>
            <a:r>
              <a:rPr lang="en-US" altLang="zh-CN"/>
              <a:t>How mang things are described in t</a:t>
            </a:r>
            <a:r>
              <a:t>his article</a:t>
            </a:r>
            <a:r>
              <a:rPr lang="en-US" altLang="zh-CN"/>
              <a:t>?And </a:t>
            </a:r>
            <a:r>
              <a:rPr lang="en-US" altLang="zh-CN"/>
              <a:t>which thing is the most unforgettable as for you?</a:t>
            </a:r>
            <a:endParaRPr lang="en-US" altLang="zh-CN"/>
          </a:p>
          <a:p>
            <a:endParaRPr lang="en-US" altLang="zh-CN"/>
          </a:p>
          <a:p>
            <a:r>
              <a:rPr lang="en-US" altLang="zh-CN"/>
              <a:t>3</a:t>
            </a:r>
            <a:r>
              <a:t>、</a:t>
            </a:r>
            <a:r>
              <a:rPr lang="en-US" altLang="zh-CN"/>
              <a:t>What do you think of the hero in the past and the everyday hero?</a:t>
            </a:r>
            <a:endParaRPr lang="en-US" altLang="zh-CN"/>
          </a:p>
          <a:p/>
          <a:p>
            <a:r>
              <a:rPr lang="en-US" altLang="zh-CN"/>
              <a:t>4</a:t>
            </a:r>
            <a:r>
              <a:t>、</a:t>
            </a:r>
            <a:r>
              <a:rPr>
                <a:sym typeface="+mn-ea"/>
              </a:rPr>
              <a:t>Who can be called a hero</a:t>
            </a:r>
            <a:r>
              <a:rPr lang="en-US" altLang="zh-CN">
                <a:sym typeface="+mn-ea"/>
              </a:rPr>
              <a:t> in our country?</a:t>
            </a:r>
            <a:endParaRPr lang="en-US" altLang="zh-CN">
              <a:sym typeface="+mn-ea"/>
            </a:endParaRPr>
          </a:p>
          <a:p>
            <a:pPr marL="0" indent="0">
              <a:buNone/>
            </a:pPr>
          </a:p>
          <a:p>
            <a:r>
              <a:rPr lang="en-US" altLang="zh-CN"/>
              <a:t>5</a:t>
            </a:r>
            <a:r>
              <a:t>、</a:t>
            </a:r>
            <a:r>
              <a:rPr lang="en-US" altLang="zh-CN"/>
              <a:t>Can you be a hero when cricumstances call on us to act heroically?</a:t>
            </a:r>
            <a:endParaRPr lang="en-US" altLang="zh-CN"/>
          </a:p>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671830"/>
          </a:xfrm>
        </p:spPr>
        <p:txBody>
          <a:bodyPr>
            <a:normAutofit fontScale="90000"/>
          </a:bodyPr>
          <a:p>
            <a:r>
              <a:rPr lang="en-US" altLang="zh-CN"/>
              <a:t>                                           Word master</a:t>
            </a:r>
            <a:br>
              <a:rPr lang="en-US" altLang="zh-CN"/>
            </a:br>
            <a:r>
              <a:rPr lang="en-US" altLang="zh-CN"/>
              <a:t>                                                                                    --</a:t>
            </a:r>
            <a:r>
              <a:t>迪达尔</a:t>
            </a:r>
          </a:p>
        </p:txBody>
      </p:sp>
      <p:sp>
        <p:nvSpPr>
          <p:cNvPr id="3" name="内容占位符 2"/>
          <p:cNvSpPr>
            <a:spLocks noGrp="1"/>
          </p:cNvSpPr>
          <p:nvPr>
            <p:ph idx="1"/>
          </p:nvPr>
        </p:nvSpPr>
        <p:spPr>
          <a:xfrm>
            <a:off x="669925" y="1182370"/>
            <a:ext cx="10852150" cy="2399030"/>
          </a:xfrm>
        </p:spPr>
        <p:txBody>
          <a:bodyPr>
            <a:normAutofit/>
          </a:bodyPr>
          <a:p>
            <a:r>
              <a:rPr lang="en-US" altLang="zh-CN"/>
              <a:t>My words                          meaning of the word                  reason for choosing the word  </a:t>
            </a:r>
            <a:endParaRPr lang="en-US" altLang="zh-CN"/>
          </a:p>
          <a:p>
            <a:r>
              <a:rPr lang="en-US" altLang="zh-CN"/>
              <a:t>hero                                       n. 英雄                              This article focuses on this word.</a:t>
            </a:r>
            <a:endParaRPr lang="en-US" altLang="zh-CN"/>
          </a:p>
          <a:p>
            <a:r>
              <a:rPr lang="en-US" altLang="zh-CN"/>
              <a:t>page:91                                                                  </a:t>
            </a:r>
            <a:endParaRPr lang="en-US" altLang="zh-CN"/>
          </a:p>
          <a:p>
            <a:r>
              <a:rPr lang="en-US" altLang="zh-CN"/>
              <a:t>line:1</a:t>
            </a:r>
            <a:endParaRPr lang="en-US" altLang="zh-CN"/>
          </a:p>
          <a:p>
            <a:endParaRPr lang="en-US" altLang="zh-CN"/>
          </a:p>
          <a:p>
            <a:endParaRPr lang="en-US" altLang="zh-CN"/>
          </a:p>
          <a:p>
            <a:endParaRPr lang="en-US" altLang="zh-CN"/>
          </a:p>
          <a:p>
            <a:endParaRPr lang="en-US" altLang="zh-CN"/>
          </a:p>
        </p:txBody>
      </p:sp>
      <p:sp>
        <p:nvSpPr>
          <p:cNvPr id="4" name="文本框 3"/>
          <p:cNvSpPr txBox="1"/>
          <p:nvPr/>
        </p:nvSpPr>
        <p:spPr>
          <a:xfrm>
            <a:off x="669925" y="3865880"/>
            <a:ext cx="11181080" cy="130746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tragedy                      n. 悲剧性事件；惨剧；悲剧（作品）     It gives us a clearer definition of the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page:91</a:t>
            </a: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                                                                           word hero. It makes the sentence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line:3  </a:t>
            </a: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                                                                              description more vivid.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1</a:t>
            </a:r>
            <a:endParaRPr lang="en-US" altLang="zh-CN"/>
          </a:p>
        </p:txBody>
      </p:sp>
      <p:sp>
        <p:nvSpPr>
          <p:cNvPr id="3" name="内容占位符 2"/>
          <p:cNvSpPr>
            <a:spLocks noGrp="1"/>
          </p:cNvSpPr>
          <p:nvPr>
            <p:ph idx="1"/>
          </p:nvPr>
        </p:nvSpPr>
        <p:spPr>
          <a:xfrm>
            <a:off x="669925" y="885190"/>
            <a:ext cx="10852150" cy="1976755"/>
          </a:xfrm>
        </p:spPr>
        <p:txBody>
          <a:bodyPr>
            <a:normAutofit lnSpcReduction="10000"/>
          </a:bodyPr>
          <a:p>
            <a:r>
              <a:rPr lang="en-US" altLang="zh-CN">
                <a:sym typeface="+mn-ea"/>
              </a:rPr>
              <a:t>subsequent                        a. 随后的；继…之后的               It makes readers grasp the time of</a:t>
            </a:r>
            <a:endParaRPr lang="en-US" altLang="zh-CN">
              <a:sym typeface="+mn-ea"/>
            </a:endParaRPr>
          </a:p>
          <a:p>
            <a:r>
              <a:rPr lang="en-US" altLang="zh-CN">
                <a:sym typeface="+mn-ea"/>
              </a:rPr>
              <a:t>page:91                                                                          subsequent events more specifically.</a:t>
            </a:r>
            <a:endParaRPr lang="en-US" altLang="zh-CN">
              <a:sym typeface="+mn-ea"/>
            </a:endParaRPr>
          </a:p>
          <a:p>
            <a:r>
              <a:rPr lang="en-US" altLang="zh-CN">
                <a:sym typeface="+mn-ea"/>
              </a:rPr>
              <a:t>line:4                                                                              It makes the sentence connection  </a:t>
            </a:r>
            <a:r>
              <a:rPr lang="en-US" altLang="zh-CN"/>
              <a:t>                                                                                       </a:t>
            </a:r>
            <a:endParaRPr lang="en-US" altLang="zh-CN"/>
          </a:p>
          <a:p>
            <a:r>
              <a:rPr lang="en-US" altLang="zh-CN"/>
              <a:t>                                                                                      of the article more natural.</a:t>
            </a:r>
            <a:endParaRPr lang="en-US" altLang="zh-CN"/>
          </a:p>
          <a:p>
            <a:endParaRPr lang="zh-CN" altLang="en-US"/>
          </a:p>
        </p:txBody>
      </p:sp>
      <p:sp>
        <p:nvSpPr>
          <p:cNvPr id="4" name="文本框 3"/>
          <p:cNvSpPr txBox="1"/>
          <p:nvPr/>
        </p:nvSpPr>
        <p:spPr>
          <a:xfrm>
            <a:off x="673735" y="2927985"/>
            <a:ext cx="10848340" cy="1795780"/>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solemnly                            adv. 严肃地；庄严地        It makes readers feel the atmosphere at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  page:92                                                              that time.It makes the sentence description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 line:9                                                                    more vivid.</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endParaRPr>
          </a:p>
          <a:p>
            <a:pPr marL="228600" indent="-228600" algn="l">
              <a:lnSpc>
                <a:spcPct val="130000"/>
              </a:lnSpc>
              <a:spcBef>
                <a:spcPts val="0"/>
              </a:spcBef>
              <a:spcAft>
                <a:spcPts val="1000"/>
              </a:spcAft>
              <a:buClrTx/>
              <a:buSzTx/>
              <a:buFont typeface="Arial" panose="020B0604020202020204" pitchFamily="34" charset="0"/>
              <a:buChar char="•"/>
            </a:pPr>
            <a:endParaRPr lang="zh-CN" altLang="en-US"/>
          </a:p>
        </p:txBody>
      </p:sp>
      <p:sp>
        <p:nvSpPr>
          <p:cNvPr id="5" name="文本框 4"/>
          <p:cNvSpPr txBox="1"/>
          <p:nvPr/>
        </p:nvSpPr>
        <p:spPr>
          <a:xfrm>
            <a:off x="669925" y="4478020"/>
            <a:ext cx="10828655" cy="171259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involve                             vt. 涉及；包含；                 I think we should master this word.</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page:93                               鼓励…参与                     It makes the description of the article               </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endParaRPr>
          </a:p>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line:7                                                                       more appropriate.</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endParaRPr>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707390"/>
          </a:xfrm>
        </p:spPr>
        <p:txBody>
          <a:bodyPr>
            <a:normAutofit fontScale="90000"/>
          </a:bodyPr>
          <a:p>
            <a:r>
              <a:rPr lang="en-US" altLang="zh-CN"/>
              <a:t>                                           Passage person</a:t>
            </a:r>
            <a:br>
              <a:rPr lang="en-US" altLang="zh-CN"/>
            </a:br>
            <a:r>
              <a:rPr lang="en-US" altLang="zh-CN"/>
              <a:t>                                                                                --</a:t>
            </a:r>
            <a:r>
              <a:t>郭章豪</a:t>
            </a:r>
          </a:p>
        </p:txBody>
      </p:sp>
      <p:sp>
        <p:nvSpPr>
          <p:cNvPr id="3" name="内容占位符 2"/>
          <p:cNvSpPr>
            <a:spLocks noGrp="1"/>
          </p:cNvSpPr>
          <p:nvPr>
            <p:ph idx="1"/>
          </p:nvPr>
        </p:nvSpPr>
        <p:spPr>
          <a:xfrm>
            <a:off x="669925" y="1150620"/>
            <a:ext cx="10852150" cy="5190490"/>
          </a:xfrm>
        </p:spPr>
        <p:txBody>
          <a:bodyPr/>
          <a:p>
            <a:r>
              <a:rPr lang="en-US" altLang="zh-CN"/>
              <a:t>My passages:</a:t>
            </a:r>
            <a:endParaRPr lang="en-US" altLang="zh-CN"/>
          </a:p>
          <a:p>
            <a:r>
              <a:rPr lang="en-US" altLang="zh-CN"/>
              <a:t>page:       lines:   </a:t>
            </a:r>
            <a:endParaRPr lang="en-US" altLang="zh-CN"/>
          </a:p>
          <a:p>
            <a:r>
              <a:rPr lang="en-US" altLang="zh-CN"/>
              <a:t>Paragraph 1</a:t>
            </a:r>
            <a:endParaRPr lang="en-US" altLang="zh-CN"/>
          </a:p>
          <a:p>
            <a:endParaRPr lang="en-US" altLang="zh-CN"/>
          </a:p>
          <a:p>
            <a:r>
              <a:rPr lang="en-US" altLang="zh-CN"/>
              <a:t>reasons for choosing the passage:</a:t>
            </a:r>
            <a:endParaRPr lang="en-US" altLang="zh-CN"/>
          </a:p>
          <a:p>
            <a:r>
              <a:rPr lang="en-US" altLang="zh-CN"/>
              <a:t>  It points out the theme of this article and leads to the following.</a:t>
            </a:r>
            <a:endParaRPr lang="en-US" altLang="zh-CN"/>
          </a:p>
          <a:p>
            <a:endParaRPr lang="en-US" altLang="zh-CN"/>
          </a:p>
          <a:p>
            <a:r>
              <a:rPr lang="en-US" altLang="zh-CN"/>
              <a:t>questions about the passage:</a:t>
            </a:r>
            <a:endParaRPr lang="en-US" altLang="zh-CN"/>
          </a:p>
          <a:p>
            <a:r>
              <a:rPr lang="en-US" altLang="zh-CN"/>
              <a:t>  What is heroism?</a:t>
            </a:r>
            <a:endParaRPr lang="en-US" altLang="zh-CN"/>
          </a:p>
          <a:p>
            <a:r>
              <a:rPr lang="en-US" altLang="zh-CN"/>
              <a:t>  What are the heroes among us?</a:t>
            </a:r>
            <a:endParaRPr lang="en-US" altLang="zh-CN"/>
          </a:p>
          <a:p>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7" end="7"/>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p:cTn id="3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8" end="8"/>
                                            </p:txEl>
                                          </p:spTgt>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p:cTn id="35"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p>
            <a:endParaRPr lang="en-US" altLang="zh-CN">
              <a:sym typeface="+mn-ea"/>
            </a:endParaRPr>
          </a:p>
          <a:p>
            <a:r>
              <a:rPr lang="en-US" altLang="zh-CN">
                <a:sym typeface="+mn-ea"/>
              </a:rPr>
              <a:t>page:      lines:   </a:t>
            </a:r>
            <a:endParaRPr lang="en-US" altLang="zh-CN"/>
          </a:p>
          <a:p>
            <a:r>
              <a:rPr lang="en-US" altLang="zh-CN">
                <a:sym typeface="+mn-ea"/>
              </a:rPr>
              <a:t>Paragraph 4</a:t>
            </a:r>
            <a:endParaRPr lang="en-US" altLang="zh-CN">
              <a:sym typeface="+mn-ea"/>
            </a:endParaRPr>
          </a:p>
          <a:p>
            <a:endParaRPr lang="en-US" altLang="zh-CN">
              <a:sym typeface="+mn-ea"/>
            </a:endParaRPr>
          </a:p>
          <a:p>
            <a:r>
              <a:rPr lang="en-US" altLang="zh-CN">
                <a:sym typeface="+mn-ea"/>
              </a:rPr>
              <a:t>reasons for choosing the passage:</a:t>
            </a:r>
            <a:endParaRPr lang="en-US" altLang="zh-CN">
              <a:sym typeface="+mn-ea"/>
            </a:endParaRPr>
          </a:p>
          <a:p>
            <a:r>
              <a:rPr lang="en-US" altLang="zh-CN">
                <a:sym typeface="+mn-ea"/>
              </a:rPr>
              <a:t>  It says that even ordinary people can instinctively become heroes with courage and grace in dangerous situations.</a:t>
            </a:r>
            <a:endParaRPr lang="en-US" altLang="zh-CN">
              <a:sym typeface="+mn-ea"/>
            </a:endParaRPr>
          </a:p>
          <a:p>
            <a:endParaRPr lang="en-US" altLang="zh-CN">
              <a:sym typeface="+mn-ea"/>
            </a:endParaRPr>
          </a:p>
          <a:p>
            <a:r>
              <a:rPr lang="en-US" altLang="zh-CN">
                <a:sym typeface="+mn-ea"/>
              </a:rPr>
              <a:t>questions about the passage:</a:t>
            </a:r>
            <a:endParaRPr lang="en-US" altLang="zh-CN"/>
          </a:p>
          <a:p>
            <a:r>
              <a:rPr lang="zh-CN" altLang="en-US"/>
              <a:t>  What can we ordinary students do in extraordinary circumstances?</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4" end="4"/>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5" end="5"/>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7" end="7"/>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p>
            <a:endParaRPr lang="en-US" altLang="zh-CN">
              <a:sym typeface="+mn-ea"/>
            </a:endParaRPr>
          </a:p>
          <a:p>
            <a:r>
              <a:rPr lang="en-US" altLang="zh-CN">
                <a:sym typeface="+mn-ea"/>
              </a:rPr>
              <a:t>page:      lines:   </a:t>
            </a:r>
            <a:endParaRPr lang="en-US" altLang="zh-CN"/>
          </a:p>
          <a:p>
            <a:r>
              <a:rPr lang="en-US" altLang="zh-CN">
                <a:sym typeface="+mn-ea"/>
              </a:rPr>
              <a:t> Paragraph 13</a:t>
            </a:r>
            <a:endParaRPr lang="en-US" altLang="zh-CN">
              <a:sym typeface="+mn-ea"/>
            </a:endParaRPr>
          </a:p>
          <a:p>
            <a:endParaRPr lang="en-US" altLang="zh-CN">
              <a:sym typeface="+mn-ea"/>
            </a:endParaRPr>
          </a:p>
          <a:p>
            <a:r>
              <a:rPr lang="en-US" altLang="zh-CN">
                <a:sym typeface="+mn-ea"/>
              </a:rPr>
              <a:t>reasons for choosing the passage:</a:t>
            </a:r>
            <a:endParaRPr lang="en-US" altLang="zh-CN">
              <a:sym typeface="+mn-ea"/>
            </a:endParaRPr>
          </a:p>
          <a:p>
            <a:r>
              <a:rPr lang="en-US" altLang="zh-CN">
                <a:sym typeface="+mn-ea"/>
              </a:rPr>
              <a:t> It encourages us to be heroes in our lives.</a:t>
            </a:r>
            <a:endParaRPr lang="en-US" altLang="zh-CN">
              <a:sym typeface="+mn-ea"/>
            </a:endParaRPr>
          </a:p>
          <a:p>
            <a:endParaRPr lang="en-US" altLang="zh-CN">
              <a:sym typeface="+mn-ea"/>
            </a:endParaRPr>
          </a:p>
          <a:p>
            <a:r>
              <a:rPr lang="en-US" altLang="zh-CN">
                <a:sym typeface="+mn-ea"/>
              </a:rPr>
              <a:t>questions about the passage:</a:t>
            </a:r>
            <a:endParaRPr lang="en-US" altLang="zh-CN"/>
          </a:p>
          <a:p>
            <a:r>
              <a:rPr lang="zh-CN" altLang="en-US"/>
              <a:t>  What can we do to help others while fulfilling our duties?</a:t>
            </a:r>
            <a:endParaRPr lang="zh-CN" altLang="en-US"/>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4" end="4"/>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5" end="5"/>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7" end="7"/>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707390"/>
          </a:xfrm>
        </p:spPr>
        <p:txBody>
          <a:bodyPr>
            <a:normAutofit fontScale="90000"/>
          </a:bodyPr>
          <a:p>
            <a:r>
              <a:rPr lang="en-US" altLang="zh-CN"/>
              <a:t>                                             Connector</a:t>
            </a:r>
            <a:br>
              <a:rPr lang="en-US" altLang="zh-CN"/>
            </a:br>
            <a:r>
              <a:rPr lang="en-US" altLang="zh-CN"/>
              <a:t>                                                                                     --</a:t>
            </a:r>
            <a:r>
              <a:t>何承沛</a:t>
            </a:r>
          </a:p>
        </p:txBody>
      </p:sp>
      <p:sp>
        <p:nvSpPr>
          <p:cNvPr id="3" name="内容占位符 2"/>
          <p:cNvSpPr>
            <a:spLocks noGrp="1"/>
          </p:cNvSpPr>
          <p:nvPr>
            <p:ph idx="1"/>
          </p:nvPr>
        </p:nvSpPr>
        <p:spPr>
          <a:xfrm>
            <a:off x="669925" y="1286510"/>
            <a:ext cx="10852150" cy="2416175"/>
          </a:xfrm>
        </p:spPr>
        <p:txBody>
          <a:bodyPr/>
          <a:p>
            <a:r>
              <a:rPr lang="en-US" altLang="zh-CN"/>
              <a:t>M</a:t>
            </a:r>
            <a:r>
              <a:rPr lang="en-US" altLang="zh-CN"/>
              <a:t>y connections:</a:t>
            </a:r>
            <a:endParaRPr lang="en-US" altLang="zh-CN"/>
          </a:p>
          <a:p>
            <a:r>
              <a:t>In my opinion,there are three points related to our real life.</a:t>
            </a:r>
          </a:p>
          <a:p>
            <a:r>
              <a:t>First,the article tells us that Daniel Hernandez and Dory Stoddard who are called civilian heroes protected and helped others desperately in the Tucson shooting.In the meantime,we have civilian heroes like them in daily life.For example ,Mrs.Li who is a teacher were hit by car and lost her life for saving her students.They all deserve our respect.</a:t>
            </a:r>
          </a:p>
          <a:p/>
        </p:txBody>
      </p:sp>
      <p:sp>
        <p:nvSpPr>
          <p:cNvPr id="4" name="文本框 3"/>
          <p:cNvSpPr txBox="1"/>
          <p:nvPr/>
        </p:nvSpPr>
        <p:spPr>
          <a:xfrm>
            <a:off x="689610" y="3623945"/>
            <a:ext cx="10927080" cy="137096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The second one is the first rspoders.In the article,in order to stop the drunk driver,Sergeant Ryan Russell was killed unluckily.In reality,for sake of the safety of the people,first reponders did not hesitate to sacrifice their young lives,such as fireman,doctor,flood-fighter and so on.They are all heroes in our minds.</a:t>
            </a:r>
            <a:endParaRPr lang="zh-CN" altLang="en-US"/>
          </a:p>
        </p:txBody>
      </p:sp>
      <p:sp>
        <p:nvSpPr>
          <p:cNvPr id="5" name="文本框 4"/>
          <p:cNvSpPr txBox="1"/>
          <p:nvPr/>
        </p:nvSpPr>
        <p:spPr>
          <a:xfrm>
            <a:off x="669925" y="5094605"/>
            <a:ext cx="10946765" cy="1136015"/>
          </a:xfrm>
          <a:prstGeom prst="rect">
            <a:avLst/>
          </a:prstGeom>
          <a:noFill/>
        </p:spPr>
        <p:txBody>
          <a:bodyPr wrap="square" rtlCol="0">
            <a:spAutoFit/>
          </a:bodyPr>
          <a:p>
            <a:pPr marL="228600" indent="-228600" algn="l">
              <a:lnSpc>
                <a:spcPct val="130000"/>
              </a:lnSpc>
              <a:spcBef>
                <a:spcPts val="0"/>
              </a:spcBef>
              <a:spcAft>
                <a:spcPts val="1000"/>
              </a:spcAft>
              <a:buClrTx/>
              <a:buSzTx/>
              <a:buFont typeface="Arial" panose="020B0604020202020204" pitchFamily="34" charset="0"/>
              <a:buChar char="•"/>
            </a:pPr>
            <a:r>
              <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rPr>
              <a:t>Eventually,Whether in reality or in the article, we should admire heroes. Inspired by their deeds, we believe that ordinary people can do extraordinary things and everyone can become heroes.</a:t>
            </a:r>
            <a:endParaRPr lang="en-US" altLang="zh-CN" sz="1600" spc="150">
              <a:solidFill>
                <a:schemeClr val="tx1">
                  <a:lumMod val="85000"/>
                  <a:lumOff val="15000"/>
                </a:schemeClr>
              </a:solidFill>
              <a:uFillTx/>
              <a:latin typeface="Arial" panose="020B0604020202020204" pitchFamily="34" charset="0"/>
              <a:ea typeface="隶书" panose="02010509060101010101" pitchFamily="49" charset="-122"/>
              <a:sym typeface="+mn-ea"/>
            </a:endParaRPr>
          </a:p>
          <a:p>
            <a:pPr marL="285750" indent="-285750"/>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000" fill="hold">
                                          <p:stCondLst>
                                            <p:cond delay="0"/>
                                          </p:stCondLst>
                                        </p:cTn>
                                        <p:tgtEl>
                                          <p:spTgt spid="3">
                                            <p:txEl>
                                              <p:pRg st="0" end="0"/>
                                            </p:txEl>
                                          </p:spTgt>
                                        </p:tgtEl>
                                        <p:attrNameLst>
                                          <p:attrName>style.visibility</p:attrName>
                                        </p:attrNameLst>
                                      </p:cBhvr>
                                      <p:to>
                                        <p:strVal val="visible"/>
                                      </p:to>
                                    </p:set>
                                    <p:animEffect transition="in" filter="plus(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000" fill="hold">
                                          <p:stCondLst>
                                            <p:cond delay="0"/>
                                          </p:stCondLst>
                                        </p:cTn>
                                        <p:tgtEl>
                                          <p:spTgt spid="3">
                                            <p:txEl>
                                              <p:pRg st="1" end="1"/>
                                            </p:txEl>
                                          </p:spTgt>
                                        </p:tgtEl>
                                        <p:attrNameLst>
                                          <p:attrName>style.visibility</p:attrName>
                                        </p:attrNameLst>
                                      </p:cBhvr>
                                      <p:to>
                                        <p:strVal val="visible"/>
                                      </p:to>
                                    </p:set>
                                    <p:animEffect transition="in" filter="plus(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000" fill="hold">
                                          <p:stCondLst>
                                            <p:cond delay="0"/>
                                          </p:stCondLst>
                                        </p:cTn>
                                        <p:tgtEl>
                                          <p:spTgt spid="3">
                                            <p:txEl>
                                              <p:pRg st="2" end="2"/>
                                            </p:txEl>
                                          </p:spTgt>
                                        </p:tgtEl>
                                        <p:attrNameLst>
                                          <p:attrName>style.visibility</p:attrName>
                                        </p:attrNameLst>
                                      </p:cBhvr>
                                      <p:to>
                                        <p:strVal val="visible"/>
                                      </p:to>
                                    </p:set>
                                    <p:animEffect transition="in" filter="plus(i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000" fill="hold">
                                          <p:stCondLst>
                                            <p:cond delay="0"/>
                                          </p:stCondLst>
                                        </p:cTn>
                                        <p:tgtEl>
                                          <p:spTgt spid="4"/>
                                        </p:tgtEl>
                                        <p:attrNameLst>
                                          <p:attrName>style.visibility</p:attrName>
                                        </p:attrNameLst>
                                      </p:cBhvr>
                                      <p:to>
                                        <p:strVal val="visible"/>
                                      </p:to>
                                    </p:set>
                                    <p:animEffect transition="in" filter="plus(in)">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000" fill="hold">
                                          <p:stCondLst>
                                            <p:cond delay="0"/>
                                          </p:stCondLst>
                                        </p:cTn>
                                        <p:tgtEl>
                                          <p:spTgt spid="5"/>
                                        </p:tgtEl>
                                        <p:attrNameLst>
                                          <p:attrName>style.visibility</p:attrName>
                                        </p:attrNameLst>
                                      </p:cBhvr>
                                      <p:to>
                                        <p:strVal val="visible"/>
                                      </p:to>
                                    </p:set>
                                    <p:animEffect transition="in" filter="plus(in)">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P spid="4" grpId="1"/>
      <p:bldP spid="5" grpId="0"/>
      <p:bldP spid="5"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20.xml><?xml version="1.0" encoding="utf-8"?>
<p:tagLst xmlns:p="http://schemas.openxmlformats.org/presentationml/2006/main">
  <p:tag name="KSO_WM_SLIDE_BACKGROUND_TYPE" val="frame"/>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3.xml><?xml version="1.0" encoding="utf-8"?>
<p:tagLst xmlns:p="http://schemas.openxmlformats.org/presentationml/2006/main">
  <p:tag name="KSO_WM_SLIDE_BACKGROUND_TYPE" val="frame"/>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SLIDE_BACKGROUND_TYPE" val="bel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SLIDE_BACKGROUND_TYPE" val="belt"/>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94"/>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94"/>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594"/>
  <p:tag name="KSO_WM_TEMPLATE_THUMBS_INDEX" val="1、4、9、10、11、12、13、14、15、16、17、18"/>
</p:tagLst>
</file>

<file path=ppt/tags/tag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2594_1*b*2"/>
  <p:tag name="KSO_WM_TEMPLATE_CATEGORY" val="custom"/>
  <p:tag name="KSO_WM_TEMPLATE_INDEX" val="20202594"/>
  <p:tag name="KSO_WM_UNIT_LAYERLEVEL" val="1"/>
  <p:tag name="KSO_WM_TAG_VERSION" val="1.0"/>
  <p:tag name="KSO_WM_UNIT_PRESET_TEXT" val="2019.03.03"/>
  <p:tag name="KSO_WM_UNIT_VALUE" val="7"/>
  <p:tag name="KSO_WM_UNIT_TEXT_FILL_FORE_SCHEMECOLOR_INDEX_BRIGHTNESS" val="0.15"/>
  <p:tag name="KSO_WM_UNIT_TEXT_FILL_FORE_SCHEMECOLOR_INDEX" val="13"/>
  <p:tag name="KSO_WM_UNIT_TEXT_FILL_TYPE" val="1"/>
</p:tagLst>
</file>

<file path=ppt/tags/tag192.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UNIT_ID" val="custom20202594_1*a*1"/>
  <p:tag name="KSO_WM_TEMPLATE_CATEGORY" val="custom"/>
  <p:tag name="KSO_WM_TEMPLATE_INDEX" val="20202594"/>
  <p:tag name="KSO_WM_UNIT_LAYERLEVEL" val="1"/>
  <p:tag name="KSO_WM_TAG_VERSION" val="1.0"/>
  <p:tag name="KSO_WM_UNIT_PRESET_TEXT" val="一纸江南"/>
</p:tagLst>
</file>

<file path=ppt/tags/tag19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2594_1*b*1"/>
  <p:tag name="KSO_WM_TEMPLATE_CATEGORY" val="custom"/>
  <p:tag name="KSO_WM_TEMPLATE_INDEX" val="20202594"/>
  <p:tag name="KSO_WM_UNIT_LAYERLEVEL" val="1"/>
  <p:tag name="KSO_WM_TAG_VERSION" val="1.0"/>
  <p:tag name="KSO_WM_UNIT_PRESET_TEXT" val="单击此处添加您的副标题"/>
  <p:tag name="KSO_WM_UNIT_VALUE" val="21"/>
  <p:tag name="KSO_WM_UNIT_TEXT_FILL_FORE_SCHEMECOLOR_INDEX_BRIGHTNESS" val="0.15"/>
  <p:tag name="KSO_WM_UNIT_TEXT_FILL_FORE_SCHEMECOLOR_INDEX" val="13"/>
  <p:tag name="KSO_WM_UNIT_TEXT_FILL_TYPE" val="1"/>
</p:tagLst>
</file>

<file path=ppt/tags/tag194.xml><?xml version="1.0" encoding="utf-8"?>
<p:tagLst xmlns:p="http://schemas.openxmlformats.org/presentationml/2006/main">
  <p:tag name="KSO_WM_SLIDE_ID" val="custom20202594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594"/>
  <p:tag name="KSO_WM_SLIDE_TYPE" val="title"/>
  <p:tag name="KSO_WM_SLIDE_SUBTYPE" val="pureTxt"/>
  <p:tag name="KSO_WM_SLIDE_LAYOUT" val="a_b"/>
  <p:tag name="KSO_WM_SLIDE_LAYOUT_CNT" val="1_2"/>
  <p:tag name="KSO_WM_TEMPLATE_THUMBS_INDEX" val="1、4、9、10、11、12、13、14、15、16、17、18"/>
  <p:tag name="KSO_WM_TEMPLATE_MASTER_THUMB_INDEX" val="12"/>
</p:tagLst>
</file>

<file path=ppt/tags/tag195.xml><?xml version="1.0" encoding="utf-8"?>
<p:tagLst xmlns:p="http://schemas.openxmlformats.org/presentationml/2006/main">
  <p:tag name="KSO_WM_BEAUTIFY_FLAG" val="#wm#"/>
  <p:tag name="KSO_WM_TEMPLATE_CATEGORY" val="custom"/>
  <p:tag name="KSO_WM_TEMPLATE_INDEX" val="20202594"/>
</p:tagLst>
</file>

<file path=ppt/tags/tag196.xml><?xml version="1.0" encoding="utf-8"?>
<p:tagLst xmlns:p="http://schemas.openxmlformats.org/presentationml/2006/main">
  <p:tag name="KSO_WM_BEAUTIFY_FLAG" val="#wm#"/>
  <p:tag name="KSO_WM_TEMPLATE_CATEGORY" val="custom"/>
  <p:tag name="KSO_WM_TEMPLATE_INDEX" val="20202594"/>
</p:tagLst>
</file>

<file path=ppt/tags/tag197.xml><?xml version="1.0" encoding="utf-8"?>
<p:tagLst xmlns:p="http://schemas.openxmlformats.org/presentationml/2006/main">
  <p:tag name="KSO_WM_BEAUTIFY_FLAG" val="#wm#"/>
  <p:tag name="KSO_WM_TEMPLATE_CATEGORY" val="custom"/>
  <p:tag name="KSO_WM_TEMPLATE_INDEX" val="20202594"/>
</p:tagLst>
</file>

<file path=ppt/tags/tag198.xml><?xml version="1.0" encoding="utf-8"?>
<p:tagLst xmlns:p="http://schemas.openxmlformats.org/presentationml/2006/main">
  <p:tag name="KSO_WM_BEAUTIFY_FLAG" val="#wm#"/>
  <p:tag name="KSO_WM_TEMPLATE_CATEGORY" val="custom"/>
  <p:tag name="KSO_WM_TEMPLATE_INDEX" val="20202594"/>
</p:tagLst>
</file>

<file path=ppt/tags/tag199.xml><?xml version="1.0" encoding="utf-8"?>
<p:tagLst xmlns:p="http://schemas.openxmlformats.org/presentationml/2006/main">
  <p:tag name="KSO_WM_BEAUTIFY_FLAG" val="#wm#"/>
  <p:tag name="KSO_WM_TEMPLATE_CATEGORY" val="custom"/>
  <p:tag name="KSO_WM_TEMPLATE_INDEX" val="2020259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2594"/>
</p:tagLst>
</file>

<file path=ppt/tags/tag201.xml><?xml version="1.0" encoding="utf-8"?>
<p:tagLst xmlns:p="http://schemas.openxmlformats.org/presentationml/2006/main">
  <p:tag name="KSO_WM_BEAUTIFY_FLAG" val="#wm#"/>
  <p:tag name="KSO_WM_TEMPLATE_CATEGORY" val="custom"/>
  <p:tag name="KSO_WM_TEMPLATE_INDEX" val="20202594"/>
</p:tagLst>
</file>

<file path=ppt/tags/tag202.xml><?xml version="1.0" encoding="utf-8"?>
<p:tagLst xmlns:p="http://schemas.openxmlformats.org/presentationml/2006/main">
  <p:tag name="KSO_WM_BEAUTIFY_FLAG" val="#wm#"/>
  <p:tag name="KSO_WM_TEMPLATE_CATEGORY" val="custom"/>
  <p:tag name="KSO_WM_TEMPLATE_INDEX" val="20202594"/>
</p:tagLst>
</file>

<file path=ppt/tags/tag203.xml><?xml version="1.0" encoding="utf-8"?>
<p:tagLst xmlns:p="http://schemas.openxmlformats.org/presentationml/2006/main">
  <p:tag name="KSO_WM_BEAUTIFY_FLAG" val="#wm#"/>
  <p:tag name="KSO_WM_TEMPLATE_CATEGORY" val="custom"/>
  <p:tag name="KSO_WM_TEMPLATE_INDEX" val="20202594"/>
</p:tagLst>
</file>

<file path=ppt/tags/tag204.xml><?xml version="1.0" encoding="utf-8"?>
<p:tagLst xmlns:p="http://schemas.openxmlformats.org/presentationml/2006/main">
  <p:tag name="KSO_WM_BEAUTIFY_FLAG" val="#wm#"/>
  <p:tag name="KSO_WM_TEMPLATE_CATEGORY" val="custom"/>
  <p:tag name="KSO_WM_TEMPLATE_INDEX" val="20202594"/>
</p:tagLst>
</file>

<file path=ppt/tags/tag205.xml><?xml version="1.0" encoding="utf-8"?>
<p:tagLst xmlns:p="http://schemas.openxmlformats.org/presentationml/2006/main">
  <p:tag name="KSO_WM_BEAUTIFY_FLAG" val="#wm#"/>
  <p:tag name="KSO_WM_TEMPLATE_CATEGORY" val="custom"/>
  <p:tag name="KSO_WM_TEMPLATE_INDEX" val="20202594"/>
</p:tagLst>
</file>

<file path=ppt/tags/tag206.xml><?xml version="1.0" encoding="utf-8"?>
<p:tagLst xmlns:p="http://schemas.openxmlformats.org/presentationml/2006/main">
  <p:tag name="KSO_WM_BEAUTIFY_FLAG" val="#wm#"/>
  <p:tag name="KSO_WM_TEMPLATE_CATEGORY" val="custom"/>
  <p:tag name="KSO_WM_TEMPLATE_INDEX" val="20202594"/>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3">
      <a:dk1>
        <a:sysClr val="windowText" lastClr="000000"/>
      </a:dk1>
      <a:lt1>
        <a:sysClr val="window" lastClr="FFFFFF"/>
      </a:lt1>
      <a:dk2>
        <a:srgbClr val="E0E3E8"/>
      </a:dk2>
      <a:lt2>
        <a:srgbClr val="FFFFFF"/>
      </a:lt2>
      <a:accent1>
        <a:srgbClr val="89929B"/>
      </a:accent1>
      <a:accent2>
        <a:srgbClr val="7E8690"/>
      </a:accent2>
      <a:accent3>
        <a:srgbClr val="737A84"/>
      </a:accent3>
      <a:accent4>
        <a:srgbClr val="676F79"/>
      </a:accent4>
      <a:accent5>
        <a:srgbClr val="5C636D"/>
      </a:accent5>
      <a:accent6>
        <a:srgbClr val="515762"/>
      </a:accent6>
      <a:hlink>
        <a:srgbClr val="658BD5"/>
      </a:hlink>
      <a:folHlink>
        <a:srgbClr val="A16AA5"/>
      </a:folHlink>
    </a:clrScheme>
    <a:fontScheme name="中国风">
      <a:majorFont>
        <a:latin typeface="Arial"/>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7008</Words>
  <Application>WPS 演示</Application>
  <PresentationFormat>宽屏</PresentationFormat>
  <Paragraphs>147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隶书</vt:lpstr>
      <vt:lpstr>汉仪尚巍手书W</vt:lpstr>
      <vt:lpstr>华文中宋</vt:lpstr>
      <vt:lpstr>微软雅黑</vt:lpstr>
      <vt:lpstr>Arial Unicode MS</vt:lpstr>
      <vt:lpstr>Calibri</vt:lpstr>
      <vt:lpstr>Office 主题</vt:lpstr>
      <vt:lpstr>1_Office 主题​​</vt:lpstr>
      <vt:lpstr>READING CIRCLES</vt:lpstr>
      <vt:lpstr>Heroes among us!</vt:lpstr>
      <vt:lpstr>                                      Discussion leader                                                                              --梁浩铂</vt:lpstr>
      <vt:lpstr>                                           Word master                                                                                     --迪达尔</vt:lpstr>
      <vt:lpstr>PowerPoint 演示文稿</vt:lpstr>
      <vt:lpstr>                                           Passage person                                                                                 --郭章豪</vt:lpstr>
      <vt:lpstr>PowerPoint 演示文稿</vt:lpstr>
      <vt:lpstr>PowerPoint 演示文稿</vt:lpstr>
      <vt:lpstr>                                             Connector                                                                                      --何承沛</vt:lpstr>
      <vt:lpstr>                                          Culture collector                                                                              --李鑫</vt:lpstr>
      <vt:lpstr>                                             Summarizer                                                                            --塔什罕</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梁浩铂</dc:creator>
  <cp:lastModifiedBy>逍遥</cp:lastModifiedBy>
  <cp:revision>17</cp:revision>
  <dcterms:created xsi:type="dcterms:W3CDTF">2021-11-02T09:52:00Z</dcterms:created>
  <dcterms:modified xsi:type="dcterms:W3CDTF">2021-11-16T03:19:32Z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C0EE89EB5F5F4A39AA1D2328CC336E8E</vt:lpwstr>
  </property>
  <property fmtid="{D5CDD505-2E9C-101B-9397-08002B2CF9AE}" pid="3" name="KSOProductBuildVer">
    <vt:lpwstr>2052-11.1.0.11045</vt:lpwstr>
  </property>
</Properties>
</file>