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60" r:id="rId4"/>
    <p:sldId id="275" r:id="rId5"/>
    <p:sldId id="266" r:id="rId6"/>
    <p:sldId id="281" r:id="rId7"/>
    <p:sldId id="276" r:id="rId8"/>
    <p:sldId id="284" r:id="rId9"/>
    <p:sldId id="277" r:id="rId10"/>
    <p:sldId id="282" r:id="rId11"/>
    <p:sldId id="278" r:id="rId12"/>
    <p:sldId id="285" r:id="rId13"/>
    <p:sldId id="279" r:id="rId14"/>
    <p:sldId id="287" r:id="rId15"/>
    <p:sldId id="280" r:id="rId16"/>
    <p:sldId id="286" r:id="rId17"/>
    <p:sldId id="274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905" initials="2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18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4504932" y="3574104"/>
            <a:ext cx="5820229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3426350" y="2208015"/>
            <a:ext cx="8048631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3426350" y="3786404"/>
            <a:ext cx="8048631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10671" y="3379636"/>
            <a:ext cx="4400694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9" y="20518"/>
            <a:ext cx="12089416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920343" y="2103901"/>
            <a:ext cx="4818743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416425" y="3873500"/>
            <a:ext cx="6034088" cy="70674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866755" y="5121275"/>
            <a:ext cx="107696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42026" y="5040626"/>
            <a:ext cx="1077174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955020" y="211455"/>
            <a:ext cx="889635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11032164" y="5582927"/>
            <a:ext cx="851136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790430" y="5666740"/>
            <a:ext cx="2177415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882015" y="194310"/>
            <a:ext cx="81788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59055" y="14605"/>
            <a:ext cx="1411605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0153015" y="5511800"/>
            <a:ext cx="885825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10992485" y="5080635"/>
            <a:ext cx="112776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7.xml"/><Relationship Id="rId23" Type="http://schemas.openxmlformats.org/officeDocument/2006/relationships/tags" Target="../tags/tag156.xml"/><Relationship Id="rId22" Type="http://schemas.openxmlformats.org/officeDocument/2006/relationships/tags" Target="../tags/tag155.xml"/><Relationship Id="rId21" Type="http://schemas.openxmlformats.org/officeDocument/2006/relationships/tags" Target="../tags/tag154.xml"/><Relationship Id="rId20" Type="http://schemas.openxmlformats.org/officeDocument/2006/relationships/tags" Target="../tags/tag15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2" Type="http://schemas.openxmlformats.org/officeDocument/2006/relationships/slideLayout" Target="../slideLayouts/slideLayout17.xml"/><Relationship Id="rId31" Type="http://schemas.openxmlformats.org/officeDocument/2006/relationships/tags" Target="../tags/tag191.xml"/><Relationship Id="rId30" Type="http://schemas.openxmlformats.org/officeDocument/2006/relationships/tags" Target="../tags/tag190.xml"/><Relationship Id="rId3" Type="http://schemas.openxmlformats.org/officeDocument/2006/relationships/tags" Target="../tags/tag163.xml"/><Relationship Id="rId29" Type="http://schemas.openxmlformats.org/officeDocument/2006/relationships/tags" Target="../tags/tag189.xml"/><Relationship Id="rId28" Type="http://schemas.openxmlformats.org/officeDocument/2006/relationships/tags" Target="../tags/tag188.xml"/><Relationship Id="rId27" Type="http://schemas.openxmlformats.org/officeDocument/2006/relationships/tags" Target="../tags/tag187.xml"/><Relationship Id="rId26" Type="http://schemas.openxmlformats.org/officeDocument/2006/relationships/tags" Target="../tags/tag186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2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426460" y="2197100"/>
            <a:ext cx="8048625" cy="12630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College sweethearts</a:t>
            </a:r>
            <a:endParaRPr lang="en-US" altLang="zh-CN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--</a:t>
            </a:r>
            <a:r>
              <a:rPr lang="zh-CN" altLang="en-US" sz="1800" dirty="0"/>
              <a:t>第四组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495165" y="4926965"/>
            <a:ext cx="570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Questions</a:t>
            </a:r>
            <a:r>
              <a:rPr lang="en-US" altLang="zh-CN" sz="2000"/>
              <a:t>:   What?        What? 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495165" y="1228725"/>
            <a:ext cx="5598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000">
                <a:sym typeface="+mn-ea"/>
              </a:rPr>
              <a:t>Paragraph</a:t>
            </a:r>
            <a:r>
              <a:rPr lang="en-US" altLang="zh-CN" sz="2000" b="1"/>
              <a:t>  </a:t>
            </a:r>
            <a:r>
              <a:rPr lang="en-US" altLang="zh-CN" sz="2000"/>
              <a:t>5</a:t>
            </a:r>
            <a:endParaRPr lang="en-US" altLang="zh-CN" sz="2000"/>
          </a:p>
          <a:p>
            <a:r>
              <a:rPr lang="en-US" altLang="zh-CN" sz="2000"/>
              <a:t>       What a girl thinks about her future after she has been confessed?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4409440" y="3077845"/>
            <a:ext cx="5415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000">
                <a:sym typeface="+mn-ea"/>
              </a:rPr>
              <a:t>Paragraph</a:t>
            </a:r>
            <a:r>
              <a:rPr lang="en-US" altLang="zh-CN" sz="2000" b="1"/>
              <a:t>  </a:t>
            </a:r>
            <a:r>
              <a:rPr lang="en-US" altLang="zh-CN" sz="2000"/>
              <a:t>9</a:t>
            </a:r>
            <a:endParaRPr lang="en-US" altLang="zh-CN" sz="2000"/>
          </a:p>
          <a:p>
            <a:r>
              <a:rPr lang="en-US" altLang="zh-CN" sz="2000"/>
              <a:t>       author was pessimistic when she was proposed.But……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8961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05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Connector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0" y="2390140"/>
            <a:ext cx="4880610" cy="2077720"/>
          </a:xfrm>
        </p:spPr>
        <p:txBody>
          <a:bodyPr>
            <a:normAutofit fontScale="90000"/>
          </a:bodyPr>
          <a:p>
            <a:r>
              <a:rPr lang="en-US" altLang="zh-CN"/>
              <a:t>  </a:t>
            </a:r>
            <a:r>
              <a:rPr lang="en-US" altLang="zh-CN" sz="2800">
                <a:latin typeface="+mn-lt"/>
                <a:cs typeface="+mn-lt"/>
              </a:rPr>
              <a:t> Our love commenced with a casual attraction but bloomed into a mature love and rich life</a:t>
            </a:r>
            <a:endParaRPr lang="en-US" altLang="zh-CN" sz="2800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8961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06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Summarizer</a:t>
            </a:r>
            <a:br>
              <a:rPr lang="en-US" altLang="zh-CN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5770" y="1428115"/>
            <a:ext cx="6336030" cy="795655"/>
          </a:xfrm>
        </p:spPr>
        <p:txBody>
          <a:bodyPr>
            <a:normAutofit/>
          </a:bodyPr>
          <a:p>
            <a:r>
              <a:rPr lang="en-US" altLang="zh-CN"/>
              <a:t>Character: </a:t>
            </a:r>
            <a:r>
              <a:rPr lang="en-US" altLang="zh-CN" b="0"/>
              <a:t>Butch  “I”</a:t>
            </a:r>
            <a:endParaRPr lang="en-US" altLang="zh-CN" b="0"/>
          </a:p>
        </p:txBody>
      </p:sp>
      <p:sp>
        <p:nvSpPr>
          <p:cNvPr id="3" name="文本框 2"/>
          <p:cNvSpPr txBox="1"/>
          <p:nvPr/>
        </p:nvSpPr>
        <p:spPr>
          <a:xfrm>
            <a:off x="4255770" y="2444115"/>
            <a:ext cx="5299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cs typeface="+mn-lt"/>
              </a:rPr>
              <a:t>Main events</a:t>
            </a:r>
            <a:r>
              <a:rPr lang="en-US" altLang="zh-CN" sz="2000"/>
              <a:t>:  meet     love at first sight     </a:t>
            </a:r>
            <a:endParaRPr lang="en-US" altLang="zh-CN" sz="2000"/>
          </a:p>
          <a:p>
            <a:r>
              <a:rPr lang="en-US" altLang="zh-CN" sz="2000"/>
              <a:t>                            encounter     cautious                            </a:t>
            </a:r>
            <a:endParaRPr lang="en-US" altLang="zh-CN" sz="2000"/>
          </a:p>
          <a:p>
            <a:r>
              <a:rPr lang="en-US" altLang="zh-CN" sz="2000"/>
              <a:t>                            announce     setbacks</a:t>
            </a:r>
            <a:endParaRPr lang="en-US" altLang="zh-CN" sz="2000"/>
          </a:p>
          <a:p>
            <a:r>
              <a:rPr lang="en-US" altLang="zh-CN" sz="2000"/>
              <a:t>                            get married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255770" y="4048125"/>
            <a:ext cx="59302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summary:</a:t>
            </a:r>
            <a:endParaRPr lang="en-US" altLang="zh-CN" sz="2400" b="1"/>
          </a:p>
          <a:p>
            <a:r>
              <a:rPr lang="en-US" altLang="zh-CN" sz="2400" b="1"/>
              <a:t>     </a:t>
            </a:r>
            <a:r>
              <a:rPr lang="en-US" altLang="zh-CN" sz="2000"/>
              <a:t>romantic love can last long through the ups and downs in life 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感谢聆听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1*(cos($)/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7*pi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0.1*(sin($)/$)*16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7*pi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4307840" y="620395"/>
            <a:ext cx="4858385" cy="581660"/>
            <a:chOff x="6784" y="977"/>
            <a:chExt cx="7651" cy="916"/>
          </a:xfrm>
        </p:grpSpPr>
        <p:sp>
          <p:nvSpPr>
            <p:cNvPr id="2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3181" y="1103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任意多边形 18"/>
            <p:cNvSpPr/>
            <p:nvPr>
              <p:custDataLst>
                <p:tags r:id="rId3"/>
              </p:custDataLst>
            </p:nvPr>
          </p:nvSpPr>
          <p:spPr>
            <a:xfrm>
              <a:off x="6784" y="1391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7171" y="977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7962" y="989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Discussion leader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梁浩铂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4338955" y="1602105"/>
            <a:ext cx="4858385" cy="584200"/>
            <a:chOff x="6833" y="2523"/>
            <a:chExt cx="7651" cy="920"/>
          </a:xfrm>
        </p:grpSpPr>
        <p:sp>
          <p:nvSpPr>
            <p:cNvPr id="7" name="Freeform 3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30" y="2653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6833" y="2941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7171" y="2523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2.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0"/>
              </p:custDataLst>
            </p:nvPr>
          </p:nvSpPr>
          <p:spPr>
            <a:xfrm>
              <a:off x="7962" y="2527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Word master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迪达尔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1"/>
            </p:custDataLst>
          </p:nvPr>
        </p:nvGrpSpPr>
        <p:grpSpPr>
          <a:xfrm>
            <a:off x="4327525" y="2586355"/>
            <a:ext cx="4858385" cy="615315"/>
            <a:chOff x="6815" y="4073"/>
            <a:chExt cx="7651" cy="969"/>
          </a:xfrm>
        </p:grpSpPr>
        <p:sp>
          <p:nvSpPr>
            <p:cNvPr id="16" name="Freeform 34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212" y="4252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任意多边形 24"/>
            <p:cNvSpPr/>
            <p:nvPr>
              <p:custDataLst>
                <p:tags r:id="rId13"/>
              </p:custDataLst>
            </p:nvPr>
          </p:nvSpPr>
          <p:spPr>
            <a:xfrm>
              <a:off x="6815" y="4540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>
              <p:custDataLst>
                <p:tags r:id="rId14"/>
              </p:custDataLst>
            </p:nvPr>
          </p:nvSpPr>
          <p:spPr>
            <a:xfrm>
              <a:off x="7171" y="4126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>
              <p:custDataLst>
                <p:tags r:id="rId15"/>
              </p:custDataLst>
            </p:nvPr>
          </p:nvSpPr>
          <p:spPr>
            <a:xfrm>
              <a:off x="7962" y="4073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Passage person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郭章豪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6"/>
            </p:custDataLst>
          </p:nvPr>
        </p:nvGrpSpPr>
        <p:grpSpPr>
          <a:xfrm>
            <a:off x="4319905" y="3601720"/>
            <a:ext cx="4858385" cy="608330"/>
            <a:chOff x="6803" y="5672"/>
            <a:chExt cx="7651" cy="958"/>
          </a:xfrm>
        </p:grpSpPr>
        <p:sp>
          <p:nvSpPr>
            <p:cNvPr id="18" name="Freeform 34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3200" y="5840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任意多边形 27"/>
            <p:cNvSpPr/>
            <p:nvPr>
              <p:custDataLst>
                <p:tags r:id="rId18"/>
              </p:custDataLst>
            </p:nvPr>
          </p:nvSpPr>
          <p:spPr>
            <a:xfrm>
              <a:off x="6803" y="6128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>
              <p:custDataLst>
                <p:tags r:id="rId19"/>
              </p:custDataLst>
            </p:nvPr>
          </p:nvSpPr>
          <p:spPr>
            <a:xfrm>
              <a:off x="7171" y="5714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4.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20"/>
              </p:custDataLst>
            </p:nvPr>
          </p:nvSpPr>
          <p:spPr>
            <a:xfrm>
              <a:off x="7962" y="5672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Culture collector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李鑫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21"/>
            </p:custDataLst>
          </p:nvPr>
        </p:nvGrpSpPr>
        <p:grpSpPr>
          <a:xfrm>
            <a:off x="4324985" y="4610100"/>
            <a:ext cx="4858385" cy="615315"/>
            <a:chOff x="6811" y="7260"/>
            <a:chExt cx="7651" cy="969"/>
          </a:xfrm>
        </p:grpSpPr>
        <p:sp>
          <p:nvSpPr>
            <p:cNvPr id="20" name="Freeform 34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3208" y="7439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任意多边形 24"/>
            <p:cNvSpPr/>
            <p:nvPr>
              <p:custDataLst>
                <p:tags r:id="rId23"/>
              </p:custDataLst>
            </p:nvPr>
          </p:nvSpPr>
          <p:spPr>
            <a:xfrm>
              <a:off x="6811" y="7727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24"/>
              </p:custDataLst>
            </p:nvPr>
          </p:nvSpPr>
          <p:spPr>
            <a:xfrm>
              <a:off x="7167" y="7313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5"/>
              </p:custDataLst>
            </p:nvPr>
          </p:nvSpPr>
          <p:spPr>
            <a:xfrm>
              <a:off x="7958" y="7260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Connector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何承沛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26"/>
            </p:custDataLst>
          </p:nvPr>
        </p:nvGrpSpPr>
        <p:grpSpPr>
          <a:xfrm>
            <a:off x="4317365" y="5625465"/>
            <a:ext cx="4858385" cy="608330"/>
            <a:chOff x="6799" y="8859"/>
            <a:chExt cx="7651" cy="958"/>
          </a:xfrm>
        </p:grpSpPr>
        <p:sp>
          <p:nvSpPr>
            <p:cNvPr id="24" name="Freeform 3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3196" y="9027"/>
              <a:ext cx="1255" cy="726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任意多边形 27"/>
            <p:cNvSpPr/>
            <p:nvPr>
              <p:custDataLst>
                <p:tags r:id="rId28"/>
              </p:custDataLst>
            </p:nvPr>
          </p:nvSpPr>
          <p:spPr>
            <a:xfrm>
              <a:off x="6799" y="9315"/>
              <a:ext cx="6288" cy="502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29"/>
              </p:custDataLst>
            </p:nvPr>
          </p:nvSpPr>
          <p:spPr>
            <a:xfrm>
              <a:off x="7167" y="8901"/>
              <a:ext cx="1287" cy="8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algn="ctr" fontAlgn="auto"/>
              <a:r>
                <a:rPr lang="en-US" altLang="zh-CN" sz="2800" kern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6.</a:t>
              </a:r>
              <a:endParaRPr lang="en-US" altLang="zh-CN" sz="2800" kern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30"/>
              </p:custDataLst>
            </p:nvPr>
          </p:nvSpPr>
          <p:spPr>
            <a:xfrm>
              <a:off x="7958" y="8859"/>
              <a:ext cx="5753" cy="826"/>
            </a:xfrm>
            <a:prstGeom prst="rect">
              <a:avLst/>
            </a:prstGeom>
          </p:spPr>
          <p:txBody>
            <a:bodyPr wrap="square">
              <a:normAutofit fontScale="60000"/>
            </a:bodyPr>
            <a:p>
              <a:pPr algn="ctr"/>
              <a:r>
                <a:rPr lang="en-US" altLang="zh-CN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Summarizer</a:t>
              </a:r>
              <a:endParaRPr lang="en-US" altLang="zh-CN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2400" kern="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塔什罕</a:t>
              </a:r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endParaRPr lang="zh-CN" altLang="en-US" sz="2400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custDataLst>
      <p:tags r:id="rId3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355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069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4836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5722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2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89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389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64401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2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49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48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82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3267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71804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2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13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48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47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8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704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3686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7915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2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073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48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67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8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64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2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40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64909"/>
                                          </p:val>
                                        </p:tav>
                                        <p:tav tm="100000">
                                          <p:val>
                                            <p:fltVal val="0.553058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0.86559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2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38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48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77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8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9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2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704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6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180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530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65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7945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01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75655" y="3057525"/>
            <a:ext cx="4400550" cy="10115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Discussion leader</a:t>
            </a:r>
            <a:br>
              <a:rPr lang="en-US" altLang="zh-CN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</a:b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1170" y="1184910"/>
            <a:ext cx="2376170" cy="4796790"/>
          </a:xfrm>
          <a:prstGeom prst="rect">
            <a:avLst/>
          </a:prstGeom>
        </p:spPr>
        <p:txBody>
          <a:bodyPr>
            <a:normAutofit/>
          </a:bodyPr>
          <a:p>
            <a:r>
              <a:rPr lang="en-US" altLang="zh-CN"/>
              <a:t>1</a:t>
            </a:r>
            <a:r>
              <a:t>、</a:t>
            </a:r>
            <a:r>
              <a:rPr lang="en-US" altLang="zh-CN"/>
              <a:t>DO</a:t>
            </a:r>
            <a:r>
              <a:t>？</a:t>
            </a:r>
            <a:br/>
            <a:br/>
            <a:r>
              <a:rPr lang="en-US" altLang="zh-CN"/>
              <a:t>2</a:t>
            </a:r>
            <a:r>
              <a:t>、</a:t>
            </a:r>
            <a:r>
              <a:rPr lang="en-US" altLang="zh-CN"/>
              <a:t>Why?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3</a:t>
            </a:r>
            <a:r>
              <a:t>、</a:t>
            </a:r>
            <a:r>
              <a:rPr lang="en-US" altLang="zh-CN"/>
              <a:t>Where?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4</a:t>
            </a:r>
            <a:r>
              <a:t>、</a:t>
            </a:r>
            <a:r>
              <a:rPr lang="en-US" altLang="zh-CN"/>
              <a:t>How</a:t>
            </a:r>
            <a:r>
              <a:t>？</a:t>
            </a:r>
            <a:br/>
            <a:br/>
            <a:r>
              <a:rPr lang="en-US" altLang="zh-CN"/>
              <a:t>5</a:t>
            </a:r>
            <a:r>
              <a:t>、</a:t>
            </a:r>
            <a:r>
              <a:rPr lang="en-US" altLang="zh-CN"/>
              <a:t>What?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6</a:t>
            </a:r>
            <a:r>
              <a:t>、</a:t>
            </a:r>
            <a:r>
              <a:rPr lang="en-US" altLang="zh-CN"/>
              <a:t>What</a:t>
            </a:r>
            <a:r>
              <a:t>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81545" y="1957705"/>
            <a:ext cx="2028825" cy="559138"/>
          </a:xfrm>
          <a:prstGeom prst="ellipse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author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7454265" y="3844290"/>
            <a:ext cx="1684020" cy="559138"/>
          </a:xfrm>
          <a:prstGeom prst="ellipse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Butch</a:t>
            </a:r>
            <a:endParaRPr lang="en-US" altLang="zh-CN" sz="2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093710" y="2465705"/>
            <a:ext cx="0" cy="13785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499475" y="2465705"/>
            <a:ext cx="0" cy="13785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8961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02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Word master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99635" y="1475105"/>
            <a:ext cx="494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/>
              <a:t>、</a:t>
            </a:r>
            <a:r>
              <a:rPr lang="en-US" altLang="zh-CN" sz="2400"/>
              <a:t>shallow           Page 89    Line 9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699635" y="2179320"/>
            <a:ext cx="519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wild                </a:t>
            </a:r>
            <a:r>
              <a:rPr lang="en-US" altLang="zh-CN" sz="2400">
                <a:sym typeface="+mn-ea"/>
              </a:rPr>
              <a:t>Page 89    Line 13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699000" y="2883535"/>
            <a:ext cx="534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traditional       </a:t>
            </a:r>
            <a:r>
              <a:rPr lang="en-US" altLang="zh-CN" sz="2400">
                <a:sym typeface="+mn-ea"/>
              </a:rPr>
              <a:t>Page 90    Line 13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699000" y="3587750"/>
            <a:ext cx="578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pessimistic     </a:t>
            </a:r>
            <a:r>
              <a:rPr lang="en-US" altLang="zh-CN" sz="2400">
                <a:sym typeface="+mn-ea"/>
              </a:rPr>
              <a:t>Page 91    Line 3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4699000" y="4291965"/>
            <a:ext cx="5427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casual            </a:t>
            </a:r>
            <a:r>
              <a:rPr lang="en-US" altLang="zh-CN" sz="2400">
                <a:sym typeface="+mn-ea"/>
              </a:rPr>
              <a:t>Page 91    Line 9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/>
      <p:bldP spid="4" grpId="0" bldLvl="0" build="allAtOnce"/>
      <p:bldP spid="4" grpId="1"/>
      <p:bldP spid="5" grpId="0" bldLvl="0" build="allAtOnce"/>
      <p:bldP spid="5" grpId="1"/>
      <p:bldP spid="6" grpId="0" bldLvl="0" build="allAtOnce"/>
      <p:bldP spid="6" grpId="1"/>
      <p:bldP spid="7" grpId="0" bldLvl="0" build="allAtOnce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8961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03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Passage person</a:t>
            </a:r>
            <a:br>
              <a:rPr lang="en-US" altLang="zh-CN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441825" y="1276350"/>
            <a:ext cx="5758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stroy below    </a:t>
            </a:r>
            <a:endParaRPr lang="en-US" altLang="zh-CN" sz="2400"/>
          </a:p>
          <a:p>
            <a:r>
              <a:rPr lang="en-US" altLang="zh-CN" sz="2400"/>
              <a:t>      Page  89     Paragraph  1</a:t>
            </a:r>
            <a:endParaRPr lang="en-US" altLang="zh-CN" sz="2400"/>
          </a:p>
          <a:p>
            <a:r>
              <a:rPr lang="en-US" altLang="zh-CN" sz="2400"/>
              <a:t>      What?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441825" y="2829560"/>
            <a:ext cx="5769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romantic stroy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Page  90     Paragraph  9</a:t>
            </a:r>
            <a:endParaRPr lang="en-US" altLang="zh-CN" sz="2400"/>
          </a:p>
          <a:p>
            <a:r>
              <a:rPr lang="en-US" altLang="zh-CN" sz="2400"/>
              <a:t>      Why?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441825" y="4382770"/>
            <a:ext cx="561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pefect ending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Page  91     Paragraph  11</a:t>
            </a:r>
            <a:endParaRPr lang="en-US" altLang="zh-CN" sz="2400"/>
          </a:p>
          <a:p>
            <a:r>
              <a:rPr lang="en-US" altLang="zh-CN" sz="2400"/>
              <a:t>      Can?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1589613" y="3429000"/>
            <a:ext cx="284321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PART  04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00090" y="2983865"/>
            <a:ext cx="4400550" cy="1031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kern="0" spc="600" dirty="0">
                <a:ea typeface="微软雅黑" panose="020B0503020204020204" charset="-122"/>
                <a:cs typeface="微软雅黑" panose="020B0503020204020204" charset="-122"/>
                <a:sym typeface="+mn-ea"/>
              </a:rPr>
              <a:t>Culture Collector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ISCONTENTSTITLE" val="0"/>
  <p:tag name="KSO_WM_UNIT_PRESET_TEXT" val="公开课教学课件PP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1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61_1*b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266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61"/>
  <p:tag name="KSO_WM_SLIDE_LAYOUT" val="a_b"/>
  <p:tag name="KSO_WM_SLIDE_LAYOUT_CNT" val="1_1"/>
  <p:tag name="KSO_WM_TEMPLATE_THUMBS_INDEX" val="1、4、7、8、9、10、11、12、13、14、15"/>
  <p:tag name="KSO_WM_TEMPLATE_MASTER_THUMB_INDEX" val="12"/>
  <p:tag name="KSO_WM_SLIDE_ANIMATION_ID" val="3126320"/>
  <p:tag name="KSO_WM_SLIDE_ANIMATION_TYPE" val="0_8_2"/>
  <p:tag name="KSO_WM_SPECIAL_SOURCE" val="bdnull"/>
</p:tagLst>
</file>

<file path=ppt/tags/tag161.xml><?xml version="1.0" encoding="utf-8"?>
<p:tagLst xmlns:p="http://schemas.openxmlformats.org/presentationml/2006/main">
  <p:tag name="KSO_WM_SLIDE_ANIMATION_ID" val="311059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1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1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1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1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1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SLIDE_ANIMATION_ID" val="311059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2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2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2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2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2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SLIDE_ANIMATION_ID" val="311059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3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3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3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3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3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SLIDE_ANIMATION_ID" val="311059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4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4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4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4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4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SLIDE_ANIMATION_ID" val="31105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5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5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3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5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5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5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ANIMATION_ID" val="311059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6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FILL_FORE_SCHEMECOLOR_INDEX_BRIGHTNESS" val="0.25"/>
  <p:tag name="KSO_WM_UNIT_FILL_FORE_SCHEMECOLOR_INDEX" val="13"/>
  <p:tag name="KSO_WM_UNIT_FILL_TYPE" val="1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6_2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2"/>
  <p:tag name="KSO_WM_UNIT_LINE_FORE_SCHEMECOLOR_INDEX_BRIGHTNESS" val="0.1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i*1_6_3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6*l_h_a*1_6_1"/>
  <p:tag name="KSO_WM_TEMPLATE_CATEGORY" val="custom"/>
  <p:tag name="KSO_WM_TEMPLATE_INDEX" val="20202661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3"/>
  <p:tag name="KSO_WM_DIAGRAM_GROUP_CODE" val="l1-1"/>
  <p:tag name="KSO_WM_UNIT_TYPE" val="l_h_a"/>
  <p:tag name="KSO_WM_UNIT_INDEX" val="1_6_1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SLIDE_ID" val="custom20202661_2"/>
  <p:tag name="KSO_WM_TEMPLATE_SUBCATEGORY" val="0"/>
  <p:tag name="KSO_WM_TEMPLATE_MASTER_TYPE" val="1"/>
  <p:tag name="KSO_WM_TEMPLATE_COLOR_TYPE" val="1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202661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194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198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202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206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e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4"/>
  <p:tag name="KSO_WM_UNIT_TYPE" val="e"/>
  <p:tag name="KSO_WM_UNIT_INDEX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7*a*1"/>
  <p:tag name="KSO_WM_TEMPLATE_CATEGORY" val="custom"/>
  <p:tag name="KSO_WM_TEMPLATE_INDEX" val="20202661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10"/>
</p:tagLst>
</file>

<file path=ppt/tags/tag214.xml><?xml version="1.0" encoding="utf-8"?>
<p:tagLst xmlns:p="http://schemas.openxmlformats.org/presentationml/2006/main">
  <p:tag name="KSO_WM_SLIDE_ID" val="custom2020266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61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61_15*a*1"/>
  <p:tag name="KSO_WM_TEMPLATE_CATEGORY" val="custom"/>
  <p:tag name="KSO_WM_TEMPLATE_INDEX" val="20202661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聆听"/>
</p:tagLst>
</file>

<file path=ppt/tags/tag217.xml><?xml version="1.0" encoding="utf-8"?>
<p:tagLst xmlns:p="http://schemas.openxmlformats.org/presentationml/2006/main">
  <p:tag name="KSO_WM_SLIDE_ID" val="custom2020266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61"/>
  <p:tag name="KSO_WM_SLIDE_TYPE" val="endPage"/>
  <p:tag name="KSO_WM_SLIDE_SUBTYPE" val="pureTxt"/>
  <p:tag name="KSO_WM_SLIDE_LAYOUT" val="a_b"/>
  <p:tag name="KSO_WM_SLIDE_LAYOUT_CNT" val="1_1"/>
  <p:tag name="KSO_WM_SPECIAL_SOURCE" val="bdnull"/>
  <p:tag name="KSO_WM_SLIDE_ANIMATION_ID" val="3127902"/>
  <p:tag name="KSO_WM_SLIDE_ANIMATION_TYPE" val="0_8_2"/>
</p:tagLst>
</file>

<file path=ppt/tags/tag218.xml><?xml version="1.0" encoding="utf-8"?>
<p:tagLst xmlns:p="http://schemas.openxmlformats.org/presentationml/2006/main">
  <p:tag name="KSO_DOCER_TEMPLATE_OPEN_ONCE_MARK" val="1"/>
  <p:tag name="KSO_WPP_MARK_KEY" val="ce943230-57dc-48c2-936e-64f984f37006"/>
  <p:tag name="COMMONDATA" val="eyJoZGlkIjoiZmU2MWJlNjQwYzU0OGUwYTM0NzdlZTdlYjM2MjAyMGQ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Arial Unicode MS</vt:lpstr>
      <vt:lpstr>Office 主题</vt:lpstr>
      <vt:lpstr>2_Office 主题​​</vt:lpstr>
      <vt:lpstr>College sweethearts</vt:lpstr>
      <vt:lpstr>PowerPoint 演示文稿</vt:lpstr>
      <vt:lpstr>Discussion leader </vt:lpstr>
      <vt:lpstr>1、DO？  2、Why?  3、Where?  4、How？  5、What?  6、What？</vt:lpstr>
      <vt:lpstr>Word master</vt:lpstr>
      <vt:lpstr>PowerPoint 演示文稿</vt:lpstr>
      <vt:lpstr>Passage person </vt:lpstr>
      <vt:lpstr>PowerPoint 演示文稿</vt:lpstr>
      <vt:lpstr>Culture collecto</vt:lpstr>
      <vt:lpstr>PowerPoint 演示文稿</vt:lpstr>
      <vt:lpstr>Connector</vt:lpstr>
      <vt:lpstr>   Our love commenced with a casual attraction but bloomed into a mature love and rich life</vt:lpstr>
      <vt:lpstr>Summarizer </vt:lpstr>
      <vt:lpstr>Character: Butch  “I”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梁浩铂</dc:creator>
  <cp:lastModifiedBy>逍遥</cp:lastModifiedBy>
  <cp:revision>7</cp:revision>
  <dcterms:created xsi:type="dcterms:W3CDTF">2022-04-17T09:34:00Z</dcterms:created>
  <dcterms:modified xsi:type="dcterms:W3CDTF">2022-10-20T13:01:05Z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D02C70E0C6C54D699856D6DAEE062C75</vt:lpwstr>
  </property>
  <property fmtid="{D5CDD505-2E9C-101B-9397-08002B2CF9AE}" pid="3" name="KSOProductBuildVer">
    <vt:lpwstr>2052-11.1.0.12598</vt:lpwstr>
  </property>
</Properties>
</file>