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  <p:sldMasterId id="2147483698" r:id="rId5"/>
    <p:sldMasterId id="2147483717" r:id="rId6"/>
    <p:sldMasterId id="2147483737" r:id="rId7"/>
  </p:sldMasterIdLst>
  <p:notesMasterIdLst>
    <p:notesMasterId r:id="rId10"/>
  </p:notesMasterIdLst>
  <p:sldIdLst>
    <p:sldId id="276" r:id="rId8"/>
    <p:sldId id="277" r:id="rId9"/>
    <p:sldId id="278" r:id="rId11"/>
    <p:sldId id="279" r:id="rId12"/>
    <p:sldId id="283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kumimoji="1"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9" Type="http://schemas.openxmlformats.org/officeDocument/2006/relationships/tags" Target="../tags/tag605.xml"/><Relationship Id="rId8" Type="http://schemas.openxmlformats.org/officeDocument/2006/relationships/tags" Target="../tags/tag604.xml"/><Relationship Id="rId7" Type="http://schemas.openxmlformats.org/officeDocument/2006/relationships/tags" Target="../tags/tag603.xml"/><Relationship Id="rId6" Type="http://schemas.openxmlformats.org/officeDocument/2006/relationships/tags" Target="../tags/tag602.xml"/><Relationship Id="rId5" Type="http://schemas.openxmlformats.org/officeDocument/2006/relationships/image" Target="../media/image3.png"/><Relationship Id="rId4" Type="http://schemas.openxmlformats.org/officeDocument/2006/relationships/tags" Target="../tags/tag601.xml"/><Relationship Id="rId3" Type="http://schemas.openxmlformats.org/officeDocument/2006/relationships/tags" Target="../tags/tag600.xml"/><Relationship Id="rId2" Type="http://schemas.openxmlformats.org/officeDocument/2006/relationships/image" Target="../media/image7.png"/><Relationship Id="rId11" Type="http://schemas.openxmlformats.org/officeDocument/2006/relationships/tags" Target="../tags/tag607.xml"/><Relationship Id="rId10" Type="http://schemas.openxmlformats.org/officeDocument/2006/relationships/tags" Target="../tags/tag606.xml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9" Type="http://schemas.openxmlformats.org/officeDocument/2006/relationships/tags" Target="../tags/tag613.xml"/><Relationship Id="rId8" Type="http://schemas.openxmlformats.org/officeDocument/2006/relationships/tags" Target="../tags/tag612.xml"/><Relationship Id="rId7" Type="http://schemas.openxmlformats.org/officeDocument/2006/relationships/tags" Target="../tags/tag611.xml"/><Relationship Id="rId6" Type="http://schemas.openxmlformats.org/officeDocument/2006/relationships/tags" Target="../tags/tag610.xml"/><Relationship Id="rId5" Type="http://schemas.openxmlformats.org/officeDocument/2006/relationships/tags" Target="../tags/tag609.xml"/><Relationship Id="rId4" Type="http://schemas.openxmlformats.org/officeDocument/2006/relationships/image" Target="../media/image3.png"/><Relationship Id="rId3" Type="http://schemas.openxmlformats.org/officeDocument/2006/relationships/tags" Target="../tags/tag608.xml"/><Relationship Id="rId2" Type="http://schemas.openxmlformats.org/officeDocument/2006/relationships/image" Target="../media/image7.png"/><Relationship Id="rId13" Type="http://schemas.openxmlformats.org/officeDocument/2006/relationships/tags" Target="../tags/tag617.xml"/><Relationship Id="rId12" Type="http://schemas.openxmlformats.org/officeDocument/2006/relationships/tags" Target="../tags/tag616.xml"/><Relationship Id="rId11" Type="http://schemas.openxmlformats.org/officeDocument/2006/relationships/tags" Target="../tags/tag615.xml"/><Relationship Id="rId10" Type="http://schemas.openxmlformats.org/officeDocument/2006/relationships/tags" Target="../tags/tag614.xml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9" Type="http://schemas.openxmlformats.org/officeDocument/2006/relationships/tags" Target="../tags/tag623.xml"/><Relationship Id="rId8" Type="http://schemas.openxmlformats.org/officeDocument/2006/relationships/tags" Target="../tags/tag622.xml"/><Relationship Id="rId7" Type="http://schemas.openxmlformats.org/officeDocument/2006/relationships/tags" Target="../tags/tag621.xml"/><Relationship Id="rId6" Type="http://schemas.openxmlformats.org/officeDocument/2006/relationships/tags" Target="../tags/tag620.xml"/><Relationship Id="rId5" Type="http://schemas.openxmlformats.org/officeDocument/2006/relationships/image" Target="../media/image8.png"/><Relationship Id="rId4" Type="http://schemas.openxmlformats.org/officeDocument/2006/relationships/tags" Target="../tags/tag619.xml"/><Relationship Id="rId3" Type="http://schemas.openxmlformats.org/officeDocument/2006/relationships/tags" Target="../tags/tag618.xml"/><Relationship Id="rId2" Type="http://schemas.openxmlformats.org/officeDocument/2006/relationships/image" Target="../media/image7.png"/><Relationship Id="rId10" Type="http://schemas.openxmlformats.org/officeDocument/2006/relationships/tags" Target="../tags/tag624.xml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image" Target="../media/image3.png"/><Relationship Id="rId3" Type="http://schemas.openxmlformats.org/officeDocument/2006/relationships/tags" Target="../tags/tag9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3.png"/><Relationship Id="rId3" Type="http://schemas.openxmlformats.org/officeDocument/2006/relationships/tags" Target="../tags/tag21.xml"/><Relationship Id="rId2" Type="http://schemas.openxmlformats.org/officeDocument/2006/relationships/image" Target="../media/image2.pn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3.png"/><Relationship Id="rId3" Type="http://schemas.openxmlformats.org/officeDocument/2006/relationships/tags" Target="../tags/tag28.xml"/><Relationship Id="rId2" Type="http://schemas.openxmlformats.org/officeDocument/2006/relationships/image" Target="../media/image2.pn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image" Target="../media/image3.png"/><Relationship Id="rId3" Type="http://schemas.openxmlformats.org/officeDocument/2006/relationships/tags" Target="../tags/tag37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image" Target="../media/image3.png"/><Relationship Id="rId3" Type="http://schemas.openxmlformats.org/officeDocument/2006/relationships/tags" Target="../tags/tag45.xml"/><Relationship Id="rId2" Type="http://schemas.openxmlformats.org/officeDocument/2006/relationships/image" Target="../media/image2.png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3.png"/><Relationship Id="rId3" Type="http://schemas.openxmlformats.org/officeDocument/2006/relationships/tags" Target="../tags/tag52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3.png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../media/image3.pn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image" Target="../media/image3.png"/><Relationship Id="rId3" Type="http://schemas.openxmlformats.org/officeDocument/2006/relationships/tags" Target="../tags/tag80.xml"/><Relationship Id="rId2" Type="http://schemas.openxmlformats.org/officeDocument/2006/relationships/image" Target="../media/image7.png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../media/image3.png"/><Relationship Id="rId3" Type="http://schemas.openxmlformats.org/officeDocument/2006/relationships/tags" Target="../tags/tag88.xml"/><Relationship Id="rId2" Type="http://schemas.openxmlformats.org/officeDocument/2006/relationships/image" Target="../media/image7.png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image" Target="../media/image3.png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image" Target="../media/image7.png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image" Target="../media/image3.png"/><Relationship Id="rId3" Type="http://schemas.openxmlformats.org/officeDocument/2006/relationships/tags" Target="../tags/tag104.xml"/><Relationship Id="rId2" Type="http://schemas.openxmlformats.org/officeDocument/2006/relationships/image" Target="../media/image7.png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image" Target="../media/image8.png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image" Target="../media/image7.png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image" Target="../media/image1.png"/><Relationship Id="rId2" Type="http://schemas.openxmlformats.org/officeDocument/2006/relationships/tags" Target="../tags/tag127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image" Target="../media/image3.png"/><Relationship Id="rId3" Type="http://schemas.openxmlformats.org/officeDocument/2006/relationships/tags" Target="../tags/tag135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image" Target="../media/image5.png"/><Relationship Id="rId3" Type="http://schemas.openxmlformats.org/officeDocument/2006/relationships/tags" Target="../tags/tag141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../media/image3.png"/><Relationship Id="rId3" Type="http://schemas.openxmlformats.org/officeDocument/2006/relationships/tags" Target="../tags/tag147.xml"/><Relationship Id="rId2" Type="http://schemas.openxmlformats.org/officeDocument/2006/relationships/image" Target="../media/image2.png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image" Target="../media/image3.png"/><Relationship Id="rId3" Type="http://schemas.openxmlformats.org/officeDocument/2006/relationships/tags" Target="../tags/tag154.xml"/><Relationship Id="rId2" Type="http://schemas.openxmlformats.org/officeDocument/2006/relationships/image" Target="../media/image2.png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image" Target="../media/image3.png"/><Relationship Id="rId3" Type="http://schemas.openxmlformats.org/officeDocument/2006/relationships/tags" Target="../tags/tag163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image" Target="../media/image3.png"/><Relationship Id="rId3" Type="http://schemas.openxmlformats.org/officeDocument/2006/relationships/tags" Target="../tags/tag171.xml"/><Relationship Id="rId2" Type="http://schemas.openxmlformats.org/officeDocument/2006/relationships/image" Target="../media/image2.png"/><Relationship Id="rId10" Type="http://schemas.openxmlformats.org/officeDocument/2006/relationships/tags" Target="../tags/tag17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image" Target="../media/image3.png"/><Relationship Id="rId3" Type="http://schemas.openxmlformats.org/officeDocument/2006/relationships/tags" Target="../tags/tag178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image" Target="../media/image3.png"/><Relationship Id="rId3" Type="http://schemas.openxmlformats.org/officeDocument/2006/relationships/tags" Target="../tags/tag184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tags" Target="../tags/tag193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image" Target="../media/image3.png"/><Relationship Id="rId3" Type="http://schemas.openxmlformats.org/officeDocument/2006/relationships/tags" Target="../tags/tag194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image" Target="../media/image3.png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image" Target="../media/image3.png"/><Relationship Id="rId3" Type="http://schemas.openxmlformats.org/officeDocument/2006/relationships/tags" Target="../tags/tag206.xml"/><Relationship Id="rId2" Type="http://schemas.openxmlformats.org/officeDocument/2006/relationships/image" Target="../media/image7.png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image" Target="../media/image3.png"/><Relationship Id="rId3" Type="http://schemas.openxmlformats.org/officeDocument/2006/relationships/tags" Target="../tags/tag214.xml"/><Relationship Id="rId2" Type="http://schemas.openxmlformats.org/officeDocument/2006/relationships/image" Target="../media/image7.png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image" Target="../media/image3.png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image" Target="../media/image7.pn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image" Target="../media/image3.png"/><Relationship Id="rId3" Type="http://schemas.openxmlformats.org/officeDocument/2006/relationships/tags" Target="../tags/tag230.xml"/><Relationship Id="rId2" Type="http://schemas.openxmlformats.org/officeDocument/2006/relationships/image" Target="../media/image7.png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image" Target="../media/image8.png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7.png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image" Target="../media/image1.png"/><Relationship Id="rId2" Type="http://schemas.openxmlformats.org/officeDocument/2006/relationships/tags" Target="../tags/tag253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image" Target="../media/image3.png"/><Relationship Id="rId3" Type="http://schemas.openxmlformats.org/officeDocument/2006/relationships/tags" Target="../tags/tag26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272.xml"/><Relationship Id="rId8" Type="http://schemas.openxmlformats.org/officeDocument/2006/relationships/tags" Target="../tags/tag271.xml"/><Relationship Id="rId7" Type="http://schemas.openxmlformats.org/officeDocument/2006/relationships/tags" Target="../tags/tag270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image" Target="../media/image5.png"/><Relationship Id="rId3" Type="http://schemas.openxmlformats.org/officeDocument/2006/relationships/tags" Target="../tags/tag267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image" Target="../media/image3.png"/><Relationship Id="rId3" Type="http://schemas.openxmlformats.org/officeDocument/2006/relationships/tags" Target="../tags/tag273.xml"/><Relationship Id="rId2" Type="http://schemas.openxmlformats.org/officeDocument/2006/relationships/image" Target="../media/image2.png"/><Relationship Id="rId10" Type="http://schemas.openxmlformats.org/officeDocument/2006/relationships/tags" Target="../tags/tag279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tags" Target="../tags/tag282.xml"/><Relationship Id="rId5" Type="http://schemas.openxmlformats.org/officeDocument/2006/relationships/tags" Target="../tags/tag281.xml"/><Relationship Id="rId4" Type="http://schemas.openxmlformats.org/officeDocument/2006/relationships/image" Target="../media/image3.png"/><Relationship Id="rId3" Type="http://schemas.openxmlformats.org/officeDocument/2006/relationships/tags" Target="../tags/tag280.xml"/><Relationship Id="rId2" Type="http://schemas.openxmlformats.org/officeDocument/2006/relationships/image" Target="../media/image2.png"/><Relationship Id="rId12" Type="http://schemas.openxmlformats.org/officeDocument/2006/relationships/tags" Target="../tags/tag288.xml"/><Relationship Id="rId11" Type="http://schemas.openxmlformats.org/officeDocument/2006/relationships/tags" Target="../tags/tag287.xml"/><Relationship Id="rId10" Type="http://schemas.openxmlformats.org/officeDocument/2006/relationships/tags" Target="../tags/tag286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image" Target="../media/image3.png"/><Relationship Id="rId3" Type="http://schemas.openxmlformats.org/officeDocument/2006/relationships/tags" Target="../tags/tag289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image" Target="../media/image3.png"/><Relationship Id="rId3" Type="http://schemas.openxmlformats.org/officeDocument/2006/relationships/tags" Target="../tags/tag297.xml"/><Relationship Id="rId2" Type="http://schemas.openxmlformats.org/officeDocument/2006/relationships/image" Target="../media/image2.png"/><Relationship Id="rId10" Type="http://schemas.openxmlformats.org/officeDocument/2006/relationships/tags" Target="../tags/tag303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image" Target="../media/image3.png"/><Relationship Id="rId3" Type="http://schemas.openxmlformats.org/officeDocument/2006/relationships/tags" Target="../tags/tag304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image" Target="../media/image3.png"/><Relationship Id="rId3" Type="http://schemas.openxmlformats.org/officeDocument/2006/relationships/tags" Target="../tags/tag310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7" Type="http://schemas.openxmlformats.org/officeDocument/2006/relationships/tags" Target="../tags/tag319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image" Target="../media/image3.png"/><Relationship Id="rId3" Type="http://schemas.openxmlformats.org/officeDocument/2006/relationships/tags" Target="../tags/tag320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331.xml"/><Relationship Id="rId8" Type="http://schemas.openxmlformats.org/officeDocument/2006/relationships/tags" Target="../tags/tag330.xml"/><Relationship Id="rId7" Type="http://schemas.openxmlformats.org/officeDocument/2006/relationships/tags" Target="../tags/tag329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" Type="http://schemas.openxmlformats.org/officeDocument/2006/relationships/image" Target="../media/image3.png"/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tags" Target="../tags/tag336.xml"/><Relationship Id="rId7" Type="http://schemas.openxmlformats.org/officeDocument/2006/relationships/tags" Target="../tags/tag335.xml"/><Relationship Id="rId6" Type="http://schemas.openxmlformats.org/officeDocument/2006/relationships/tags" Target="../tags/tag334.xml"/><Relationship Id="rId5" Type="http://schemas.openxmlformats.org/officeDocument/2006/relationships/tags" Target="../tags/tag333.xml"/><Relationship Id="rId4" Type="http://schemas.openxmlformats.org/officeDocument/2006/relationships/image" Target="../media/image3.png"/><Relationship Id="rId3" Type="http://schemas.openxmlformats.org/officeDocument/2006/relationships/tags" Target="../tags/tag332.xml"/><Relationship Id="rId2" Type="http://schemas.openxmlformats.org/officeDocument/2006/relationships/image" Target="../media/image7.png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image" Target="../media/image3.png"/><Relationship Id="rId3" Type="http://schemas.openxmlformats.org/officeDocument/2006/relationships/tags" Target="../tags/tag340.xml"/><Relationship Id="rId2" Type="http://schemas.openxmlformats.org/officeDocument/2006/relationships/image" Target="../media/image7.png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353.xml"/><Relationship Id="rId8" Type="http://schemas.openxmlformats.org/officeDocument/2006/relationships/tags" Target="../tags/tag352.xml"/><Relationship Id="rId7" Type="http://schemas.openxmlformats.org/officeDocument/2006/relationships/tags" Target="../tags/tag351.xml"/><Relationship Id="rId6" Type="http://schemas.openxmlformats.org/officeDocument/2006/relationships/tags" Target="../tags/tag350.xml"/><Relationship Id="rId5" Type="http://schemas.openxmlformats.org/officeDocument/2006/relationships/image" Target="../media/image3.png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image" Target="../media/image7.png"/><Relationship Id="rId11" Type="http://schemas.openxmlformats.org/officeDocument/2006/relationships/tags" Target="../tags/tag355.xml"/><Relationship Id="rId10" Type="http://schemas.openxmlformats.org/officeDocument/2006/relationships/tags" Target="../tags/tag354.xml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361.xml"/><Relationship Id="rId8" Type="http://schemas.openxmlformats.org/officeDocument/2006/relationships/tags" Target="../tags/tag360.xml"/><Relationship Id="rId7" Type="http://schemas.openxmlformats.org/officeDocument/2006/relationships/tags" Target="../tags/tag359.xml"/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4" Type="http://schemas.openxmlformats.org/officeDocument/2006/relationships/image" Target="../media/image3.png"/><Relationship Id="rId3" Type="http://schemas.openxmlformats.org/officeDocument/2006/relationships/tags" Target="../tags/tag356.xml"/><Relationship Id="rId2" Type="http://schemas.openxmlformats.org/officeDocument/2006/relationships/image" Target="../media/image7.png"/><Relationship Id="rId13" Type="http://schemas.openxmlformats.org/officeDocument/2006/relationships/tags" Target="../tags/tag365.xml"/><Relationship Id="rId12" Type="http://schemas.openxmlformats.org/officeDocument/2006/relationships/tags" Target="../tags/tag364.xml"/><Relationship Id="rId11" Type="http://schemas.openxmlformats.org/officeDocument/2006/relationships/tags" Target="../tags/tag363.xml"/><Relationship Id="rId10" Type="http://schemas.openxmlformats.org/officeDocument/2006/relationships/tags" Target="../tags/tag362.xml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image" Target="../media/image8.png"/><Relationship Id="rId4" Type="http://schemas.openxmlformats.org/officeDocument/2006/relationships/tags" Target="../tags/tag367.xml"/><Relationship Id="rId3" Type="http://schemas.openxmlformats.org/officeDocument/2006/relationships/tags" Target="../tags/tag366.xml"/><Relationship Id="rId2" Type="http://schemas.openxmlformats.org/officeDocument/2006/relationships/image" Target="../media/image7.png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385.xml"/><Relationship Id="rId8" Type="http://schemas.openxmlformats.org/officeDocument/2006/relationships/tags" Target="../tags/tag384.xml"/><Relationship Id="rId7" Type="http://schemas.openxmlformats.org/officeDocument/2006/relationships/tags" Target="../tags/tag383.xml"/><Relationship Id="rId6" Type="http://schemas.openxmlformats.org/officeDocument/2006/relationships/tags" Target="../tags/tag382.xml"/><Relationship Id="rId5" Type="http://schemas.openxmlformats.org/officeDocument/2006/relationships/tags" Target="../tags/tag381.xml"/><Relationship Id="rId4" Type="http://schemas.openxmlformats.org/officeDocument/2006/relationships/tags" Target="../tags/tag380.xml"/><Relationship Id="rId3" Type="http://schemas.openxmlformats.org/officeDocument/2006/relationships/image" Target="../media/image1.png"/><Relationship Id="rId2" Type="http://schemas.openxmlformats.org/officeDocument/2006/relationships/tags" Target="../tags/tag379.xml"/><Relationship Id="rId10" Type="http://schemas.openxmlformats.org/officeDocument/2006/relationships/tags" Target="../tags/tag386.xml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tags" Target="../tags/tag392.xml"/><Relationship Id="rId8" Type="http://schemas.openxmlformats.org/officeDocument/2006/relationships/tags" Target="../tags/tag391.xml"/><Relationship Id="rId7" Type="http://schemas.openxmlformats.org/officeDocument/2006/relationships/tags" Target="../tags/tag390.xml"/><Relationship Id="rId6" Type="http://schemas.openxmlformats.org/officeDocument/2006/relationships/tags" Target="../tags/tag389.xml"/><Relationship Id="rId5" Type="http://schemas.openxmlformats.org/officeDocument/2006/relationships/tags" Target="../tags/tag388.xml"/><Relationship Id="rId4" Type="http://schemas.openxmlformats.org/officeDocument/2006/relationships/image" Target="../media/image3.png"/><Relationship Id="rId3" Type="http://schemas.openxmlformats.org/officeDocument/2006/relationships/tags" Target="../tags/tag387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398.xml"/><Relationship Id="rId8" Type="http://schemas.openxmlformats.org/officeDocument/2006/relationships/tags" Target="../tags/tag397.xml"/><Relationship Id="rId7" Type="http://schemas.openxmlformats.org/officeDocument/2006/relationships/tags" Target="../tags/tag396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4" Type="http://schemas.openxmlformats.org/officeDocument/2006/relationships/image" Target="../media/image5.png"/><Relationship Id="rId3" Type="http://schemas.openxmlformats.org/officeDocument/2006/relationships/tags" Target="../tags/tag393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tags" Target="../tags/tag404.xml"/><Relationship Id="rId8" Type="http://schemas.openxmlformats.org/officeDocument/2006/relationships/tags" Target="../tags/tag403.xml"/><Relationship Id="rId7" Type="http://schemas.openxmlformats.org/officeDocument/2006/relationships/tags" Target="../tags/tag402.xml"/><Relationship Id="rId6" Type="http://schemas.openxmlformats.org/officeDocument/2006/relationships/tags" Target="../tags/tag401.xml"/><Relationship Id="rId5" Type="http://schemas.openxmlformats.org/officeDocument/2006/relationships/tags" Target="../tags/tag400.xml"/><Relationship Id="rId4" Type="http://schemas.openxmlformats.org/officeDocument/2006/relationships/image" Target="../media/image3.png"/><Relationship Id="rId3" Type="http://schemas.openxmlformats.org/officeDocument/2006/relationships/tags" Target="../tags/tag399.xml"/><Relationship Id="rId2" Type="http://schemas.openxmlformats.org/officeDocument/2006/relationships/image" Target="../media/image2.png"/><Relationship Id="rId10" Type="http://schemas.openxmlformats.org/officeDocument/2006/relationships/tags" Target="../tags/tag405.xml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411.xml"/><Relationship Id="rId8" Type="http://schemas.openxmlformats.org/officeDocument/2006/relationships/tags" Target="../tags/tag410.xml"/><Relationship Id="rId7" Type="http://schemas.openxmlformats.org/officeDocument/2006/relationships/tags" Target="../tags/tag409.xml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4" Type="http://schemas.openxmlformats.org/officeDocument/2006/relationships/image" Target="../media/image3.png"/><Relationship Id="rId3" Type="http://schemas.openxmlformats.org/officeDocument/2006/relationships/tags" Target="../tags/tag406.xml"/><Relationship Id="rId2" Type="http://schemas.openxmlformats.org/officeDocument/2006/relationships/image" Target="../media/image2.png"/><Relationship Id="rId12" Type="http://schemas.openxmlformats.org/officeDocument/2006/relationships/tags" Target="../tags/tag414.xml"/><Relationship Id="rId11" Type="http://schemas.openxmlformats.org/officeDocument/2006/relationships/tags" Target="../tags/tag413.xml"/><Relationship Id="rId10" Type="http://schemas.openxmlformats.org/officeDocument/2006/relationships/tags" Target="../tags/tag412.xml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tags" Target="../tags/tag419.xml"/><Relationship Id="rId7" Type="http://schemas.openxmlformats.org/officeDocument/2006/relationships/tags" Target="../tags/tag418.xml"/><Relationship Id="rId6" Type="http://schemas.openxmlformats.org/officeDocument/2006/relationships/tags" Target="../tags/tag417.xml"/><Relationship Id="rId5" Type="http://schemas.openxmlformats.org/officeDocument/2006/relationships/tags" Target="../tags/tag416.xml"/><Relationship Id="rId4" Type="http://schemas.openxmlformats.org/officeDocument/2006/relationships/image" Target="../media/image3.png"/><Relationship Id="rId3" Type="http://schemas.openxmlformats.org/officeDocument/2006/relationships/tags" Target="../tags/tag415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5" Type="http://schemas.openxmlformats.org/officeDocument/2006/relationships/tags" Target="../tags/tag422.xml"/><Relationship Id="rId4" Type="http://schemas.openxmlformats.org/officeDocument/2006/relationships/tags" Target="../tags/tag421.xml"/><Relationship Id="rId3" Type="http://schemas.openxmlformats.org/officeDocument/2006/relationships/tags" Target="../tags/tag420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image" Target="../media/image3.png"/><Relationship Id="rId3" Type="http://schemas.openxmlformats.org/officeDocument/2006/relationships/tags" Target="../tags/tag423.xml"/><Relationship Id="rId2" Type="http://schemas.openxmlformats.org/officeDocument/2006/relationships/image" Target="../media/image2.png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9" Type="http://schemas.openxmlformats.org/officeDocument/2006/relationships/tags" Target="../tags/tag435.xml"/><Relationship Id="rId8" Type="http://schemas.openxmlformats.org/officeDocument/2006/relationships/tags" Target="../tags/tag434.xml"/><Relationship Id="rId7" Type="http://schemas.openxmlformats.org/officeDocument/2006/relationships/tags" Target="../tags/tag433.xml"/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4" Type="http://schemas.openxmlformats.org/officeDocument/2006/relationships/image" Target="../media/image3.png"/><Relationship Id="rId3" Type="http://schemas.openxmlformats.org/officeDocument/2006/relationships/tags" Target="../tags/tag430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8" Type="http://schemas.openxmlformats.org/officeDocument/2006/relationships/tags" Target="../tags/tag440.xml"/><Relationship Id="rId7" Type="http://schemas.openxmlformats.org/officeDocument/2006/relationships/tags" Target="../tags/tag439.xml"/><Relationship Id="rId6" Type="http://schemas.openxmlformats.org/officeDocument/2006/relationships/tags" Target="../tags/tag438.xml"/><Relationship Id="rId5" Type="http://schemas.openxmlformats.org/officeDocument/2006/relationships/tags" Target="../tags/tag437.xml"/><Relationship Id="rId4" Type="http://schemas.openxmlformats.org/officeDocument/2006/relationships/image" Target="../media/image3.png"/><Relationship Id="rId3" Type="http://schemas.openxmlformats.org/officeDocument/2006/relationships/tags" Target="../tags/tag436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7" Type="http://schemas.openxmlformats.org/officeDocument/2006/relationships/tags" Target="../tags/tag445.xml"/><Relationship Id="rId6" Type="http://schemas.openxmlformats.org/officeDocument/2006/relationships/tags" Target="../tags/tag444.xml"/><Relationship Id="rId5" Type="http://schemas.openxmlformats.org/officeDocument/2006/relationships/tags" Target="../tags/tag443.xml"/><Relationship Id="rId4" Type="http://schemas.openxmlformats.org/officeDocument/2006/relationships/tags" Target="../tags/tag442.xml"/><Relationship Id="rId3" Type="http://schemas.openxmlformats.org/officeDocument/2006/relationships/tags" Target="../tags/tag441.xm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tags" Target="../tags/tag450.xml"/><Relationship Id="rId7" Type="http://schemas.openxmlformats.org/officeDocument/2006/relationships/tags" Target="../tags/tag449.xml"/><Relationship Id="rId6" Type="http://schemas.openxmlformats.org/officeDocument/2006/relationships/tags" Target="../tags/tag448.xml"/><Relationship Id="rId5" Type="http://schemas.openxmlformats.org/officeDocument/2006/relationships/tags" Target="../tags/tag447.xml"/><Relationship Id="rId4" Type="http://schemas.openxmlformats.org/officeDocument/2006/relationships/image" Target="../media/image3.png"/><Relationship Id="rId3" Type="http://schemas.openxmlformats.org/officeDocument/2006/relationships/tags" Target="../tags/tag446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9" Type="http://schemas.openxmlformats.org/officeDocument/2006/relationships/tags" Target="../tags/tag457.xml"/><Relationship Id="rId8" Type="http://schemas.openxmlformats.org/officeDocument/2006/relationships/tags" Target="../tags/tag456.xml"/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image" Target="../media/image3.png"/><Relationship Id="rId3" Type="http://schemas.openxmlformats.org/officeDocument/2006/relationships/tags" Target="../tags/tag452.xml"/><Relationship Id="rId2" Type="http://schemas.openxmlformats.org/officeDocument/2006/relationships/tags" Target="../tags/tag451.xml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9" Type="http://schemas.openxmlformats.org/officeDocument/2006/relationships/tags" Target="../tags/tag463.xml"/><Relationship Id="rId8" Type="http://schemas.openxmlformats.org/officeDocument/2006/relationships/tags" Target="../tags/tag462.xml"/><Relationship Id="rId7" Type="http://schemas.openxmlformats.org/officeDocument/2006/relationships/tags" Target="../tags/tag461.xml"/><Relationship Id="rId6" Type="http://schemas.openxmlformats.org/officeDocument/2006/relationships/tags" Target="../tags/tag460.xml"/><Relationship Id="rId5" Type="http://schemas.openxmlformats.org/officeDocument/2006/relationships/tags" Target="../tags/tag459.xml"/><Relationship Id="rId4" Type="http://schemas.openxmlformats.org/officeDocument/2006/relationships/image" Target="../media/image3.png"/><Relationship Id="rId3" Type="http://schemas.openxmlformats.org/officeDocument/2006/relationships/tags" Target="../tags/tag458.xml"/><Relationship Id="rId2" Type="http://schemas.openxmlformats.org/officeDocument/2006/relationships/image" Target="../media/image7.png"/><Relationship Id="rId11" Type="http://schemas.openxmlformats.org/officeDocument/2006/relationships/tags" Target="../tags/tag465.xml"/><Relationship Id="rId10" Type="http://schemas.openxmlformats.org/officeDocument/2006/relationships/tags" Target="../tags/tag464.xml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9" Type="http://schemas.openxmlformats.org/officeDocument/2006/relationships/tags" Target="../tags/tag471.xml"/><Relationship Id="rId8" Type="http://schemas.openxmlformats.org/officeDocument/2006/relationships/tags" Target="../tags/tag470.xml"/><Relationship Id="rId7" Type="http://schemas.openxmlformats.org/officeDocument/2006/relationships/tags" Target="../tags/tag469.xml"/><Relationship Id="rId6" Type="http://schemas.openxmlformats.org/officeDocument/2006/relationships/tags" Target="../tags/tag468.xml"/><Relationship Id="rId5" Type="http://schemas.openxmlformats.org/officeDocument/2006/relationships/tags" Target="../tags/tag467.xml"/><Relationship Id="rId4" Type="http://schemas.openxmlformats.org/officeDocument/2006/relationships/image" Target="../media/image3.png"/><Relationship Id="rId3" Type="http://schemas.openxmlformats.org/officeDocument/2006/relationships/tags" Target="../tags/tag466.xml"/><Relationship Id="rId2" Type="http://schemas.openxmlformats.org/officeDocument/2006/relationships/image" Target="../media/image7.png"/><Relationship Id="rId11" Type="http://schemas.openxmlformats.org/officeDocument/2006/relationships/tags" Target="../tags/tag473.xml"/><Relationship Id="rId10" Type="http://schemas.openxmlformats.org/officeDocument/2006/relationships/tags" Target="../tags/tag472.xml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tags" Target="../tags/tag479.xml"/><Relationship Id="rId8" Type="http://schemas.openxmlformats.org/officeDocument/2006/relationships/tags" Target="../tags/tag478.xml"/><Relationship Id="rId7" Type="http://schemas.openxmlformats.org/officeDocument/2006/relationships/tags" Target="../tags/tag477.xml"/><Relationship Id="rId6" Type="http://schemas.openxmlformats.org/officeDocument/2006/relationships/tags" Target="../tags/tag476.xml"/><Relationship Id="rId5" Type="http://schemas.openxmlformats.org/officeDocument/2006/relationships/image" Target="../media/image3.png"/><Relationship Id="rId4" Type="http://schemas.openxmlformats.org/officeDocument/2006/relationships/tags" Target="../tags/tag475.xml"/><Relationship Id="rId3" Type="http://schemas.openxmlformats.org/officeDocument/2006/relationships/tags" Target="../tags/tag474.xml"/><Relationship Id="rId2" Type="http://schemas.openxmlformats.org/officeDocument/2006/relationships/image" Target="../media/image7.png"/><Relationship Id="rId11" Type="http://schemas.openxmlformats.org/officeDocument/2006/relationships/tags" Target="../tags/tag481.xml"/><Relationship Id="rId10" Type="http://schemas.openxmlformats.org/officeDocument/2006/relationships/tags" Target="../tags/tag480.xml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9" Type="http://schemas.openxmlformats.org/officeDocument/2006/relationships/tags" Target="../tags/tag487.xml"/><Relationship Id="rId8" Type="http://schemas.openxmlformats.org/officeDocument/2006/relationships/tags" Target="../tags/tag486.xml"/><Relationship Id="rId7" Type="http://schemas.openxmlformats.org/officeDocument/2006/relationships/tags" Target="../tags/tag485.xml"/><Relationship Id="rId6" Type="http://schemas.openxmlformats.org/officeDocument/2006/relationships/tags" Target="../tags/tag484.xml"/><Relationship Id="rId5" Type="http://schemas.openxmlformats.org/officeDocument/2006/relationships/tags" Target="../tags/tag483.xml"/><Relationship Id="rId4" Type="http://schemas.openxmlformats.org/officeDocument/2006/relationships/image" Target="../media/image3.png"/><Relationship Id="rId3" Type="http://schemas.openxmlformats.org/officeDocument/2006/relationships/tags" Target="../tags/tag482.xml"/><Relationship Id="rId2" Type="http://schemas.openxmlformats.org/officeDocument/2006/relationships/image" Target="../media/image7.png"/><Relationship Id="rId13" Type="http://schemas.openxmlformats.org/officeDocument/2006/relationships/tags" Target="../tags/tag491.xml"/><Relationship Id="rId12" Type="http://schemas.openxmlformats.org/officeDocument/2006/relationships/tags" Target="../tags/tag490.xml"/><Relationship Id="rId11" Type="http://schemas.openxmlformats.org/officeDocument/2006/relationships/tags" Target="../tags/tag489.xml"/><Relationship Id="rId10" Type="http://schemas.openxmlformats.org/officeDocument/2006/relationships/tags" Target="../tags/tag488.xml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9" Type="http://schemas.openxmlformats.org/officeDocument/2006/relationships/tags" Target="../tags/tag497.xml"/><Relationship Id="rId8" Type="http://schemas.openxmlformats.org/officeDocument/2006/relationships/tags" Target="../tags/tag496.xml"/><Relationship Id="rId7" Type="http://schemas.openxmlformats.org/officeDocument/2006/relationships/tags" Target="../tags/tag495.xml"/><Relationship Id="rId6" Type="http://schemas.openxmlformats.org/officeDocument/2006/relationships/tags" Target="../tags/tag494.xml"/><Relationship Id="rId5" Type="http://schemas.openxmlformats.org/officeDocument/2006/relationships/image" Target="../media/image8.png"/><Relationship Id="rId4" Type="http://schemas.openxmlformats.org/officeDocument/2006/relationships/tags" Target="../tags/tag493.xml"/><Relationship Id="rId3" Type="http://schemas.openxmlformats.org/officeDocument/2006/relationships/tags" Target="../tags/tag492.xml"/><Relationship Id="rId2" Type="http://schemas.openxmlformats.org/officeDocument/2006/relationships/image" Target="../media/image7.png"/><Relationship Id="rId10" Type="http://schemas.openxmlformats.org/officeDocument/2006/relationships/tags" Target="../tags/tag498.xml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9" Type="http://schemas.openxmlformats.org/officeDocument/2006/relationships/tags" Target="../tags/tag511.xml"/><Relationship Id="rId8" Type="http://schemas.openxmlformats.org/officeDocument/2006/relationships/tags" Target="../tags/tag510.xml"/><Relationship Id="rId7" Type="http://schemas.openxmlformats.org/officeDocument/2006/relationships/tags" Target="../tags/tag509.xml"/><Relationship Id="rId6" Type="http://schemas.openxmlformats.org/officeDocument/2006/relationships/tags" Target="../tags/tag508.xml"/><Relationship Id="rId5" Type="http://schemas.openxmlformats.org/officeDocument/2006/relationships/tags" Target="../tags/tag507.xml"/><Relationship Id="rId4" Type="http://schemas.openxmlformats.org/officeDocument/2006/relationships/tags" Target="../tags/tag506.xml"/><Relationship Id="rId3" Type="http://schemas.openxmlformats.org/officeDocument/2006/relationships/image" Target="../media/image1.png"/><Relationship Id="rId2" Type="http://schemas.openxmlformats.org/officeDocument/2006/relationships/tags" Target="../tags/tag505.xml"/><Relationship Id="rId10" Type="http://schemas.openxmlformats.org/officeDocument/2006/relationships/tags" Target="../tags/tag512.xml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9" Type="http://schemas.openxmlformats.org/officeDocument/2006/relationships/tags" Target="../tags/tag518.xml"/><Relationship Id="rId8" Type="http://schemas.openxmlformats.org/officeDocument/2006/relationships/tags" Target="../tags/tag517.xml"/><Relationship Id="rId7" Type="http://schemas.openxmlformats.org/officeDocument/2006/relationships/tags" Target="../tags/tag516.xml"/><Relationship Id="rId6" Type="http://schemas.openxmlformats.org/officeDocument/2006/relationships/tags" Target="../tags/tag515.xml"/><Relationship Id="rId5" Type="http://schemas.openxmlformats.org/officeDocument/2006/relationships/tags" Target="../tags/tag514.xml"/><Relationship Id="rId4" Type="http://schemas.openxmlformats.org/officeDocument/2006/relationships/image" Target="../media/image3.png"/><Relationship Id="rId3" Type="http://schemas.openxmlformats.org/officeDocument/2006/relationships/tags" Target="../tags/tag513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9" Type="http://schemas.openxmlformats.org/officeDocument/2006/relationships/tags" Target="../tags/tag524.xml"/><Relationship Id="rId8" Type="http://schemas.openxmlformats.org/officeDocument/2006/relationships/tags" Target="../tags/tag523.xml"/><Relationship Id="rId7" Type="http://schemas.openxmlformats.org/officeDocument/2006/relationships/tags" Target="../tags/tag522.xml"/><Relationship Id="rId6" Type="http://schemas.openxmlformats.org/officeDocument/2006/relationships/tags" Target="../tags/tag521.xml"/><Relationship Id="rId5" Type="http://schemas.openxmlformats.org/officeDocument/2006/relationships/tags" Target="../tags/tag520.xml"/><Relationship Id="rId4" Type="http://schemas.openxmlformats.org/officeDocument/2006/relationships/image" Target="../media/image5.png"/><Relationship Id="rId3" Type="http://schemas.openxmlformats.org/officeDocument/2006/relationships/tags" Target="../tags/tag519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9" Type="http://schemas.openxmlformats.org/officeDocument/2006/relationships/tags" Target="../tags/tag530.xml"/><Relationship Id="rId8" Type="http://schemas.openxmlformats.org/officeDocument/2006/relationships/tags" Target="../tags/tag529.xml"/><Relationship Id="rId7" Type="http://schemas.openxmlformats.org/officeDocument/2006/relationships/tags" Target="../tags/tag528.xml"/><Relationship Id="rId6" Type="http://schemas.openxmlformats.org/officeDocument/2006/relationships/tags" Target="../tags/tag527.xml"/><Relationship Id="rId5" Type="http://schemas.openxmlformats.org/officeDocument/2006/relationships/tags" Target="../tags/tag526.xml"/><Relationship Id="rId4" Type="http://schemas.openxmlformats.org/officeDocument/2006/relationships/image" Target="../media/image3.png"/><Relationship Id="rId3" Type="http://schemas.openxmlformats.org/officeDocument/2006/relationships/tags" Target="../tags/tag525.xml"/><Relationship Id="rId2" Type="http://schemas.openxmlformats.org/officeDocument/2006/relationships/image" Target="../media/image2.png"/><Relationship Id="rId10" Type="http://schemas.openxmlformats.org/officeDocument/2006/relationships/tags" Target="../tags/tag531.xml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9" Type="http://schemas.openxmlformats.org/officeDocument/2006/relationships/tags" Target="../tags/tag537.xml"/><Relationship Id="rId8" Type="http://schemas.openxmlformats.org/officeDocument/2006/relationships/tags" Target="../tags/tag536.xml"/><Relationship Id="rId7" Type="http://schemas.openxmlformats.org/officeDocument/2006/relationships/tags" Target="../tags/tag535.xml"/><Relationship Id="rId6" Type="http://schemas.openxmlformats.org/officeDocument/2006/relationships/tags" Target="../tags/tag534.xml"/><Relationship Id="rId5" Type="http://schemas.openxmlformats.org/officeDocument/2006/relationships/tags" Target="../tags/tag533.xml"/><Relationship Id="rId4" Type="http://schemas.openxmlformats.org/officeDocument/2006/relationships/image" Target="../media/image3.png"/><Relationship Id="rId3" Type="http://schemas.openxmlformats.org/officeDocument/2006/relationships/tags" Target="../tags/tag532.xml"/><Relationship Id="rId2" Type="http://schemas.openxmlformats.org/officeDocument/2006/relationships/image" Target="../media/image2.png"/><Relationship Id="rId12" Type="http://schemas.openxmlformats.org/officeDocument/2006/relationships/tags" Target="../tags/tag540.xml"/><Relationship Id="rId11" Type="http://schemas.openxmlformats.org/officeDocument/2006/relationships/tags" Target="../tags/tag539.xml"/><Relationship Id="rId10" Type="http://schemas.openxmlformats.org/officeDocument/2006/relationships/tags" Target="../tags/tag538.xml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tags" Target="../tags/tag545.xml"/><Relationship Id="rId7" Type="http://schemas.openxmlformats.org/officeDocument/2006/relationships/tags" Target="../tags/tag544.xml"/><Relationship Id="rId6" Type="http://schemas.openxmlformats.org/officeDocument/2006/relationships/tags" Target="../tags/tag543.xml"/><Relationship Id="rId5" Type="http://schemas.openxmlformats.org/officeDocument/2006/relationships/tags" Target="../tags/tag542.xml"/><Relationship Id="rId4" Type="http://schemas.openxmlformats.org/officeDocument/2006/relationships/image" Target="../media/image3.png"/><Relationship Id="rId3" Type="http://schemas.openxmlformats.org/officeDocument/2006/relationships/tags" Target="../tags/tag54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5" Type="http://schemas.openxmlformats.org/officeDocument/2006/relationships/tags" Target="../tags/tag548.xml"/><Relationship Id="rId4" Type="http://schemas.openxmlformats.org/officeDocument/2006/relationships/tags" Target="../tags/tag547.xml"/><Relationship Id="rId3" Type="http://schemas.openxmlformats.org/officeDocument/2006/relationships/tags" Target="../tags/tag546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9" Type="http://schemas.openxmlformats.org/officeDocument/2006/relationships/tags" Target="../tags/tag554.xml"/><Relationship Id="rId8" Type="http://schemas.openxmlformats.org/officeDocument/2006/relationships/tags" Target="../tags/tag553.xml"/><Relationship Id="rId7" Type="http://schemas.openxmlformats.org/officeDocument/2006/relationships/tags" Target="../tags/tag552.xml"/><Relationship Id="rId6" Type="http://schemas.openxmlformats.org/officeDocument/2006/relationships/tags" Target="../tags/tag551.xml"/><Relationship Id="rId5" Type="http://schemas.openxmlformats.org/officeDocument/2006/relationships/tags" Target="../tags/tag550.xml"/><Relationship Id="rId4" Type="http://schemas.openxmlformats.org/officeDocument/2006/relationships/image" Target="../media/image3.png"/><Relationship Id="rId3" Type="http://schemas.openxmlformats.org/officeDocument/2006/relationships/tags" Target="../tags/tag549.xml"/><Relationship Id="rId2" Type="http://schemas.openxmlformats.org/officeDocument/2006/relationships/image" Target="../media/image2.png"/><Relationship Id="rId10" Type="http://schemas.openxmlformats.org/officeDocument/2006/relationships/tags" Target="../tags/tag555.xml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9" Type="http://schemas.openxmlformats.org/officeDocument/2006/relationships/tags" Target="../tags/tag561.xml"/><Relationship Id="rId8" Type="http://schemas.openxmlformats.org/officeDocument/2006/relationships/tags" Target="../tags/tag560.xml"/><Relationship Id="rId7" Type="http://schemas.openxmlformats.org/officeDocument/2006/relationships/tags" Target="../tags/tag559.xml"/><Relationship Id="rId6" Type="http://schemas.openxmlformats.org/officeDocument/2006/relationships/tags" Target="../tags/tag558.xml"/><Relationship Id="rId5" Type="http://schemas.openxmlformats.org/officeDocument/2006/relationships/tags" Target="../tags/tag557.xml"/><Relationship Id="rId4" Type="http://schemas.openxmlformats.org/officeDocument/2006/relationships/image" Target="../media/image3.png"/><Relationship Id="rId3" Type="http://schemas.openxmlformats.org/officeDocument/2006/relationships/tags" Target="../tags/tag556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8" Type="http://schemas.openxmlformats.org/officeDocument/2006/relationships/tags" Target="../tags/tag566.xml"/><Relationship Id="rId7" Type="http://schemas.openxmlformats.org/officeDocument/2006/relationships/tags" Target="../tags/tag565.xml"/><Relationship Id="rId6" Type="http://schemas.openxmlformats.org/officeDocument/2006/relationships/tags" Target="../tags/tag564.xml"/><Relationship Id="rId5" Type="http://schemas.openxmlformats.org/officeDocument/2006/relationships/tags" Target="../tags/tag563.xml"/><Relationship Id="rId4" Type="http://schemas.openxmlformats.org/officeDocument/2006/relationships/image" Target="../media/image3.png"/><Relationship Id="rId3" Type="http://schemas.openxmlformats.org/officeDocument/2006/relationships/tags" Target="../tags/tag562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7" Type="http://schemas.openxmlformats.org/officeDocument/2006/relationships/tags" Target="../tags/tag571.xml"/><Relationship Id="rId6" Type="http://schemas.openxmlformats.org/officeDocument/2006/relationships/tags" Target="../tags/tag570.xml"/><Relationship Id="rId5" Type="http://schemas.openxmlformats.org/officeDocument/2006/relationships/tags" Target="../tags/tag569.xml"/><Relationship Id="rId4" Type="http://schemas.openxmlformats.org/officeDocument/2006/relationships/tags" Target="../tags/tag568.xml"/><Relationship Id="rId3" Type="http://schemas.openxmlformats.org/officeDocument/2006/relationships/tags" Target="../tags/tag567.xm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tags" Target="../tags/tag576.xml"/><Relationship Id="rId7" Type="http://schemas.openxmlformats.org/officeDocument/2006/relationships/tags" Target="../tags/tag575.xml"/><Relationship Id="rId6" Type="http://schemas.openxmlformats.org/officeDocument/2006/relationships/tags" Target="../tags/tag574.xml"/><Relationship Id="rId5" Type="http://schemas.openxmlformats.org/officeDocument/2006/relationships/tags" Target="../tags/tag573.xml"/><Relationship Id="rId4" Type="http://schemas.openxmlformats.org/officeDocument/2006/relationships/image" Target="../media/image3.png"/><Relationship Id="rId3" Type="http://schemas.openxmlformats.org/officeDocument/2006/relationships/tags" Target="../tags/tag572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9" Type="http://schemas.openxmlformats.org/officeDocument/2006/relationships/tags" Target="../tags/tag583.xml"/><Relationship Id="rId8" Type="http://schemas.openxmlformats.org/officeDocument/2006/relationships/tags" Target="../tags/tag582.xml"/><Relationship Id="rId7" Type="http://schemas.openxmlformats.org/officeDocument/2006/relationships/tags" Target="../tags/tag581.xml"/><Relationship Id="rId6" Type="http://schemas.openxmlformats.org/officeDocument/2006/relationships/tags" Target="../tags/tag580.xml"/><Relationship Id="rId5" Type="http://schemas.openxmlformats.org/officeDocument/2006/relationships/tags" Target="../tags/tag579.xml"/><Relationship Id="rId4" Type="http://schemas.openxmlformats.org/officeDocument/2006/relationships/image" Target="../media/image3.png"/><Relationship Id="rId3" Type="http://schemas.openxmlformats.org/officeDocument/2006/relationships/tags" Target="../tags/tag578.xml"/><Relationship Id="rId2" Type="http://schemas.openxmlformats.org/officeDocument/2006/relationships/tags" Target="../tags/tag577.xml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9" Type="http://schemas.openxmlformats.org/officeDocument/2006/relationships/tags" Target="../tags/tag589.xml"/><Relationship Id="rId8" Type="http://schemas.openxmlformats.org/officeDocument/2006/relationships/tags" Target="../tags/tag588.xml"/><Relationship Id="rId7" Type="http://schemas.openxmlformats.org/officeDocument/2006/relationships/tags" Target="../tags/tag587.xml"/><Relationship Id="rId6" Type="http://schemas.openxmlformats.org/officeDocument/2006/relationships/tags" Target="../tags/tag586.xml"/><Relationship Id="rId5" Type="http://schemas.openxmlformats.org/officeDocument/2006/relationships/tags" Target="../tags/tag585.xml"/><Relationship Id="rId4" Type="http://schemas.openxmlformats.org/officeDocument/2006/relationships/image" Target="../media/image3.png"/><Relationship Id="rId3" Type="http://schemas.openxmlformats.org/officeDocument/2006/relationships/tags" Target="../tags/tag584.xml"/><Relationship Id="rId2" Type="http://schemas.openxmlformats.org/officeDocument/2006/relationships/image" Target="../media/image7.png"/><Relationship Id="rId11" Type="http://schemas.openxmlformats.org/officeDocument/2006/relationships/tags" Target="../tags/tag591.xml"/><Relationship Id="rId10" Type="http://schemas.openxmlformats.org/officeDocument/2006/relationships/tags" Target="../tags/tag590.xml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9" Type="http://schemas.openxmlformats.org/officeDocument/2006/relationships/tags" Target="../tags/tag597.xml"/><Relationship Id="rId8" Type="http://schemas.openxmlformats.org/officeDocument/2006/relationships/tags" Target="../tags/tag596.xml"/><Relationship Id="rId7" Type="http://schemas.openxmlformats.org/officeDocument/2006/relationships/tags" Target="../tags/tag595.xml"/><Relationship Id="rId6" Type="http://schemas.openxmlformats.org/officeDocument/2006/relationships/tags" Target="../tags/tag594.xml"/><Relationship Id="rId5" Type="http://schemas.openxmlformats.org/officeDocument/2006/relationships/tags" Target="../tags/tag593.xml"/><Relationship Id="rId4" Type="http://schemas.openxmlformats.org/officeDocument/2006/relationships/image" Target="../media/image3.png"/><Relationship Id="rId3" Type="http://schemas.openxmlformats.org/officeDocument/2006/relationships/tags" Target="../tags/tag592.xml"/><Relationship Id="rId2" Type="http://schemas.openxmlformats.org/officeDocument/2006/relationships/image" Target="../media/image7.png"/><Relationship Id="rId11" Type="http://schemas.openxmlformats.org/officeDocument/2006/relationships/tags" Target="../tags/tag599.xml"/><Relationship Id="rId10" Type="http://schemas.openxmlformats.org/officeDocument/2006/relationships/tags" Target="../tags/tag598.xml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汉仪尚巍手书W" panose="00020600040101010101" charset="-122"/>
                <a:ea typeface="汉仪尚巍手书W" panose="0002060004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隶书" panose="02010509060101010101" charset="-122"/>
                <a:ea typeface="隶书" panose="020105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10086680" y="4250219"/>
            <a:ext cx="2105319" cy="2607782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730" y="2150110"/>
            <a:ext cx="9144000" cy="1576070"/>
          </a:xfrm>
        </p:spPr>
        <p:txBody>
          <a:bodyPr anchor="b"/>
          <a:lstStyle>
            <a:lvl1pPr marL="0" indent="0" algn="ctr">
              <a:buFont typeface="Arial" panose="020B0604020202020204" pitchFamily="34" charset="0"/>
              <a:buNone/>
              <a:defRPr sz="6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730" y="3862705"/>
            <a:ext cx="9144000" cy="12744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761617" y="2766577"/>
            <a:ext cx="10673519" cy="810240"/>
          </a:xfrm>
        </p:spPr>
        <p:txBody>
          <a:bodyPr anchor="t">
            <a:normAutofit/>
          </a:bodyPr>
          <a:lstStyle>
            <a:lvl1pPr marL="0" indent="0" algn="ctr" eaLnBrk="1" fontAlgn="auto" latinLnBrk="0" hangingPunct="1">
              <a:lnSpc>
                <a:spcPct val="13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773705" y="1047149"/>
            <a:ext cx="10665141" cy="1706155"/>
          </a:xfrm>
        </p:spPr>
        <p:txBody>
          <a:bodyPr anchor="b">
            <a:normAutofit/>
          </a:bodyPr>
          <a:lstStyle>
            <a:lvl1pPr algn="ctr" eaLnBrk="1" fontAlgn="auto" latinLnBrk="0" hangingPunct="1">
              <a:lnSpc>
                <a:spcPct val="130000"/>
              </a:lnSpc>
              <a:defRPr sz="8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3193432" y="3623828"/>
            <a:ext cx="2703674" cy="417209"/>
          </a:xfrm>
        </p:spPr>
        <p:txBody>
          <a:bodyPr vert="horz" anchor="ctr">
            <a:normAutofit/>
          </a:bodyPr>
          <a:lstStyle>
            <a:lvl1pPr marL="0" indent="0" algn="ctr" eaLnBrk="1" fontAlgn="auto" latinLnBrk="0" hangingPunct="1">
              <a:buNone/>
              <a:defRPr sz="2000" b="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6264299" y="3616432"/>
            <a:ext cx="2693466" cy="432000"/>
          </a:xfrm>
        </p:spPr>
        <p:txBody>
          <a:bodyPr vert="horz" anchor="ctr">
            <a:normAutofit/>
          </a:bodyPr>
          <a:lstStyle>
            <a:lvl1pPr marL="0" indent="0" algn="ctr">
              <a:buNone/>
              <a:defRPr sz="2000" b="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screen"/>
          <a:srcRect/>
          <a:stretch>
            <a:fillRect/>
          </a:stretch>
        </p:blipFill>
        <p:spPr>
          <a:xfrm>
            <a:off x="7745132" y="1349829"/>
            <a:ext cx="4446868" cy="5508171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81703" y="2921431"/>
            <a:ext cx="7269137" cy="875808"/>
          </a:xfrm>
        </p:spPr>
        <p:txBody>
          <a:bodyPr anchor="b">
            <a:noAutofit/>
          </a:bodyPr>
          <a:lstStyle>
            <a:lvl1pPr algn="l" eaLnBrk="1" fontAlgn="auto" latinLnBrk="0" hangingPunct="1">
              <a:lnSpc>
                <a:spcPct val="130000"/>
              </a:lnSpc>
              <a:defRPr sz="4400" b="1" u="none" strike="noStrike" kern="1200" cap="none" spc="300" normalizeH="0" baseline="0">
                <a:solidFill>
                  <a:schemeClr val="accent1"/>
                </a:solidFill>
                <a:uFillTx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381703" y="3811713"/>
            <a:ext cx="7217767" cy="1952090"/>
          </a:xfrm>
        </p:spPr>
        <p:txBody>
          <a:bodyPr anchor="t">
            <a:normAutofit/>
          </a:bodyPr>
          <a:lstStyle>
            <a:lvl1pPr marL="0" indent="0" algn="l" eaLnBrk="1" fontAlgn="auto" latinLnBrk="0" hangingPunct="1">
              <a:lnSpc>
                <a:spcPct val="130000"/>
              </a:lnSpc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ea typeface="隶书" panose="02010509060101010101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772193" y="872996"/>
            <a:ext cx="548868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870939" y="872988"/>
            <a:ext cx="9828000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68643"/>
            <a:ext cx="2700000" cy="27918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68643"/>
            <a:ext cx="3960000" cy="27918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68643"/>
            <a:ext cx="2700000" cy="27918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881" y="574821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3036321" y="1852241"/>
            <a:ext cx="6119358" cy="1550150"/>
          </a:xfrm>
        </p:spPr>
        <p:txBody>
          <a:bodyPr anchor="b">
            <a:normAutofit/>
          </a:bodyPr>
          <a:lstStyle>
            <a:lvl1pPr marL="0" indent="0" algn="ctr" eaLnBrk="1" fontAlgn="auto" latinLnBrk="0" hangingPunct="1">
              <a:lnSpc>
                <a:spcPct val="130000"/>
              </a:lnSpc>
              <a:buFont typeface="Arial" panose="020B0604020202020204" pitchFamily="34" charset="0"/>
              <a:buNone/>
              <a:defRPr sz="8800" baseline="0">
                <a:solidFill>
                  <a:schemeClr val="accent1"/>
                </a:solidFill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7"/>
            </p:custDataLst>
          </p:nvPr>
        </p:nvSpPr>
        <p:spPr>
          <a:xfrm>
            <a:off x="3036321" y="3429000"/>
            <a:ext cx="6146912" cy="1169988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770" y="5521960"/>
            <a:ext cx="1078230" cy="1336040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10086680" y="4250219"/>
            <a:ext cx="2105319" cy="2607782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730" y="2150110"/>
            <a:ext cx="9144000" cy="1576070"/>
          </a:xfrm>
        </p:spPr>
        <p:txBody>
          <a:bodyPr anchor="b"/>
          <a:lstStyle>
            <a:lvl1pPr marL="0" indent="0" algn="ctr">
              <a:buFont typeface="Arial" panose="020B0604020202020204" pitchFamily="34" charset="0"/>
              <a:buNone/>
              <a:defRPr sz="6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730" y="3862705"/>
            <a:ext cx="9144000" cy="12744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761617" y="2766577"/>
            <a:ext cx="10673519" cy="810240"/>
          </a:xfrm>
        </p:spPr>
        <p:txBody>
          <a:bodyPr anchor="t">
            <a:normAutofit/>
          </a:bodyPr>
          <a:lstStyle>
            <a:lvl1pPr marL="0" indent="0" algn="ctr" eaLnBrk="1" fontAlgn="auto" latinLnBrk="0" hangingPunct="1">
              <a:lnSpc>
                <a:spcPct val="13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773705" y="1047149"/>
            <a:ext cx="10665141" cy="1706155"/>
          </a:xfrm>
        </p:spPr>
        <p:txBody>
          <a:bodyPr anchor="b">
            <a:normAutofit/>
          </a:bodyPr>
          <a:lstStyle>
            <a:lvl1pPr algn="ctr" eaLnBrk="1" fontAlgn="auto" latinLnBrk="0" hangingPunct="1">
              <a:lnSpc>
                <a:spcPct val="130000"/>
              </a:lnSpc>
              <a:defRPr sz="8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3193432" y="3623828"/>
            <a:ext cx="2703674" cy="417209"/>
          </a:xfrm>
        </p:spPr>
        <p:txBody>
          <a:bodyPr vert="horz" anchor="ctr">
            <a:normAutofit/>
          </a:bodyPr>
          <a:lstStyle>
            <a:lvl1pPr marL="0" indent="0" algn="ctr" eaLnBrk="1" fontAlgn="auto" latinLnBrk="0" hangingPunct="1">
              <a:buNone/>
              <a:defRPr sz="2000" b="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6264299" y="3616432"/>
            <a:ext cx="2693466" cy="432000"/>
          </a:xfrm>
        </p:spPr>
        <p:txBody>
          <a:bodyPr vert="horz" anchor="ctr">
            <a:normAutofit/>
          </a:bodyPr>
          <a:lstStyle>
            <a:lvl1pPr marL="0" indent="0" algn="ctr">
              <a:buNone/>
              <a:defRPr sz="2000" b="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screen"/>
          <a:srcRect/>
          <a:stretch>
            <a:fillRect/>
          </a:stretch>
        </p:blipFill>
        <p:spPr>
          <a:xfrm>
            <a:off x="7745132" y="1349829"/>
            <a:ext cx="4446868" cy="5508171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81703" y="2921431"/>
            <a:ext cx="7269137" cy="875808"/>
          </a:xfrm>
        </p:spPr>
        <p:txBody>
          <a:bodyPr anchor="b">
            <a:noAutofit/>
          </a:bodyPr>
          <a:lstStyle>
            <a:lvl1pPr algn="l" eaLnBrk="1" fontAlgn="auto" latinLnBrk="0" hangingPunct="1">
              <a:lnSpc>
                <a:spcPct val="130000"/>
              </a:lnSpc>
              <a:defRPr sz="4400" b="1" u="none" strike="noStrike" kern="1200" cap="none" spc="300" normalizeH="0" baseline="0">
                <a:solidFill>
                  <a:schemeClr val="accent1"/>
                </a:solidFill>
                <a:uFillTx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381703" y="3811713"/>
            <a:ext cx="7217767" cy="1952090"/>
          </a:xfrm>
        </p:spPr>
        <p:txBody>
          <a:bodyPr anchor="t">
            <a:normAutofit/>
          </a:bodyPr>
          <a:lstStyle>
            <a:lvl1pPr marL="0" indent="0" algn="l" eaLnBrk="1" fontAlgn="auto" latinLnBrk="0" hangingPunct="1">
              <a:lnSpc>
                <a:spcPct val="130000"/>
              </a:lnSpc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ea typeface="隶书" panose="02010509060101010101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772193" y="872996"/>
            <a:ext cx="548868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870939" y="872988"/>
            <a:ext cx="9828000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68643"/>
            <a:ext cx="2700000" cy="27918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68643"/>
            <a:ext cx="3960000" cy="27918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68643"/>
            <a:ext cx="2700000" cy="27918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881" y="574821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3036321" y="1852241"/>
            <a:ext cx="6119358" cy="1550150"/>
          </a:xfrm>
        </p:spPr>
        <p:txBody>
          <a:bodyPr anchor="b">
            <a:normAutofit/>
          </a:bodyPr>
          <a:lstStyle>
            <a:lvl1pPr marL="0" indent="0" algn="ctr" eaLnBrk="1" fontAlgn="auto" latinLnBrk="0" hangingPunct="1">
              <a:lnSpc>
                <a:spcPct val="130000"/>
              </a:lnSpc>
              <a:buFont typeface="Arial" panose="020B0604020202020204" pitchFamily="34" charset="0"/>
              <a:buNone/>
              <a:defRPr sz="8800" baseline="0">
                <a:solidFill>
                  <a:schemeClr val="accent1"/>
                </a:solidFill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7"/>
            </p:custDataLst>
          </p:nvPr>
        </p:nvSpPr>
        <p:spPr>
          <a:xfrm>
            <a:off x="3036321" y="3429000"/>
            <a:ext cx="6146912" cy="1169988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770" y="5521960"/>
            <a:ext cx="1078230" cy="1336040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10086680" y="4250219"/>
            <a:ext cx="2105319" cy="2607782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730" y="2150110"/>
            <a:ext cx="9144000" cy="1576070"/>
          </a:xfrm>
        </p:spPr>
        <p:txBody>
          <a:bodyPr anchor="b"/>
          <a:lstStyle>
            <a:lvl1pPr marL="0" indent="0" algn="ctr">
              <a:buFont typeface="Arial" panose="020B0604020202020204" pitchFamily="34" charset="0"/>
              <a:buNone/>
              <a:defRPr sz="6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730" y="3862705"/>
            <a:ext cx="9144000" cy="12744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761617" y="2766577"/>
            <a:ext cx="10673519" cy="810240"/>
          </a:xfrm>
        </p:spPr>
        <p:txBody>
          <a:bodyPr anchor="t">
            <a:normAutofit/>
          </a:bodyPr>
          <a:lstStyle>
            <a:lvl1pPr marL="0" indent="0" algn="ctr" eaLnBrk="1" fontAlgn="auto" latinLnBrk="0" hangingPunct="1">
              <a:lnSpc>
                <a:spcPct val="13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773705" y="1047149"/>
            <a:ext cx="10665141" cy="1706155"/>
          </a:xfrm>
        </p:spPr>
        <p:txBody>
          <a:bodyPr anchor="b">
            <a:normAutofit/>
          </a:bodyPr>
          <a:lstStyle>
            <a:lvl1pPr algn="ctr" eaLnBrk="1" fontAlgn="auto" latinLnBrk="0" hangingPunct="1">
              <a:lnSpc>
                <a:spcPct val="130000"/>
              </a:lnSpc>
              <a:defRPr sz="8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3193432" y="3623828"/>
            <a:ext cx="2703674" cy="417209"/>
          </a:xfrm>
        </p:spPr>
        <p:txBody>
          <a:bodyPr vert="horz" anchor="ctr">
            <a:normAutofit/>
          </a:bodyPr>
          <a:lstStyle>
            <a:lvl1pPr marL="0" indent="0" algn="ctr" eaLnBrk="1" fontAlgn="auto" latinLnBrk="0" hangingPunct="1">
              <a:buNone/>
              <a:defRPr sz="2000" b="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6264299" y="3616432"/>
            <a:ext cx="2693466" cy="432000"/>
          </a:xfrm>
        </p:spPr>
        <p:txBody>
          <a:bodyPr vert="horz" anchor="ctr">
            <a:normAutofit/>
          </a:bodyPr>
          <a:lstStyle>
            <a:lvl1pPr marL="0" indent="0" algn="ctr">
              <a:buNone/>
              <a:defRPr sz="2000" b="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  <a:lvl2pPr>
              <a:defRPr>
                <a:latin typeface="隶书" panose="02010509060101010101" charset="-122"/>
                <a:ea typeface="隶书" panose="02010509060101010101" charset="-122"/>
              </a:defRPr>
            </a:lvl2pPr>
            <a:lvl3pPr>
              <a:defRPr>
                <a:latin typeface="隶书" panose="02010509060101010101" charset="-122"/>
                <a:ea typeface="隶书" panose="02010509060101010101" charset="-122"/>
              </a:defRPr>
            </a:lvl3pPr>
            <a:lvl4pPr>
              <a:defRPr>
                <a:latin typeface="隶书" panose="02010509060101010101" charset="-122"/>
                <a:ea typeface="隶书" panose="02010509060101010101" charset="-122"/>
              </a:defRPr>
            </a:lvl4pPr>
            <a:lvl5pPr>
              <a:defRPr>
                <a:latin typeface="隶书" panose="02010509060101010101" charset="-122"/>
                <a:ea typeface="隶书" panose="02010509060101010101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screen"/>
          <a:srcRect/>
          <a:stretch>
            <a:fillRect/>
          </a:stretch>
        </p:blipFill>
        <p:spPr>
          <a:xfrm>
            <a:off x="7745132" y="1349829"/>
            <a:ext cx="4446868" cy="5508171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81703" y="2921431"/>
            <a:ext cx="7269137" cy="875808"/>
          </a:xfrm>
        </p:spPr>
        <p:txBody>
          <a:bodyPr anchor="b">
            <a:noAutofit/>
          </a:bodyPr>
          <a:lstStyle>
            <a:lvl1pPr algn="l" eaLnBrk="1" fontAlgn="auto" latinLnBrk="0" hangingPunct="1">
              <a:lnSpc>
                <a:spcPct val="130000"/>
              </a:lnSpc>
              <a:defRPr sz="4400" b="1" u="none" strike="noStrike" kern="1200" cap="none" spc="300" normalizeH="0" baseline="0">
                <a:solidFill>
                  <a:schemeClr val="accent1"/>
                </a:solidFill>
                <a:uFillTx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381703" y="3811713"/>
            <a:ext cx="7217767" cy="1952090"/>
          </a:xfrm>
        </p:spPr>
        <p:txBody>
          <a:bodyPr anchor="t">
            <a:normAutofit/>
          </a:bodyPr>
          <a:lstStyle>
            <a:lvl1pPr marL="0" indent="0" algn="l" eaLnBrk="1" fontAlgn="auto" latinLnBrk="0" hangingPunct="1">
              <a:lnSpc>
                <a:spcPct val="130000"/>
              </a:lnSpc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ea typeface="隶书" panose="02010509060101010101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772193" y="872996"/>
            <a:ext cx="548868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870939" y="872988"/>
            <a:ext cx="9828000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68643"/>
            <a:ext cx="2700000" cy="27918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68643"/>
            <a:ext cx="3960000" cy="27918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68643"/>
            <a:ext cx="2700000" cy="27918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881" y="574821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3036321" y="1852241"/>
            <a:ext cx="6119358" cy="1550150"/>
          </a:xfrm>
        </p:spPr>
        <p:txBody>
          <a:bodyPr anchor="b">
            <a:normAutofit/>
          </a:bodyPr>
          <a:lstStyle>
            <a:lvl1pPr marL="0" indent="0" algn="ctr" eaLnBrk="1" fontAlgn="auto" latinLnBrk="0" hangingPunct="1">
              <a:lnSpc>
                <a:spcPct val="130000"/>
              </a:lnSpc>
              <a:buFont typeface="Arial" panose="020B0604020202020204" pitchFamily="34" charset="0"/>
              <a:buNone/>
              <a:defRPr sz="8800" baseline="0">
                <a:solidFill>
                  <a:schemeClr val="accent1"/>
                </a:solidFill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7"/>
            </p:custDataLst>
          </p:nvPr>
        </p:nvSpPr>
        <p:spPr>
          <a:xfrm>
            <a:off x="3036321" y="3429000"/>
            <a:ext cx="6146912" cy="1169988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770" y="5521960"/>
            <a:ext cx="1078230" cy="1336040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10086680" y="4250219"/>
            <a:ext cx="2105319" cy="2607782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730" y="2150110"/>
            <a:ext cx="9144000" cy="1576070"/>
          </a:xfrm>
        </p:spPr>
        <p:txBody>
          <a:bodyPr anchor="b"/>
          <a:lstStyle>
            <a:lvl1pPr marL="0" indent="0" algn="ctr">
              <a:buFont typeface="Arial" panose="020B0604020202020204" pitchFamily="34" charset="0"/>
              <a:buNone/>
              <a:defRPr sz="6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730" y="3862705"/>
            <a:ext cx="9144000" cy="12744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761617" y="2766577"/>
            <a:ext cx="10673519" cy="810240"/>
          </a:xfrm>
        </p:spPr>
        <p:txBody>
          <a:bodyPr anchor="t">
            <a:normAutofit/>
          </a:bodyPr>
          <a:lstStyle>
            <a:lvl1pPr marL="0" indent="0" algn="ctr" eaLnBrk="1" fontAlgn="auto" latinLnBrk="0" hangingPunct="1">
              <a:lnSpc>
                <a:spcPct val="13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773705" y="1047149"/>
            <a:ext cx="10665141" cy="1706155"/>
          </a:xfrm>
        </p:spPr>
        <p:txBody>
          <a:bodyPr anchor="b">
            <a:normAutofit/>
          </a:bodyPr>
          <a:lstStyle>
            <a:lvl1pPr algn="ctr" eaLnBrk="1" fontAlgn="auto" latinLnBrk="0" hangingPunct="1">
              <a:lnSpc>
                <a:spcPct val="130000"/>
              </a:lnSpc>
              <a:defRPr sz="8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3193432" y="3623828"/>
            <a:ext cx="2703674" cy="417209"/>
          </a:xfrm>
        </p:spPr>
        <p:txBody>
          <a:bodyPr vert="horz" anchor="ctr">
            <a:normAutofit/>
          </a:bodyPr>
          <a:lstStyle>
            <a:lvl1pPr marL="0" indent="0" algn="ctr" eaLnBrk="1" fontAlgn="auto" latinLnBrk="0" hangingPunct="1">
              <a:buNone/>
              <a:defRPr sz="2000" b="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6264299" y="3616432"/>
            <a:ext cx="2693466" cy="432000"/>
          </a:xfrm>
        </p:spPr>
        <p:txBody>
          <a:bodyPr vert="horz" anchor="ctr">
            <a:normAutofit/>
          </a:bodyPr>
          <a:lstStyle>
            <a:lvl1pPr marL="0" indent="0" algn="ctr">
              <a:buNone/>
              <a:defRPr sz="2000" b="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screen"/>
          <a:srcRect/>
          <a:stretch>
            <a:fillRect/>
          </a:stretch>
        </p:blipFill>
        <p:spPr>
          <a:xfrm>
            <a:off x="7745132" y="1349829"/>
            <a:ext cx="4446868" cy="5508171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81703" y="2921431"/>
            <a:ext cx="7269137" cy="875808"/>
          </a:xfrm>
        </p:spPr>
        <p:txBody>
          <a:bodyPr anchor="b">
            <a:noAutofit/>
          </a:bodyPr>
          <a:lstStyle>
            <a:lvl1pPr algn="l" eaLnBrk="1" fontAlgn="auto" latinLnBrk="0" hangingPunct="1">
              <a:lnSpc>
                <a:spcPct val="130000"/>
              </a:lnSpc>
              <a:defRPr sz="4400" b="1" u="none" strike="noStrike" kern="1200" cap="none" spc="300" normalizeH="0" baseline="0">
                <a:solidFill>
                  <a:schemeClr val="accent1"/>
                </a:solidFill>
                <a:uFillTx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381703" y="3811713"/>
            <a:ext cx="7217767" cy="1952090"/>
          </a:xfrm>
        </p:spPr>
        <p:txBody>
          <a:bodyPr anchor="t">
            <a:normAutofit/>
          </a:bodyPr>
          <a:lstStyle>
            <a:lvl1pPr marL="0" indent="0" algn="l" eaLnBrk="1" fontAlgn="auto" latinLnBrk="0" hangingPunct="1">
              <a:lnSpc>
                <a:spcPct val="130000"/>
              </a:lnSpc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ea typeface="隶书" panose="02010509060101010101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772193" y="872996"/>
            <a:ext cx="548868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870939" y="872988"/>
            <a:ext cx="9828000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68643"/>
            <a:ext cx="2700000" cy="27918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68643"/>
            <a:ext cx="3960000" cy="27918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68643"/>
            <a:ext cx="2700000" cy="27918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881" y="574821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3036321" y="1852241"/>
            <a:ext cx="6119358" cy="1550150"/>
          </a:xfrm>
        </p:spPr>
        <p:txBody>
          <a:bodyPr anchor="b">
            <a:normAutofit/>
          </a:bodyPr>
          <a:lstStyle>
            <a:lvl1pPr marL="0" indent="0" algn="ctr" eaLnBrk="1" fontAlgn="auto" latinLnBrk="0" hangingPunct="1">
              <a:lnSpc>
                <a:spcPct val="130000"/>
              </a:lnSpc>
              <a:buFont typeface="Arial" panose="020B0604020202020204" pitchFamily="34" charset="0"/>
              <a:buNone/>
              <a:defRPr sz="8800" baseline="0">
                <a:solidFill>
                  <a:schemeClr val="accent1"/>
                </a:solidFill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7"/>
            </p:custDataLst>
          </p:nvPr>
        </p:nvSpPr>
        <p:spPr>
          <a:xfrm>
            <a:off x="3036321" y="3429000"/>
            <a:ext cx="6146912" cy="1169988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770" y="5521960"/>
            <a:ext cx="1078230" cy="1336040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隶书" panose="02010509060101010101" charset="-122"/>
                <a:ea typeface="隶书" panose="02010509060101010101" charset="-122"/>
              </a:defRPr>
            </a:lvl1pPr>
            <a:lvl2pPr>
              <a:defRPr sz="2800">
                <a:latin typeface="隶书" panose="02010509060101010101" charset="-122"/>
                <a:ea typeface="隶书" panose="02010509060101010101" charset="-122"/>
              </a:defRPr>
            </a:lvl2pPr>
            <a:lvl3pPr>
              <a:defRPr sz="2400">
                <a:latin typeface="隶书" panose="02010509060101010101" charset="-122"/>
                <a:ea typeface="隶书" panose="02010509060101010101" charset="-122"/>
              </a:defRPr>
            </a:lvl3pPr>
            <a:lvl4pPr>
              <a:defRPr sz="2000">
                <a:latin typeface="隶书" panose="02010509060101010101" charset="-122"/>
                <a:ea typeface="隶书" panose="02010509060101010101" charset="-122"/>
              </a:defRPr>
            </a:lvl4pPr>
            <a:lvl5pPr>
              <a:defRPr sz="2000">
                <a:latin typeface="隶书" panose="02010509060101010101" charset="-122"/>
                <a:ea typeface="隶书" panose="02010509060101010101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10086680" y="4250219"/>
            <a:ext cx="2105319" cy="2607782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730" y="2150110"/>
            <a:ext cx="9144000" cy="1576070"/>
          </a:xfrm>
        </p:spPr>
        <p:txBody>
          <a:bodyPr anchor="b"/>
          <a:lstStyle>
            <a:lvl1pPr marL="0" indent="0" algn="ctr">
              <a:buFont typeface="Arial" panose="020B0604020202020204" pitchFamily="34" charset="0"/>
              <a:buNone/>
              <a:defRPr sz="6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730" y="3862705"/>
            <a:ext cx="9144000" cy="12744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761617" y="2766577"/>
            <a:ext cx="10673519" cy="810240"/>
          </a:xfrm>
        </p:spPr>
        <p:txBody>
          <a:bodyPr anchor="t">
            <a:normAutofit/>
          </a:bodyPr>
          <a:lstStyle>
            <a:lvl1pPr marL="0" indent="0" algn="ctr" eaLnBrk="1" fontAlgn="auto" latinLnBrk="0" hangingPunct="1">
              <a:lnSpc>
                <a:spcPct val="130000"/>
              </a:lnSpc>
              <a:buNone/>
              <a:defRPr sz="32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773705" y="1047149"/>
            <a:ext cx="10665141" cy="1706155"/>
          </a:xfrm>
        </p:spPr>
        <p:txBody>
          <a:bodyPr anchor="b">
            <a:normAutofit/>
          </a:bodyPr>
          <a:lstStyle>
            <a:lvl1pPr algn="ctr" eaLnBrk="1" fontAlgn="auto" latinLnBrk="0" hangingPunct="1">
              <a:lnSpc>
                <a:spcPct val="130000"/>
              </a:lnSpc>
              <a:defRPr sz="8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3193432" y="3623828"/>
            <a:ext cx="2703674" cy="417209"/>
          </a:xfrm>
        </p:spPr>
        <p:txBody>
          <a:bodyPr vert="horz" anchor="ctr">
            <a:normAutofit/>
          </a:bodyPr>
          <a:lstStyle>
            <a:lvl1pPr marL="0" indent="0" algn="ctr" eaLnBrk="1" fontAlgn="auto" latinLnBrk="0" hangingPunct="1">
              <a:buNone/>
              <a:defRPr sz="2000" b="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6264299" y="3616432"/>
            <a:ext cx="2693466" cy="432000"/>
          </a:xfrm>
        </p:spPr>
        <p:txBody>
          <a:bodyPr vert="horz" anchor="ctr">
            <a:normAutofit/>
          </a:bodyPr>
          <a:lstStyle>
            <a:lvl1pPr marL="0" indent="0" algn="ctr">
              <a:buNone/>
              <a:defRPr sz="2000" b="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screen"/>
          <a:srcRect/>
          <a:stretch>
            <a:fillRect/>
          </a:stretch>
        </p:blipFill>
        <p:spPr>
          <a:xfrm>
            <a:off x="7745132" y="1349829"/>
            <a:ext cx="4446868" cy="5508171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81703" y="2921431"/>
            <a:ext cx="7269137" cy="875808"/>
          </a:xfrm>
        </p:spPr>
        <p:txBody>
          <a:bodyPr anchor="b">
            <a:noAutofit/>
          </a:bodyPr>
          <a:lstStyle>
            <a:lvl1pPr algn="l" eaLnBrk="1" fontAlgn="auto" latinLnBrk="0" hangingPunct="1">
              <a:lnSpc>
                <a:spcPct val="130000"/>
              </a:lnSpc>
              <a:defRPr sz="4400" b="1" u="none" strike="noStrike" kern="1200" cap="none" spc="300" normalizeH="0" baseline="0">
                <a:solidFill>
                  <a:schemeClr val="accent1"/>
                </a:solidFill>
                <a:uFillTx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381703" y="3811713"/>
            <a:ext cx="7217767" cy="1952090"/>
          </a:xfrm>
        </p:spPr>
        <p:txBody>
          <a:bodyPr anchor="t">
            <a:normAutofit/>
          </a:bodyPr>
          <a:lstStyle>
            <a:lvl1pPr marL="0" indent="0" algn="l" eaLnBrk="1" fontAlgn="auto" latinLnBrk="0" hangingPunct="1">
              <a:lnSpc>
                <a:spcPct val="130000"/>
              </a:lnSpc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ea typeface="隶书" panose="02010509060101010101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lnSpc>
                <a:spcPct val="120000"/>
              </a:lnSpc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隶书" panose="02010509060101010101" charset="-122"/>
                <a:ea typeface="隶书" panose="02010509060101010101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772193" y="872996"/>
            <a:ext cx="548868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870939" y="872988"/>
            <a:ext cx="9828000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68643"/>
            <a:ext cx="2700000" cy="27918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68643"/>
            <a:ext cx="3960000" cy="27918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68643"/>
            <a:ext cx="2700000" cy="27918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881" y="574821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lnSpc>
                <a:spcPct val="120000"/>
              </a:lnSpc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3036321" y="1852241"/>
            <a:ext cx="6119358" cy="1550150"/>
          </a:xfrm>
        </p:spPr>
        <p:txBody>
          <a:bodyPr anchor="b">
            <a:normAutofit/>
          </a:bodyPr>
          <a:lstStyle>
            <a:lvl1pPr marL="0" indent="0" algn="ctr" eaLnBrk="1" fontAlgn="auto" latinLnBrk="0" hangingPunct="1">
              <a:lnSpc>
                <a:spcPct val="130000"/>
              </a:lnSpc>
              <a:buFont typeface="Arial" panose="020B0604020202020204" pitchFamily="34" charset="0"/>
              <a:buNone/>
              <a:defRPr sz="8800" baseline="0">
                <a:solidFill>
                  <a:schemeClr val="accent1"/>
                </a:solidFill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7"/>
            </p:custDataLst>
          </p:nvPr>
        </p:nvSpPr>
        <p:spPr>
          <a:xfrm>
            <a:off x="3036321" y="3429000"/>
            <a:ext cx="6146912" cy="1169988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770" y="5521960"/>
            <a:ext cx="1078230" cy="1336040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6.xml"/><Relationship Id="rId23" Type="http://schemas.openxmlformats.org/officeDocument/2006/relationships/tags" Target="../tags/tag125.xml"/><Relationship Id="rId22" Type="http://schemas.openxmlformats.org/officeDocument/2006/relationships/tags" Target="../tags/tag124.xml"/><Relationship Id="rId21" Type="http://schemas.openxmlformats.org/officeDocument/2006/relationships/tags" Target="../tags/tag123.xml"/><Relationship Id="rId20" Type="http://schemas.openxmlformats.org/officeDocument/2006/relationships/tags" Target="../tags/tag12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1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52.xml"/><Relationship Id="rId23" Type="http://schemas.openxmlformats.org/officeDocument/2006/relationships/tags" Target="../tags/tag251.xml"/><Relationship Id="rId22" Type="http://schemas.openxmlformats.org/officeDocument/2006/relationships/tags" Target="../tags/tag250.xml"/><Relationship Id="rId21" Type="http://schemas.openxmlformats.org/officeDocument/2006/relationships/tags" Target="../tags/tag249.xml"/><Relationship Id="rId20" Type="http://schemas.openxmlformats.org/officeDocument/2006/relationships/tags" Target="../tags/tag248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47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5" Type="http://schemas.openxmlformats.org/officeDocument/2006/relationships/theme" Target="../theme/theme4.xml"/><Relationship Id="rId24" Type="http://schemas.openxmlformats.org/officeDocument/2006/relationships/tags" Target="../tags/tag378.xml"/><Relationship Id="rId23" Type="http://schemas.openxmlformats.org/officeDocument/2006/relationships/tags" Target="../tags/tag377.xml"/><Relationship Id="rId22" Type="http://schemas.openxmlformats.org/officeDocument/2006/relationships/tags" Target="../tags/tag376.xml"/><Relationship Id="rId21" Type="http://schemas.openxmlformats.org/officeDocument/2006/relationships/tags" Target="../tags/tag375.xml"/><Relationship Id="rId20" Type="http://schemas.openxmlformats.org/officeDocument/2006/relationships/tags" Target="../tags/tag374.xml"/><Relationship Id="rId2" Type="http://schemas.openxmlformats.org/officeDocument/2006/relationships/slideLayout" Target="../slideLayouts/slideLayout49.xml"/><Relationship Id="rId19" Type="http://schemas.openxmlformats.org/officeDocument/2006/relationships/tags" Target="../tags/tag373.xml"/><Relationship Id="rId18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6" Type="http://schemas.openxmlformats.org/officeDocument/2006/relationships/theme" Target="../theme/theme5.xml"/><Relationship Id="rId25" Type="http://schemas.openxmlformats.org/officeDocument/2006/relationships/tags" Target="../tags/tag504.xml"/><Relationship Id="rId24" Type="http://schemas.openxmlformats.org/officeDocument/2006/relationships/tags" Target="../tags/tag503.xml"/><Relationship Id="rId23" Type="http://schemas.openxmlformats.org/officeDocument/2006/relationships/tags" Target="../tags/tag502.xml"/><Relationship Id="rId22" Type="http://schemas.openxmlformats.org/officeDocument/2006/relationships/tags" Target="../tags/tag501.xml"/><Relationship Id="rId21" Type="http://schemas.openxmlformats.org/officeDocument/2006/relationships/tags" Target="../tags/tag500.xml"/><Relationship Id="rId20" Type="http://schemas.openxmlformats.org/officeDocument/2006/relationships/tags" Target="../tags/tag499.xml"/><Relationship Id="rId2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5" Type="http://schemas.openxmlformats.org/officeDocument/2006/relationships/theme" Target="../theme/theme6.xml"/><Relationship Id="rId24" Type="http://schemas.openxmlformats.org/officeDocument/2006/relationships/tags" Target="../tags/tag630.xml"/><Relationship Id="rId23" Type="http://schemas.openxmlformats.org/officeDocument/2006/relationships/tags" Target="../tags/tag629.xml"/><Relationship Id="rId22" Type="http://schemas.openxmlformats.org/officeDocument/2006/relationships/tags" Target="../tags/tag628.xml"/><Relationship Id="rId21" Type="http://schemas.openxmlformats.org/officeDocument/2006/relationships/tags" Target="../tags/tag627.xml"/><Relationship Id="rId20" Type="http://schemas.openxmlformats.org/officeDocument/2006/relationships/tags" Target="../tags/tag626.xml"/><Relationship Id="rId2" Type="http://schemas.openxmlformats.org/officeDocument/2006/relationships/slideLayout" Target="../slideLayouts/slideLayout86.xml"/><Relationship Id="rId19" Type="http://schemas.openxmlformats.org/officeDocument/2006/relationships/tags" Target="../tags/tag625.xml"/><Relationship Id="rId18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隶书" panose="02010509060101010101" charset="-122"/>
          <a:ea typeface="隶书" panose="020105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隶书" panose="02010509060101010101" charset="-122"/>
          <a:ea typeface="隶书" panose="020105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隶书" panose="02010509060101010101" charset="-122"/>
          <a:ea typeface="隶书" panose="020105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隶书" panose="02010509060101010101" charset="-122"/>
          <a:ea typeface="隶书" panose="020105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隶书" panose="02010509060101010101" charset="-122"/>
          <a:ea typeface="隶书" panose="020105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隶书" panose="02010509060101010101" charset="-122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j-cs"/>
        </a:defRPr>
      </a:lvl1pPr>
    </p:titleStyle>
    <p:bodyStyle>
      <a:lvl1pPr marL="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1pPr>
      <a:lvl2pPr marL="4572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tabLst>
          <a:tab pos="1609725" algn="l"/>
        </a:tabLst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2pPr>
      <a:lvl3pPr marL="9144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3pPr>
      <a:lvl4pPr marL="13716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j-cs"/>
        </a:defRPr>
      </a:lvl1pPr>
    </p:titleStyle>
    <p:bodyStyle>
      <a:lvl1pPr marL="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1pPr>
      <a:lvl2pPr marL="4572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tabLst>
          <a:tab pos="1609725" algn="l"/>
        </a:tabLst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2pPr>
      <a:lvl3pPr marL="9144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3pPr>
      <a:lvl4pPr marL="13716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j-cs"/>
        </a:defRPr>
      </a:lvl1pPr>
    </p:titleStyle>
    <p:bodyStyle>
      <a:lvl1pPr marL="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1pPr>
      <a:lvl2pPr marL="4572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tabLst>
          <a:tab pos="1609725" algn="l"/>
        </a:tabLst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2pPr>
      <a:lvl3pPr marL="9144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3pPr>
      <a:lvl4pPr marL="13716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j-cs"/>
        </a:defRPr>
      </a:lvl1pPr>
    </p:titleStyle>
    <p:bodyStyle>
      <a:lvl1pPr marL="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1pPr>
      <a:lvl2pPr marL="4572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tabLst>
          <a:tab pos="1609725" algn="l"/>
        </a:tabLst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2pPr>
      <a:lvl3pPr marL="9144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3pPr>
      <a:lvl4pPr marL="13716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charset="-122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j-cs"/>
        </a:defRPr>
      </a:lvl1pPr>
    </p:titleStyle>
    <p:bodyStyle>
      <a:lvl1pPr marL="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1pPr>
      <a:lvl2pPr marL="4572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tabLst>
          <a:tab pos="1609725" algn="l"/>
        </a:tabLst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2pPr>
      <a:lvl3pPr marL="9144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3pPr>
      <a:lvl4pPr marL="13716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6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隶书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34.xml"/><Relationship Id="rId3" Type="http://schemas.openxmlformats.org/officeDocument/2006/relationships/tags" Target="../tags/tag633.xml"/><Relationship Id="rId2" Type="http://schemas.openxmlformats.org/officeDocument/2006/relationships/tags" Target="../tags/tag632.xml"/><Relationship Id="rId1" Type="http://schemas.openxmlformats.org/officeDocument/2006/relationships/tags" Target="../tags/tag63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43.xml"/><Relationship Id="rId8" Type="http://schemas.openxmlformats.org/officeDocument/2006/relationships/tags" Target="../tags/tag642.xml"/><Relationship Id="rId7" Type="http://schemas.openxmlformats.org/officeDocument/2006/relationships/tags" Target="../tags/tag641.xml"/><Relationship Id="rId6" Type="http://schemas.openxmlformats.org/officeDocument/2006/relationships/tags" Target="../tags/tag640.xml"/><Relationship Id="rId5" Type="http://schemas.openxmlformats.org/officeDocument/2006/relationships/tags" Target="../tags/tag639.xml"/><Relationship Id="rId4" Type="http://schemas.openxmlformats.org/officeDocument/2006/relationships/tags" Target="../tags/tag638.xml"/><Relationship Id="rId3" Type="http://schemas.openxmlformats.org/officeDocument/2006/relationships/tags" Target="../tags/tag637.xml"/><Relationship Id="rId2" Type="http://schemas.openxmlformats.org/officeDocument/2006/relationships/tags" Target="../tags/tag636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35.xml"/><Relationship Id="rId12" Type="http://schemas.openxmlformats.org/officeDocument/2006/relationships/tags" Target="../tags/tag646.xml"/><Relationship Id="rId11" Type="http://schemas.openxmlformats.org/officeDocument/2006/relationships/tags" Target="../tags/tag645.xml"/><Relationship Id="rId10" Type="http://schemas.openxmlformats.org/officeDocument/2006/relationships/tags" Target="../tags/tag644.xml"/><Relationship Id="rId1" Type="http://schemas.openxmlformats.org/officeDocument/2006/relationships/tags" Target="../tags/tag63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0.xml"/><Relationship Id="rId4" Type="http://schemas.openxmlformats.org/officeDocument/2006/relationships/tags" Target="../tags/tag650.xml"/><Relationship Id="rId3" Type="http://schemas.openxmlformats.org/officeDocument/2006/relationships/tags" Target="../tags/tag649.xml"/><Relationship Id="rId2" Type="http://schemas.openxmlformats.org/officeDocument/2006/relationships/tags" Target="../tags/tag648.xml"/><Relationship Id="rId1" Type="http://schemas.openxmlformats.org/officeDocument/2006/relationships/tags" Target="../tags/tag64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tags" Target="../tags/tag656.xml"/><Relationship Id="rId7" Type="http://schemas.openxmlformats.org/officeDocument/2006/relationships/tags" Target="../tags/tag655.xml"/><Relationship Id="rId6" Type="http://schemas.openxmlformats.org/officeDocument/2006/relationships/tags" Target="../tags/tag654.xml"/><Relationship Id="rId5" Type="http://schemas.openxmlformats.org/officeDocument/2006/relationships/tags" Target="../tags/tag653.xml"/><Relationship Id="rId4" Type="http://schemas.openxmlformats.org/officeDocument/2006/relationships/tags" Target="../tags/tag652.xml"/><Relationship Id="rId3" Type="http://schemas.openxmlformats.org/officeDocument/2006/relationships/image" Target="../media/image3.png"/><Relationship Id="rId2" Type="http://schemas.openxmlformats.org/officeDocument/2006/relationships/tags" Target="../tags/tag651.xml"/><Relationship Id="rId11" Type="http://schemas.openxmlformats.org/officeDocument/2006/relationships/slideLayout" Target="../slideLayouts/slideLayout72.xml"/><Relationship Id="rId10" Type="http://schemas.openxmlformats.org/officeDocument/2006/relationships/tags" Target="../tags/tag65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66.xml"/><Relationship Id="rId8" Type="http://schemas.openxmlformats.org/officeDocument/2006/relationships/tags" Target="../tags/tag665.xml"/><Relationship Id="rId7" Type="http://schemas.openxmlformats.org/officeDocument/2006/relationships/tags" Target="../tags/tag664.xml"/><Relationship Id="rId6" Type="http://schemas.openxmlformats.org/officeDocument/2006/relationships/tags" Target="../tags/tag663.xml"/><Relationship Id="rId5" Type="http://schemas.openxmlformats.org/officeDocument/2006/relationships/tags" Target="../tags/tag662.xml"/><Relationship Id="rId4" Type="http://schemas.openxmlformats.org/officeDocument/2006/relationships/tags" Target="../tags/tag661.xml"/><Relationship Id="rId3" Type="http://schemas.openxmlformats.org/officeDocument/2006/relationships/tags" Target="../tags/tag660.xml"/><Relationship Id="rId2" Type="http://schemas.openxmlformats.org/officeDocument/2006/relationships/tags" Target="../tags/tag659.xml"/><Relationship Id="rId16" Type="http://schemas.openxmlformats.org/officeDocument/2006/relationships/slideLayout" Target="../slideLayouts/slideLayout84.xml"/><Relationship Id="rId15" Type="http://schemas.openxmlformats.org/officeDocument/2006/relationships/tags" Target="../tags/tag672.xml"/><Relationship Id="rId14" Type="http://schemas.openxmlformats.org/officeDocument/2006/relationships/tags" Target="../tags/tag671.xml"/><Relationship Id="rId13" Type="http://schemas.openxmlformats.org/officeDocument/2006/relationships/tags" Target="../tags/tag670.xml"/><Relationship Id="rId12" Type="http://schemas.openxmlformats.org/officeDocument/2006/relationships/tags" Target="../tags/tag669.xml"/><Relationship Id="rId11" Type="http://schemas.openxmlformats.org/officeDocument/2006/relationships/tags" Target="../tags/tag668.xml"/><Relationship Id="rId10" Type="http://schemas.openxmlformats.org/officeDocument/2006/relationships/tags" Target="../tags/tag667.xml"/><Relationship Id="rId1" Type="http://schemas.openxmlformats.org/officeDocument/2006/relationships/tags" Target="../tags/tag658.xml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tags" Target="../tags/tag764.xml"/><Relationship Id="rId98" Type="http://schemas.openxmlformats.org/officeDocument/2006/relationships/tags" Target="../tags/tag763.xml"/><Relationship Id="rId97" Type="http://schemas.openxmlformats.org/officeDocument/2006/relationships/tags" Target="../tags/tag762.xml"/><Relationship Id="rId96" Type="http://schemas.openxmlformats.org/officeDocument/2006/relationships/tags" Target="../tags/tag761.xml"/><Relationship Id="rId95" Type="http://schemas.openxmlformats.org/officeDocument/2006/relationships/tags" Target="../tags/tag760.xml"/><Relationship Id="rId94" Type="http://schemas.openxmlformats.org/officeDocument/2006/relationships/tags" Target="../tags/tag759.xml"/><Relationship Id="rId93" Type="http://schemas.openxmlformats.org/officeDocument/2006/relationships/tags" Target="../tags/tag758.xml"/><Relationship Id="rId92" Type="http://schemas.openxmlformats.org/officeDocument/2006/relationships/tags" Target="../tags/tag757.xml"/><Relationship Id="rId91" Type="http://schemas.openxmlformats.org/officeDocument/2006/relationships/tags" Target="../tags/tag756.xml"/><Relationship Id="rId90" Type="http://schemas.openxmlformats.org/officeDocument/2006/relationships/tags" Target="../tags/tag755.xml"/><Relationship Id="rId9" Type="http://schemas.openxmlformats.org/officeDocument/2006/relationships/tags" Target="../tags/tag677.xml"/><Relationship Id="rId89" Type="http://schemas.openxmlformats.org/officeDocument/2006/relationships/tags" Target="../tags/tag754.xml"/><Relationship Id="rId88" Type="http://schemas.openxmlformats.org/officeDocument/2006/relationships/tags" Target="../tags/tag753.xml"/><Relationship Id="rId87" Type="http://schemas.openxmlformats.org/officeDocument/2006/relationships/tags" Target="../tags/tag752.xml"/><Relationship Id="rId86" Type="http://schemas.openxmlformats.org/officeDocument/2006/relationships/tags" Target="../tags/tag751.xml"/><Relationship Id="rId85" Type="http://schemas.openxmlformats.org/officeDocument/2006/relationships/tags" Target="../tags/tag750.xml"/><Relationship Id="rId84" Type="http://schemas.openxmlformats.org/officeDocument/2006/relationships/tags" Target="../tags/tag749.xml"/><Relationship Id="rId83" Type="http://schemas.openxmlformats.org/officeDocument/2006/relationships/tags" Target="../tags/tag748.xml"/><Relationship Id="rId82" Type="http://schemas.openxmlformats.org/officeDocument/2006/relationships/tags" Target="../tags/tag747.xml"/><Relationship Id="rId81" Type="http://schemas.openxmlformats.org/officeDocument/2006/relationships/tags" Target="../tags/tag746.xml"/><Relationship Id="rId80" Type="http://schemas.openxmlformats.org/officeDocument/2006/relationships/tags" Target="../tags/tag745.xml"/><Relationship Id="rId8" Type="http://schemas.openxmlformats.org/officeDocument/2006/relationships/image" Target="../media/image11.png"/><Relationship Id="rId79" Type="http://schemas.openxmlformats.org/officeDocument/2006/relationships/tags" Target="../tags/tag744.xml"/><Relationship Id="rId78" Type="http://schemas.openxmlformats.org/officeDocument/2006/relationships/tags" Target="../tags/tag743.xml"/><Relationship Id="rId77" Type="http://schemas.openxmlformats.org/officeDocument/2006/relationships/tags" Target="../tags/tag742.xml"/><Relationship Id="rId76" Type="http://schemas.openxmlformats.org/officeDocument/2006/relationships/tags" Target="../tags/tag741.xml"/><Relationship Id="rId75" Type="http://schemas.openxmlformats.org/officeDocument/2006/relationships/tags" Target="../tags/tag740.xml"/><Relationship Id="rId74" Type="http://schemas.openxmlformats.org/officeDocument/2006/relationships/tags" Target="../tags/tag739.xml"/><Relationship Id="rId73" Type="http://schemas.openxmlformats.org/officeDocument/2006/relationships/tags" Target="../tags/tag738.xml"/><Relationship Id="rId72" Type="http://schemas.openxmlformats.org/officeDocument/2006/relationships/tags" Target="../tags/tag737.xml"/><Relationship Id="rId71" Type="http://schemas.openxmlformats.org/officeDocument/2006/relationships/tags" Target="../tags/tag736.xml"/><Relationship Id="rId70" Type="http://schemas.openxmlformats.org/officeDocument/2006/relationships/tags" Target="../tags/tag735.xml"/><Relationship Id="rId7" Type="http://schemas.openxmlformats.org/officeDocument/2006/relationships/tags" Target="../tags/tag676.xml"/><Relationship Id="rId69" Type="http://schemas.openxmlformats.org/officeDocument/2006/relationships/tags" Target="../tags/tag734.xml"/><Relationship Id="rId68" Type="http://schemas.openxmlformats.org/officeDocument/2006/relationships/tags" Target="../tags/tag733.xml"/><Relationship Id="rId67" Type="http://schemas.openxmlformats.org/officeDocument/2006/relationships/tags" Target="../tags/tag732.xml"/><Relationship Id="rId66" Type="http://schemas.openxmlformats.org/officeDocument/2006/relationships/tags" Target="../tags/tag731.xml"/><Relationship Id="rId65" Type="http://schemas.openxmlformats.org/officeDocument/2006/relationships/tags" Target="../tags/tag730.xml"/><Relationship Id="rId64" Type="http://schemas.openxmlformats.org/officeDocument/2006/relationships/tags" Target="../tags/tag729.xml"/><Relationship Id="rId63" Type="http://schemas.openxmlformats.org/officeDocument/2006/relationships/tags" Target="../tags/tag728.xml"/><Relationship Id="rId62" Type="http://schemas.openxmlformats.org/officeDocument/2006/relationships/tags" Target="../tags/tag727.xml"/><Relationship Id="rId61" Type="http://schemas.openxmlformats.org/officeDocument/2006/relationships/tags" Target="../tags/tag726.xml"/><Relationship Id="rId60" Type="http://schemas.openxmlformats.org/officeDocument/2006/relationships/tags" Target="../tags/tag725.xml"/><Relationship Id="rId6" Type="http://schemas.openxmlformats.org/officeDocument/2006/relationships/image" Target="../media/image10.png"/><Relationship Id="rId59" Type="http://schemas.openxmlformats.org/officeDocument/2006/relationships/tags" Target="../tags/tag724.xml"/><Relationship Id="rId58" Type="http://schemas.openxmlformats.org/officeDocument/2006/relationships/tags" Target="../tags/tag723.xml"/><Relationship Id="rId57" Type="http://schemas.openxmlformats.org/officeDocument/2006/relationships/tags" Target="../tags/tag722.xml"/><Relationship Id="rId56" Type="http://schemas.openxmlformats.org/officeDocument/2006/relationships/tags" Target="../tags/tag721.xml"/><Relationship Id="rId55" Type="http://schemas.openxmlformats.org/officeDocument/2006/relationships/tags" Target="../tags/tag720.xml"/><Relationship Id="rId54" Type="http://schemas.openxmlformats.org/officeDocument/2006/relationships/tags" Target="../tags/tag719.xml"/><Relationship Id="rId53" Type="http://schemas.openxmlformats.org/officeDocument/2006/relationships/tags" Target="../tags/tag718.xml"/><Relationship Id="rId52" Type="http://schemas.openxmlformats.org/officeDocument/2006/relationships/tags" Target="../tags/tag717.xml"/><Relationship Id="rId51" Type="http://schemas.openxmlformats.org/officeDocument/2006/relationships/tags" Target="../tags/tag716.xml"/><Relationship Id="rId50" Type="http://schemas.openxmlformats.org/officeDocument/2006/relationships/tags" Target="../tags/tag715.xml"/><Relationship Id="rId5" Type="http://schemas.openxmlformats.org/officeDocument/2006/relationships/tags" Target="../tags/tag675.xml"/><Relationship Id="rId49" Type="http://schemas.openxmlformats.org/officeDocument/2006/relationships/tags" Target="../tags/tag714.xml"/><Relationship Id="rId48" Type="http://schemas.openxmlformats.org/officeDocument/2006/relationships/tags" Target="../tags/tag713.xml"/><Relationship Id="rId47" Type="http://schemas.openxmlformats.org/officeDocument/2006/relationships/tags" Target="../tags/tag712.xml"/><Relationship Id="rId46" Type="http://schemas.openxmlformats.org/officeDocument/2006/relationships/tags" Target="../tags/tag711.xml"/><Relationship Id="rId45" Type="http://schemas.openxmlformats.org/officeDocument/2006/relationships/tags" Target="../tags/tag710.xml"/><Relationship Id="rId44" Type="http://schemas.openxmlformats.org/officeDocument/2006/relationships/tags" Target="../tags/tag709.xml"/><Relationship Id="rId43" Type="http://schemas.openxmlformats.org/officeDocument/2006/relationships/tags" Target="../tags/tag708.xml"/><Relationship Id="rId42" Type="http://schemas.openxmlformats.org/officeDocument/2006/relationships/tags" Target="../tags/tag707.xml"/><Relationship Id="rId41" Type="http://schemas.openxmlformats.org/officeDocument/2006/relationships/tags" Target="../tags/tag706.xml"/><Relationship Id="rId40" Type="http://schemas.openxmlformats.org/officeDocument/2006/relationships/tags" Target="../tags/tag705.xml"/><Relationship Id="rId4" Type="http://schemas.openxmlformats.org/officeDocument/2006/relationships/tags" Target="../tags/tag674.xml"/><Relationship Id="rId39" Type="http://schemas.openxmlformats.org/officeDocument/2006/relationships/tags" Target="../tags/tag704.xml"/><Relationship Id="rId38" Type="http://schemas.openxmlformats.org/officeDocument/2006/relationships/tags" Target="../tags/tag703.xml"/><Relationship Id="rId37" Type="http://schemas.openxmlformats.org/officeDocument/2006/relationships/tags" Target="../tags/tag702.xml"/><Relationship Id="rId36" Type="http://schemas.openxmlformats.org/officeDocument/2006/relationships/tags" Target="../tags/tag701.xml"/><Relationship Id="rId35" Type="http://schemas.openxmlformats.org/officeDocument/2006/relationships/tags" Target="../tags/tag700.xml"/><Relationship Id="rId34" Type="http://schemas.openxmlformats.org/officeDocument/2006/relationships/tags" Target="../tags/tag699.xml"/><Relationship Id="rId33" Type="http://schemas.openxmlformats.org/officeDocument/2006/relationships/tags" Target="../tags/tag698.xml"/><Relationship Id="rId32" Type="http://schemas.openxmlformats.org/officeDocument/2006/relationships/tags" Target="../tags/tag697.xml"/><Relationship Id="rId31" Type="http://schemas.openxmlformats.org/officeDocument/2006/relationships/tags" Target="../tags/tag696.xml"/><Relationship Id="rId30" Type="http://schemas.openxmlformats.org/officeDocument/2006/relationships/tags" Target="../tags/tag695.xml"/><Relationship Id="rId3" Type="http://schemas.openxmlformats.org/officeDocument/2006/relationships/image" Target="../media/image3.png"/><Relationship Id="rId29" Type="http://schemas.openxmlformats.org/officeDocument/2006/relationships/tags" Target="../tags/tag694.xml"/><Relationship Id="rId28" Type="http://schemas.openxmlformats.org/officeDocument/2006/relationships/tags" Target="../tags/tag693.xml"/><Relationship Id="rId27" Type="http://schemas.openxmlformats.org/officeDocument/2006/relationships/tags" Target="../tags/tag692.xml"/><Relationship Id="rId26" Type="http://schemas.openxmlformats.org/officeDocument/2006/relationships/tags" Target="../tags/tag691.xml"/><Relationship Id="rId25" Type="http://schemas.openxmlformats.org/officeDocument/2006/relationships/tags" Target="../tags/tag690.xml"/><Relationship Id="rId24" Type="http://schemas.openxmlformats.org/officeDocument/2006/relationships/tags" Target="../tags/tag689.xml"/><Relationship Id="rId23" Type="http://schemas.openxmlformats.org/officeDocument/2006/relationships/tags" Target="../tags/tag688.xml"/><Relationship Id="rId22" Type="http://schemas.openxmlformats.org/officeDocument/2006/relationships/tags" Target="../tags/tag687.xml"/><Relationship Id="rId21" Type="http://schemas.openxmlformats.org/officeDocument/2006/relationships/tags" Target="../tags/tag686.xml"/><Relationship Id="rId20" Type="http://schemas.openxmlformats.org/officeDocument/2006/relationships/tags" Target="../tags/tag685.xml"/><Relationship Id="rId2" Type="http://schemas.openxmlformats.org/officeDocument/2006/relationships/tags" Target="../tags/tag673.xml"/><Relationship Id="rId19" Type="http://schemas.openxmlformats.org/officeDocument/2006/relationships/tags" Target="../tags/tag684.xml"/><Relationship Id="rId18" Type="http://schemas.openxmlformats.org/officeDocument/2006/relationships/tags" Target="../tags/tag683.xml"/><Relationship Id="rId17" Type="http://schemas.openxmlformats.org/officeDocument/2006/relationships/tags" Target="../tags/tag682.xml"/><Relationship Id="rId16" Type="http://schemas.openxmlformats.org/officeDocument/2006/relationships/tags" Target="../tags/tag681.xml"/><Relationship Id="rId15" Type="http://schemas.openxmlformats.org/officeDocument/2006/relationships/tags" Target="../tags/tag680.xml"/><Relationship Id="rId14" Type="http://schemas.openxmlformats.org/officeDocument/2006/relationships/image" Target="../media/image14.png"/><Relationship Id="rId13" Type="http://schemas.openxmlformats.org/officeDocument/2006/relationships/tags" Target="../tags/tag679.xml"/><Relationship Id="rId12" Type="http://schemas.openxmlformats.org/officeDocument/2006/relationships/image" Target="../media/image13.png"/><Relationship Id="rId115" Type="http://schemas.openxmlformats.org/officeDocument/2006/relationships/notesSlide" Target="../notesSlides/notesSlide2.xml"/><Relationship Id="rId114" Type="http://schemas.openxmlformats.org/officeDocument/2006/relationships/slideLayout" Target="../slideLayouts/slideLayout72.xml"/><Relationship Id="rId113" Type="http://schemas.openxmlformats.org/officeDocument/2006/relationships/tags" Target="../tags/tag778.xml"/><Relationship Id="rId112" Type="http://schemas.openxmlformats.org/officeDocument/2006/relationships/tags" Target="../tags/tag777.xml"/><Relationship Id="rId111" Type="http://schemas.openxmlformats.org/officeDocument/2006/relationships/tags" Target="../tags/tag776.xml"/><Relationship Id="rId110" Type="http://schemas.openxmlformats.org/officeDocument/2006/relationships/tags" Target="../tags/tag775.xml"/><Relationship Id="rId11" Type="http://schemas.openxmlformats.org/officeDocument/2006/relationships/tags" Target="../tags/tag678.xml"/><Relationship Id="rId109" Type="http://schemas.openxmlformats.org/officeDocument/2006/relationships/tags" Target="../tags/tag774.xml"/><Relationship Id="rId108" Type="http://schemas.openxmlformats.org/officeDocument/2006/relationships/tags" Target="../tags/tag773.xml"/><Relationship Id="rId107" Type="http://schemas.openxmlformats.org/officeDocument/2006/relationships/tags" Target="../tags/tag772.xml"/><Relationship Id="rId106" Type="http://schemas.openxmlformats.org/officeDocument/2006/relationships/tags" Target="../tags/tag771.xml"/><Relationship Id="rId105" Type="http://schemas.openxmlformats.org/officeDocument/2006/relationships/tags" Target="../tags/tag770.xml"/><Relationship Id="rId104" Type="http://schemas.openxmlformats.org/officeDocument/2006/relationships/tags" Target="../tags/tag769.xml"/><Relationship Id="rId103" Type="http://schemas.openxmlformats.org/officeDocument/2006/relationships/tags" Target="../tags/tag768.xml"/><Relationship Id="rId102" Type="http://schemas.openxmlformats.org/officeDocument/2006/relationships/tags" Target="../tags/tag767.xml"/><Relationship Id="rId101" Type="http://schemas.openxmlformats.org/officeDocument/2006/relationships/tags" Target="../tags/tag766.xml"/><Relationship Id="rId100" Type="http://schemas.openxmlformats.org/officeDocument/2006/relationships/tags" Target="../tags/tag765.xml"/><Relationship Id="rId10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84.xml"/><Relationship Id="rId8" Type="http://schemas.openxmlformats.org/officeDocument/2006/relationships/tags" Target="../tags/tag783.xml"/><Relationship Id="rId7" Type="http://schemas.openxmlformats.org/officeDocument/2006/relationships/image" Target="../media/image15.jpeg"/><Relationship Id="rId6" Type="http://schemas.openxmlformats.org/officeDocument/2006/relationships/tags" Target="../tags/tag782.xml"/><Relationship Id="rId5" Type="http://schemas.openxmlformats.org/officeDocument/2006/relationships/tags" Target="../tags/tag781.xml"/><Relationship Id="rId4" Type="http://schemas.openxmlformats.org/officeDocument/2006/relationships/tags" Target="../tags/tag780.xml"/><Relationship Id="rId3" Type="http://schemas.openxmlformats.org/officeDocument/2006/relationships/image" Target="../media/image3.png"/><Relationship Id="rId2" Type="http://schemas.openxmlformats.org/officeDocument/2006/relationships/tags" Target="../tags/tag779.xml"/><Relationship Id="rId10" Type="http://schemas.openxmlformats.org/officeDocument/2006/relationships/slideLayout" Target="../slideLayouts/slideLayout7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5.xml"/><Relationship Id="rId5" Type="http://schemas.openxmlformats.org/officeDocument/2006/relationships/tags" Target="../tags/tag789.xml"/><Relationship Id="rId4" Type="http://schemas.openxmlformats.org/officeDocument/2006/relationships/tags" Target="../tags/tag788.xml"/><Relationship Id="rId3" Type="http://schemas.openxmlformats.org/officeDocument/2006/relationships/tags" Target="../tags/tag787.xml"/><Relationship Id="rId2" Type="http://schemas.openxmlformats.org/officeDocument/2006/relationships/tags" Target="../tags/tag786.xml"/><Relationship Id="rId1" Type="http://schemas.openxmlformats.org/officeDocument/2006/relationships/tags" Target="../tags/tag7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49857" y="1245117"/>
            <a:ext cx="10673519" cy="810240"/>
          </a:xfrm>
          <a:noFill/>
        </p:spPr>
        <p:txBody>
          <a:bodyPr>
            <a:norm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pc="-200">
                <a:solidFill>
                  <a:schemeClr val="accent1"/>
                </a:solidFill>
                <a:latin typeface="Castellar" panose="020A0402060406010301" charset="0"/>
                <a:cs typeface="Castellar" panose="020A0402060406010301" charset="0"/>
              </a:rPr>
              <a:t>Greater National Union</a:t>
            </a:r>
            <a:endParaRPr lang="zh-CN" altLang="en-US" spc="-200">
              <a:solidFill>
                <a:schemeClr val="accent1"/>
              </a:solidFill>
              <a:latin typeface="Castellar" panose="020A0402060406010301" charset="0"/>
              <a:cs typeface="Castellar" panose="020A0402060406010301" charset="0"/>
            </a:endParaRPr>
          </a:p>
        </p:txBody>
      </p:sp>
      <p:sp>
        <p:nvSpPr>
          <p:cNvPr id="3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64180" y="1726599"/>
            <a:ext cx="10665141" cy="1706155"/>
          </a:xfrm>
          <a:noFill/>
        </p:spPr>
        <p:txBody>
          <a:bodyPr>
            <a:norm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>
                <a:solidFill>
                  <a:schemeClr val="accent1"/>
                </a:solidFill>
              </a:rPr>
              <a:t>民族大团结</a:t>
            </a:r>
            <a:endParaRPr lang="zh-CN" altLang="en-US" sz="7200">
              <a:solidFill>
                <a:schemeClr val="accent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1815465" y="3178175"/>
            <a:ext cx="8342630" cy="944245"/>
          </a:xfrm>
          <a:noFill/>
        </p:spPr>
        <p:txBody>
          <a:bodyPr>
            <a:norm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pc="-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                                                                                          --  --</a:t>
            </a:r>
            <a:r>
              <a:rPr lang="en-US" altLang="zh-CN" sz="2400" spc="-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像石榴子一样紧密结合</a:t>
            </a:r>
            <a:endParaRPr lang="en-US" altLang="zh-CN" sz="2400" spc="-200" dirty="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06"/>
          <p:cNvSpPr txBox="1"/>
          <p:nvPr>
            <p:custDataLst>
              <p:tags r:id="rId1"/>
            </p:custDataLst>
          </p:nvPr>
        </p:nvSpPr>
        <p:spPr>
          <a:xfrm>
            <a:off x="707707" y="2605081"/>
            <a:ext cx="3636010" cy="667385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  <p:txBody>
          <a:bodyPr vert="horz" wrap="square" rtlCol="0" anchor="t" anchorCtr="0">
            <a:normAutofit/>
          </a:bodyPr>
          <a:p>
            <a:pPr algn="ctr">
              <a:lnSpc>
                <a:spcPct val="114000"/>
              </a:lnSpc>
            </a:pPr>
            <a:r>
              <a:rPr lang="zh-CN" sz="3200" b="0" i="0" dirty="0">
                <a:solidFill>
                  <a:schemeClr val="accent1"/>
                </a:solidFill>
                <a:uFillTx/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</a:rPr>
              <a:t>CONTENTS</a:t>
            </a:r>
            <a:endParaRPr lang="zh-CN" sz="3200" b="0" i="0" dirty="0">
              <a:solidFill>
                <a:schemeClr val="accent1"/>
              </a:solidFill>
              <a:uFillTx/>
              <a:latin typeface="隶书" panose="02010509060101010101" charset="-122"/>
              <a:ea typeface="隶书" panose="02010509060101010101" charset="-122"/>
              <a:cs typeface="汉仪行者笔记简" panose="02010509060101010101" charset="-122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1" y="3669174"/>
            <a:ext cx="3144416" cy="3429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41" name="椭圆 40"/>
          <p:cNvSpPr/>
          <p:nvPr>
            <p:custDataLst>
              <p:tags r:id="rId3"/>
            </p:custDataLst>
          </p:nvPr>
        </p:nvSpPr>
        <p:spPr bwMode="auto">
          <a:xfrm>
            <a:off x="5921474" y="4223405"/>
            <a:ext cx="437515" cy="43815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l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bIns="46800" anchor="ctr">
            <a:noAutofit/>
          </a:bodyPr>
          <a:p>
            <a:pPr algn="ctr" fontAlgn="auto">
              <a:lnSpc>
                <a:spcPct val="130000"/>
              </a:lnSpc>
            </a:pPr>
            <a:r>
              <a:rPr lang="en-US" altLang="zh-CN" sz="1600" b="1" spc="20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1600" b="1" spc="20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椭圆 35"/>
          <p:cNvSpPr/>
          <p:nvPr>
            <p:custDataLst>
              <p:tags r:id="rId4"/>
            </p:custDataLst>
          </p:nvPr>
        </p:nvSpPr>
        <p:spPr bwMode="auto">
          <a:xfrm>
            <a:off x="5921474" y="2903509"/>
            <a:ext cx="437515" cy="43815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l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bIns="46800" anchor="ctr">
            <a:noAutofit/>
          </a:bodyPr>
          <a:p>
            <a:pPr algn="ctr" fontAlgn="auto">
              <a:lnSpc>
                <a:spcPct val="130000"/>
              </a:lnSpc>
            </a:pPr>
            <a:r>
              <a:rPr lang="en-US" altLang="zh-CN" sz="1600" b="1" spc="20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600" b="1" spc="20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椭圆 51"/>
          <p:cNvSpPr/>
          <p:nvPr>
            <p:custDataLst>
              <p:tags r:id="rId5"/>
            </p:custDataLst>
          </p:nvPr>
        </p:nvSpPr>
        <p:spPr bwMode="auto">
          <a:xfrm>
            <a:off x="5921474" y="3557107"/>
            <a:ext cx="437515" cy="4508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l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bIns="46800" anchor="ctr">
            <a:noAutofit/>
          </a:bodyPr>
          <a:p>
            <a:pPr algn="ctr" fontAlgn="auto">
              <a:lnSpc>
                <a:spcPct val="130000"/>
              </a:lnSpc>
            </a:pPr>
            <a:r>
              <a:rPr lang="en-US" altLang="zh-CN" sz="1600" b="1" spc="200" dirty="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600" b="1" spc="200" dirty="0"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>
            <p:custDataLst>
              <p:tags r:id="rId6"/>
            </p:custDataLst>
          </p:nvPr>
        </p:nvSpPr>
        <p:spPr bwMode="auto">
          <a:xfrm>
            <a:off x="5921474" y="2233977"/>
            <a:ext cx="437515" cy="438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l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bIns="46800" anchor="ctr">
            <a:noAutofit/>
          </a:bodyPr>
          <a:p>
            <a:pPr algn="ctr" fontAlgn="auto">
              <a:lnSpc>
                <a:spcPct val="130000"/>
              </a:lnSpc>
            </a:pPr>
            <a:r>
              <a:rPr lang="en-US" altLang="zh-CN" sz="1600" b="1" spc="200" dirty="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600" b="1" spc="200" dirty="0"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562727" y="2160816"/>
            <a:ext cx="2194896" cy="1351538"/>
          </a:xfrm>
          <a:prstGeom prst="rect">
            <a:avLst/>
          </a:prstGeom>
          <a:noFill/>
        </p:spPr>
        <p:txBody>
          <a:bodyPr wrap="none" tIns="46800" bIns="46800" rtlCol="0" anchor="ctr">
            <a:normAutofit/>
          </a:bodyPr>
          <a:p>
            <a:pPr algn="ctr">
              <a:lnSpc>
                <a:spcPct val="130000"/>
              </a:lnSpc>
            </a:pPr>
            <a:r>
              <a:rPr lang="zh-CN" altLang="en-US" sz="6000" b="1" spc="200" dirty="0">
                <a:solidFill>
                  <a:schemeClr val="accent1"/>
                </a:solidFill>
                <a:latin typeface="Arial" panose="020B0604020202020204" pitchFamily="34" charset="0"/>
                <a:ea typeface="汉仪尚巍手书W" panose="00020600040101010101" charset="-122"/>
                <a:cs typeface="+mj-cs"/>
              </a:rPr>
              <a:t>目录</a:t>
            </a:r>
            <a:endParaRPr lang="zh-CN" altLang="en-US" sz="6000" b="1" spc="200" dirty="0">
              <a:solidFill>
                <a:schemeClr val="accent1"/>
              </a:solidFill>
              <a:latin typeface="Arial" panose="020B0604020202020204" pitchFamily="34" charset="0"/>
              <a:ea typeface="汉仪尚巍手书W" panose="00020600040101010101" charset="-12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7210126" y="2247255"/>
            <a:ext cx="3321699" cy="6120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fontAlgn="auto">
              <a:lnSpc>
                <a:spcPct val="130000"/>
              </a:lnSpc>
            </a:pPr>
            <a:r>
              <a:rPr lang="zh-CN" altLang="en-US" spc="20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隶书" panose="02010509060101010101" charset="-122"/>
              </a:rPr>
              <a:t>古事</a:t>
            </a:r>
            <a:endParaRPr lang="zh-CN" altLang="en-US" spc="200" dirty="0">
              <a:solidFill>
                <a:schemeClr val="dk1"/>
              </a:solidFill>
              <a:uFillTx/>
              <a:latin typeface="Arial" panose="020B0604020202020204" pitchFamily="34" charset="0"/>
              <a:ea typeface="隶书" panose="0201050906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210126" y="2882378"/>
            <a:ext cx="3321699" cy="6120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fontAlgn="auto">
              <a:lnSpc>
                <a:spcPct val="130000"/>
              </a:lnSpc>
            </a:pPr>
            <a:r>
              <a:rPr lang="zh-CN" altLang="en-US" spc="20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隶书" panose="02010509060101010101" charset="-122"/>
              </a:rPr>
              <a:t>今闻</a:t>
            </a:r>
            <a:endParaRPr lang="zh-CN" altLang="en-US" spc="200" dirty="0">
              <a:solidFill>
                <a:schemeClr val="dk1"/>
              </a:solidFill>
              <a:uFillTx/>
              <a:latin typeface="Arial" panose="020B0604020202020204" pitchFamily="34" charset="0"/>
              <a:ea typeface="隶书" panose="02010509060101010101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0"/>
            </p:custDataLst>
          </p:nvPr>
        </p:nvSpPr>
        <p:spPr>
          <a:xfrm>
            <a:off x="7210126" y="3544497"/>
            <a:ext cx="3321699" cy="6120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fontAlgn="auto">
              <a:lnSpc>
                <a:spcPct val="130000"/>
              </a:lnSpc>
            </a:pPr>
            <a:r>
              <a:rPr lang="zh-CN" altLang="en-US" spc="20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隶书" panose="02010509060101010101" charset="-122"/>
              </a:rPr>
              <a:t>同学有话说</a:t>
            </a:r>
            <a:endParaRPr lang="zh-CN" altLang="en-US" spc="200" dirty="0">
              <a:solidFill>
                <a:schemeClr val="dk1"/>
              </a:solidFill>
              <a:uFillTx/>
              <a:latin typeface="Arial" panose="020B0604020202020204" pitchFamily="34" charset="0"/>
              <a:ea typeface="隶书" panose="02010509060101010101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1"/>
            </p:custDataLst>
          </p:nvPr>
        </p:nvSpPr>
        <p:spPr>
          <a:xfrm>
            <a:off x="7210126" y="4223775"/>
            <a:ext cx="3321699" cy="6120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fontAlgn="auto">
              <a:lnSpc>
                <a:spcPct val="130000"/>
              </a:lnSpc>
            </a:pPr>
            <a:r>
              <a:rPr lang="zh-CN" altLang="en-US" spc="20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隶书" panose="02010509060101010101" charset="-122"/>
              </a:rPr>
              <a:t>总结</a:t>
            </a:r>
            <a:endParaRPr lang="zh-CN" altLang="en-US" spc="200" dirty="0">
              <a:solidFill>
                <a:schemeClr val="dk1"/>
              </a:solidFill>
              <a:uFillTx/>
              <a:latin typeface="Arial" panose="020B0604020202020204" pitchFamily="34" charset="0"/>
              <a:ea typeface="隶书" panose="02010509060101010101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81703" y="2921431"/>
            <a:ext cx="7269137" cy="875808"/>
          </a:xfrm>
        </p:spPr>
        <p:txBody>
          <a:bodyPr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p>
            <a:pPr lvl="0"/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单击此处添加文本具体内容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381703" y="1719072"/>
            <a:ext cx="2312473" cy="12023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p>
            <a:pPr>
              <a:lnSpc>
                <a:spcPct val="120000"/>
              </a:lnSpc>
            </a:pPr>
            <a:r>
              <a:rPr lang="en-US" altLang="zh-CN" sz="72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</a:rPr>
              <a:t>01.</a:t>
            </a:r>
            <a:endParaRPr lang="en-US" altLang="zh-CN" sz="7200" dirty="0">
              <a:solidFill>
                <a:schemeClr val="accent1"/>
              </a:solidFill>
              <a:uFillTx/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4" name="Object 901"/>
          <p:cNvSpPr txBox="1"/>
          <p:nvPr>
            <p:custDataLst>
              <p:tags r:id="rId4"/>
            </p:custDataLst>
          </p:nvPr>
        </p:nvSpPr>
        <p:spPr>
          <a:xfrm>
            <a:off x="457155" y="533378"/>
            <a:ext cx="11277689" cy="789305"/>
          </a:xfrm>
          <a:prstGeom prst="rect">
            <a:avLst/>
          </a:prstGeom>
        </p:spPr>
        <p:txBody>
          <a:bodyPr vert="horz" lIns="63500" tIns="25400" rIns="63500" bIns="25400" rtlCol="0" anchor="b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4800" b="1" i="0" spc="320" dirty="0">
                <a:solidFill>
                  <a:schemeClr val="accent1"/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单击此处添加大标题内容</a:t>
            </a:r>
            <a:endParaRPr lang="zh-CN" altLang="en-US" sz="4800" b="1" i="0" spc="320" dirty="0">
              <a:solidFill>
                <a:schemeClr val="accent1"/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Object 902"/>
          <p:cNvSpPr txBox="1"/>
          <p:nvPr>
            <p:custDataLst>
              <p:tags r:id="rId5"/>
            </p:custDataLst>
          </p:nvPr>
        </p:nvSpPr>
        <p:spPr>
          <a:xfrm>
            <a:off x="457155" y="1348083"/>
            <a:ext cx="11277689" cy="404508"/>
          </a:xfrm>
          <a:prstGeom prst="rect">
            <a:avLst/>
          </a:prstGeom>
        </p:spPr>
        <p:txBody>
          <a:bodyPr vert="horz" lIns="63500" tIns="25400" rIns="63500" bIns="25400" rtlCol="0" anchor="t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2000" spc="80" dirty="0">
                <a:solidFill>
                  <a:schemeClr val="dk1"/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单击此处可添加副标题</a:t>
            </a:r>
            <a:endParaRPr lang="zh-CN" altLang="en-US" sz="2000" spc="80" dirty="0">
              <a:solidFill>
                <a:schemeClr val="dk1"/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457153" y="2057372"/>
            <a:ext cx="5181638" cy="19812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rPr>
              <a:t>锡伯族是我国多民族大家庭中一个勤劳、勇敢智慧的少数民族，在长期历史发展过程中形 成了自己的民族特点、宗教信仰和风俗习惯，创造了优秀的民族文化。锡伯族人民在开拓、保 卫祖国边疆、抗击外来侵略、维护祖国统一事业做出了重要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rPr>
              <a:t>贡献。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  <a:cs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7"/>
            </p:custDataLst>
          </p:nvPr>
        </p:nvSpPr>
        <p:spPr>
          <a:xfrm>
            <a:off x="457153" y="4343407"/>
            <a:ext cx="5181638" cy="19812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6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rPr>
              <a:t>例如：1944年9月，伊犁、塔城、阿勒泰各族人民越来反对国民党的黑暗统治。伊犁、塔城等地 的锡伯族知识分子、青年、农民纷纷参加新建立起来的三区民族军。一百五十名锡伯族青壮年 和知识分子组成了一个“锡伯族独立骑兵连”。这—队伍经过四、五个月的训练就投入了非 常激烈的战斗。1945年5月，在有名的永集湖、八家户、精河三大战役中，“锡伯族独立骑兵 连”配合兄弟部队，粉碎了几倍于民族军兵力的国民党部队的进攻，出色地完成了阻击任务， 并且乘胜追击直抵玛纳斯河。“锡伯族独立骑兵连”荣获‘英雄连’的称号。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  <a:cs typeface="微软雅黑" panose="020B0503020204020204" charset="-122"/>
            </a:endParaRPr>
          </a:p>
        </p:txBody>
      </p:sp>
      <p:pic>
        <p:nvPicPr>
          <p:cNvPr id="6" name="图片 5" descr="D:\meihua_service_cache\jpg/3e299b1cf3e9b0ecd5f9d6a2e84b1666.jpg3e299b1cf3e9b0ecd5f9d6a2e84b1666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5943601" y="2057389"/>
            <a:ext cx="5791237" cy="42672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20" h="6720">
                <a:moveTo>
                  <a:pt x="0" y="0"/>
                </a:moveTo>
                <a:lnTo>
                  <a:pt x="9120" y="0"/>
                </a:lnTo>
                <a:lnTo>
                  <a:pt x="9120" y="6720"/>
                </a:lnTo>
                <a:lnTo>
                  <a:pt x="0" y="67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047" y="434723"/>
            <a:ext cx="11306816" cy="6163081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79056" y="19540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1727200" y="853440"/>
            <a:ext cx="8524240" cy="232791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60045" fontAlgn="ctr">
              <a:spcBef>
                <a:spcPts val="1000"/>
              </a:spcBef>
              <a:spcAft>
                <a:spcPts val="0"/>
              </a:spcAft>
              <a:buFont typeface="WPS-Numbers" pitchFamily="2" charset="0"/>
              <a:buChar char=""/>
            </a:pP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单击此处添加小标题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:</a:t>
            </a:r>
            <a:endParaRPr lang="en-US" altLang="zh-CN" b="1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14375" lvl="1" indent="-325755" fontAlgn="ctr">
              <a:lnSpc>
                <a:spcPct val="130000"/>
              </a:lnSpc>
              <a:buFont typeface="Wingdings" panose="05000000000000000000" pitchFamily="2" charset="2"/>
              <a:buChar char=""/>
            </a:pPr>
            <a:r>
              <a:rPr lang="zh-CN" altLang="en-US" sz="1600" spc="150" dirty="0">
                <a:solidFill>
                  <a:srgbClr val="000000">
                    <a:lumMod val="65000"/>
                    <a:lumOff val="3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班超出使西域 班超出使西域是一个历史上的事件，班超在西域30年，对巩固我国西部疆域，促进多民族国家的发展做 出了卓越贡献。同时，东汉恢复对西域的统治，保卫了“丝绸之路”，促进了中国和中西亚各国的经济文化 交流。 汉明帝初年，北匈奴一再胁迫西域各国出兵，寇掠东汉的河西等地。永平十六年(73年)，明帝派遣班超 出使西域，镇抚西域各国，西域与汉断绝65年的关系至此恢复。直到永元十四年(102年)，班超才从西域返 回洛阳。</a:t>
            </a:r>
            <a:endParaRPr lang="zh-CN" altLang="en-US" sz="1600" spc="150" dirty="0">
              <a:solidFill>
                <a:srgbClr val="000000">
                  <a:lumMod val="65000"/>
                  <a:lumOff val="35000"/>
                </a:srgb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1727200" y="3462655"/>
            <a:ext cx="8769985" cy="260604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60045" fontAlgn="ctr">
              <a:spcBef>
                <a:spcPts val="1000"/>
              </a:spcBef>
              <a:spcAft>
                <a:spcPts val="0"/>
              </a:spcAft>
              <a:buFont typeface="WPS-Numbers" pitchFamily="2" charset="0"/>
              <a:buChar char=""/>
            </a:pP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单击此处添加小标题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: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远嫁和亲</a:t>
            </a:r>
            <a:endParaRPr lang="zh-CN" altLang="en-US" b="1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fontAlgn="ctr">
              <a:spcBef>
                <a:spcPts val="1000"/>
              </a:spcBef>
              <a:spcAft>
                <a:spcPts val="0"/>
              </a:spcAft>
              <a:buFont typeface="WPS-Numbers" pitchFamily="2" charset="0"/>
              <a:buNone/>
            </a:pP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   细君公主：第一个远赴西域的和亲公主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。元封六年，汉武帝为抗击匈奴，派使者出使乌孙国，乌孙王猎骄靡愿与大汉通婚。汉武帝封细君为江都公主，刘细君是西汉遣外番的第一位刘姓皇室宗室女，比昭君出塞早了72年，且是皇室真正的金枝玉叶。被后世誉为“第一位名传史册的和亲公主”和“和亲公主中的第一位才女”。就历史事实而言，王昭君出塞只是细君和亲的余响。细君以及随后的解忧两位公主远嫁乌孙，为将西域正式纳入祖国版图产生了重要的奠基作用。</a:t>
            </a:r>
            <a:endParaRPr lang="zh-CN" altLang="en-US" b="1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14375" lvl="1" indent="-325755" fontAlgn="ctr">
              <a:lnSpc>
                <a:spcPct val="130000"/>
              </a:lnSpc>
              <a:buSzPct val="60000"/>
              <a:buFont typeface="Wingdings" panose="05000000000000000000" pitchFamily="2" charset="2"/>
              <a:buChar char="n"/>
            </a:pPr>
            <a:endParaRPr lang="zh-CN" altLang="en-US" sz="1600" spc="15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>
            <p:custDataLst>
              <p:tags r:id="rId13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4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grpSp>
        <p:nvGrpSpPr>
          <p:cNvPr id="267" name="图形 3"/>
          <p:cNvGrpSpPr/>
          <p:nvPr>
            <p:custDataLst>
              <p:tags r:id="rId4"/>
            </p:custDataLst>
          </p:nvPr>
        </p:nvGrpSpPr>
        <p:grpSpPr>
          <a:xfrm>
            <a:off x="1204595" y="2381250"/>
            <a:ext cx="179705" cy="203200"/>
            <a:chOff x="5484131" y="2752083"/>
            <a:chExt cx="209251" cy="236016"/>
          </a:xfrm>
          <a:solidFill>
            <a:schemeClr val="accent1"/>
          </a:solidFill>
        </p:grpSpPr>
        <p:pic>
          <p:nvPicPr>
            <p:cNvPr id="268" name="图片 26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5619588" y="2837044"/>
              <a:ext cx="38100" cy="76199"/>
            </a:xfrm>
            <a:custGeom>
              <a:avLst/>
              <a:gdLst>
                <a:gd name="connsiteX0" fmla="*/ 0 w 38100"/>
                <a:gd name="connsiteY0" fmla="*/ 0 h 76199"/>
                <a:gd name="connsiteX1" fmla="*/ 38100 w 38100"/>
                <a:gd name="connsiteY1" fmla="*/ 0 h 76199"/>
                <a:gd name="connsiteX2" fmla="*/ 38100 w 38100"/>
                <a:gd name="connsiteY2" fmla="*/ 76200 h 76199"/>
                <a:gd name="connsiteX3" fmla="*/ 0 w 38100"/>
                <a:gd name="connsiteY3" fmla="*/ 76200 h 7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76199">
                  <a:moveTo>
                    <a:pt x="0" y="0"/>
                  </a:moveTo>
                  <a:lnTo>
                    <a:pt x="38100" y="0"/>
                  </a:lnTo>
                  <a:lnTo>
                    <a:pt x="38100" y="76200"/>
                  </a:lnTo>
                  <a:lnTo>
                    <a:pt x="0" y="76200"/>
                  </a:lnTo>
                  <a:close/>
                </a:path>
              </a:pathLst>
            </a:custGeom>
          </p:spPr>
        </p:pic>
        <p:pic>
          <p:nvPicPr>
            <p:cNvPr id="269" name="图片 26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5600538" y="2846569"/>
              <a:ext cx="38100" cy="76199"/>
            </a:xfrm>
            <a:custGeom>
              <a:avLst/>
              <a:gdLst>
                <a:gd name="connsiteX0" fmla="*/ 0 w 38100"/>
                <a:gd name="connsiteY0" fmla="*/ 0 h 76199"/>
                <a:gd name="connsiteX1" fmla="*/ 38100 w 38100"/>
                <a:gd name="connsiteY1" fmla="*/ 0 h 76199"/>
                <a:gd name="connsiteX2" fmla="*/ 38100 w 38100"/>
                <a:gd name="connsiteY2" fmla="*/ 76200 h 76199"/>
                <a:gd name="connsiteX3" fmla="*/ 0 w 38100"/>
                <a:gd name="connsiteY3" fmla="*/ 76200 h 7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76199">
                  <a:moveTo>
                    <a:pt x="0" y="0"/>
                  </a:moveTo>
                  <a:lnTo>
                    <a:pt x="38100" y="0"/>
                  </a:lnTo>
                  <a:lnTo>
                    <a:pt x="38100" y="76200"/>
                  </a:lnTo>
                  <a:lnTo>
                    <a:pt x="0" y="76200"/>
                  </a:lnTo>
                  <a:close/>
                </a:path>
              </a:pathLst>
            </a:custGeom>
          </p:spPr>
        </p:pic>
        <p:pic>
          <p:nvPicPr>
            <p:cNvPr id="270" name="图片 269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5486238" y="2913244"/>
              <a:ext cx="114300" cy="47625"/>
            </a:xfrm>
            <a:custGeom>
              <a:avLst/>
              <a:gdLst>
                <a:gd name="connsiteX0" fmla="*/ 0 w 114300"/>
                <a:gd name="connsiteY0" fmla="*/ 0 h 47625"/>
                <a:gd name="connsiteX1" fmla="*/ 114300 w 114300"/>
                <a:gd name="connsiteY1" fmla="*/ 0 h 47625"/>
                <a:gd name="connsiteX2" fmla="*/ 114300 w 114300"/>
                <a:gd name="connsiteY2" fmla="*/ 47625 h 47625"/>
                <a:gd name="connsiteX3" fmla="*/ 0 w 11430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47625">
                  <a:moveTo>
                    <a:pt x="0" y="0"/>
                  </a:moveTo>
                  <a:lnTo>
                    <a:pt x="114300" y="0"/>
                  </a:lnTo>
                  <a:lnTo>
                    <a:pt x="114300" y="47625"/>
                  </a:lnTo>
                  <a:lnTo>
                    <a:pt x="0" y="47625"/>
                  </a:lnTo>
                  <a:close/>
                </a:path>
              </a:pathLst>
            </a:custGeom>
          </p:spPr>
        </p:pic>
        <p:pic>
          <p:nvPicPr>
            <p:cNvPr id="271" name="图片 270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5552913" y="2770369"/>
              <a:ext cx="57150" cy="152399"/>
            </a:xfrm>
            <a:custGeom>
              <a:avLst/>
              <a:gdLst>
                <a:gd name="connsiteX0" fmla="*/ 0 w 57150"/>
                <a:gd name="connsiteY0" fmla="*/ 0 h 152399"/>
                <a:gd name="connsiteX1" fmla="*/ 57150 w 57150"/>
                <a:gd name="connsiteY1" fmla="*/ 0 h 152399"/>
                <a:gd name="connsiteX2" fmla="*/ 57150 w 57150"/>
                <a:gd name="connsiteY2" fmla="*/ 152400 h 152399"/>
                <a:gd name="connsiteX3" fmla="*/ 0 w 57150"/>
                <a:gd name="connsiteY3" fmla="*/ 152400 h 15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52399">
                  <a:moveTo>
                    <a:pt x="0" y="0"/>
                  </a:moveTo>
                  <a:lnTo>
                    <a:pt x="57150" y="0"/>
                  </a:lnTo>
                  <a:lnTo>
                    <a:pt x="57150" y="152400"/>
                  </a:lnTo>
                  <a:lnTo>
                    <a:pt x="0" y="152400"/>
                  </a:lnTo>
                  <a:close/>
                </a:path>
              </a:pathLst>
            </a:custGeom>
          </p:spPr>
        </p:pic>
        <p:pic>
          <p:nvPicPr>
            <p:cNvPr id="272" name="图片 27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5486238" y="2808469"/>
              <a:ext cx="123825" cy="123824"/>
            </a:xfrm>
            <a:custGeom>
              <a:avLst/>
              <a:gdLst>
                <a:gd name="connsiteX0" fmla="*/ 0 w 123825"/>
                <a:gd name="connsiteY0" fmla="*/ 0 h 123824"/>
                <a:gd name="connsiteX1" fmla="*/ 123825 w 123825"/>
                <a:gd name="connsiteY1" fmla="*/ 0 h 123824"/>
                <a:gd name="connsiteX2" fmla="*/ 123825 w 123825"/>
                <a:gd name="connsiteY2" fmla="*/ 123825 h 123824"/>
                <a:gd name="connsiteX3" fmla="*/ 0 w 123825"/>
                <a:gd name="connsiteY3" fmla="*/ 123825 h 12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23824">
                  <a:moveTo>
                    <a:pt x="0" y="0"/>
                  </a:moveTo>
                  <a:lnTo>
                    <a:pt x="123825" y="0"/>
                  </a:lnTo>
                  <a:lnTo>
                    <a:pt x="123825" y="123825"/>
                  </a:lnTo>
                  <a:lnTo>
                    <a:pt x="0" y="123825"/>
                  </a:lnTo>
                  <a:close/>
                </a:path>
              </a:pathLst>
            </a:custGeom>
          </p:spPr>
        </p:pic>
        <p:sp>
          <p:nvSpPr>
            <p:cNvPr id="273" name="任意多边形: 形状 175"/>
            <p:cNvSpPr/>
            <p:nvPr>
              <p:custDataLst>
                <p:tags r:id="rId15"/>
              </p:custDataLst>
            </p:nvPr>
          </p:nvSpPr>
          <p:spPr>
            <a:xfrm>
              <a:off x="5619883" y="2923688"/>
              <a:ext cx="28569" cy="17397"/>
            </a:xfrm>
            <a:custGeom>
              <a:avLst/>
              <a:gdLst>
                <a:gd name="connsiteX0" fmla="*/ 1295 w 28569"/>
                <a:gd name="connsiteY0" fmla="*/ 4486 h 17397"/>
                <a:gd name="connsiteX1" fmla="*/ 13201 w 28569"/>
                <a:gd name="connsiteY1" fmla="*/ 3439 h 17397"/>
                <a:gd name="connsiteX2" fmla="*/ 27489 w 28569"/>
                <a:gd name="connsiteY2" fmla="*/ 16774 h 17397"/>
                <a:gd name="connsiteX3" fmla="*/ 22822 w 28569"/>
                <a:gd name="connsiteY3" fmla="*/ 7820 h 17397"/>
                <a:gd name="connsiteX4" fmla="*/ 9868 w 28569"/>
                <a:gd name="connsiteY4" fmla="*/ 10 h 17397"/>
                <a:gd name="connsiteX5" fmla="*/ 1200 w 28569"/>
                <a:gd name="connsiteY5" fmla="*/ 2105 h 17397"/>
                <a:gd name="connsiteX6" fmla="*/ 1295 w 28569"/>
                <a:gd name="connsiteY6" fmla="*/ 4486 h 1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69" h="17397">
                  <a:moveTo>
                    <a:pt x="1295" y="4486"/>
                  </a:moveTo>
                  <a:cubicBezTo>
                    <a:pt x="4153" y="2962"/>
                    <a:pt x="10630" y="2105"/>
                    <a:pt x="13201" y="3439"/>
                  </a:cubicBezTo>
                  <a:cubicBezTo>
                    <a:pt x="15773" y="4772"/>
                    <a:pt x="25679" y="14583"/>
                    <a:pt x="27489" y="16774"/>
                  </a:cubicBezTo>
                  <a:cubicBezTo>
                    <a:pt x="29299" y="18964"/>
                    <a:pt x="29489" y="15250"/>
                    <a:pt x="22822" y="7820"/>
                  </a:cubicBezTo>
                  <a:cubicBezTo>
                    <a:pt x="16154" y="391"/>
                    <a:pt x="13392" y="-86"/>
                    <a:pt x="9868" y="10"/>
                  </a:cubicBezTo>
                  <a:cubicBezTo>
                    <a:pt x="6343" y="200"/>
                    <a:pt x="1200" y="2105"/>
                    <a:pt x="1200" y="2105"/>
                  </a:cubicBezTo>
                  <a:cubicBezTo>
                    <a:pt x="1200" y="2105"/>
                    <a:pt x="-1562" y="5915"/>
                    <a:pt x="1295" y="4486"/>
                  </a:cubicBezTo>
                  <a:close/>
                </a:path>
              </a:pathLst>
            </a:custGeom>
            <a:solidFill>
              <a:srgbClr val="5A5B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274" name="任意多边形: 形状 176"/>
            <p:cNvSpPr/>
            <p:nvPr>
              <p:custDataLst>
                <p:tags r:id="rId16"/>
              </p:custDataLst>
            </p:nvPr>
          </p:nvSpPr>
          <p:spPr>
            <a:xfrm>
              <a:off x="5586558" y="2917753"/>
              <a:ext cx="40549" cy="41094"/>
            </a:xfrm>
            <a:custGeom>
              <a:avLst/>
              <a:gdLst>
                <a:gd name="connsiteX0" fmla="*/ 235 w 40549"/>
                <a:gd name="connsiteY0" fmla="*/ 41092 h 41094"/>
                <a:gd name="connsiteX1" fmla="*/ 23667 w 40549"/>
                <a:gd name="connsiteY1" fmla="*/ 25280 h 41094"/>
                <a:gd name="connsiteX2" fmla="*/ 34525 w 40549"/>
                <a:gd name="connsiteY2" fmla="*/ 10421 h 41094"/>
                <a:gd name="connsiteX3" fmla="*/ 39002 w 40549"/>
                <a:gd name="connsiteY3" fmla="*/ 1468 h 41094"/>
                <a:gd name="connsiteX4" fmla="*/ 30811 w 40549"/>
                <a:gd name="connsiteY4" fmla="*/ 5278 h 41094"/>
                <a:gd name="connsiteX5" fmla="*/ 24334 w 40549"/>
                <a:gd name="connsiteY5" fmla="*/ 15565 h 41094"/>
                <a:gd name="connsiteX6" fmla="*/ 11665 w 40549"/>
                <a:gd name="connsiteY6" fmla="*/ 27090 h 41094"/>
                <a:gd name="connsiteX7" fmla="*/ 235 w 40549"/>
                <a:gd name="connsiteY7" fmla="*/ 41092 h 4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49" h="41094">
                  <a:moveTo>
                    <a:pt x="235" y="41092"/>
                  </a:moveTo>
                  <a:cubicBezTo>
                    <a:pt x="2140" y="41282"/>
                    <a:pt x="15285" y="33186"/>
                    <a:pt x="23667" y="25280"/>
                  </a:cubicBezTo>
                  <a:cubicBezTo>
                    <a:pt x="31096" y="18327"/>
                    <a:pt x="29668" y="14041"/>
                    <a:pt x="34525" y="10421"/>
                  </a:cubicBezTo>
                  <a:cubicBezTo>
                    <a:pt x="39383" y="6706"/>
                    <a:pt x="42622" y="4420"/>
                    <a:pt x="39002" y="1468"/>
                  </a:cubicBezTo>
                  <a:cubicBezTo>
                    <a:pt x="35383" y="-1485"/>
                    <a:pt x="33478" y="134"/>
                    <a:pt x="30811" y="5278"/>
                  </a:cubicBezTo>
                  <a:cubicBezTo>
                    <a:pt x="28239" y="10421"/>
                    <a:pt x="28620" y="12326"/>
                    <a:pt x="24334" y="15565"/>
                  </a:cubicBezTo>
                  <a:cubicBezTo>
                    <a:pt x="20143" y="18898"/>
                    <a:pt x="14999" y="24137"/>
                    <a:pt x="11665" y="27090"/>
                  </a:cubicBezTo>
                  <a:cubicBezTo>
                    <a:pt x="8522" y="30043"/>
                    <a:pt x="-1670" y="40901"/>
                    <a:pt x="235" y="41092"/>
                  </a:cubicBezTo>
                  <a:close/>
                </a:path>
              </a:pathLst>
            </a:custGeom>
            <a:solidFill>
              <a:srgbClr val="07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275" name="任意多边形: 形状 177"/>
            <p:cNvSpPr/>
            <p:nvPr>
              <p:custDataLst>
                <p:tags r:id="rId17"/>
              </p:custDataLst>
            </p:nvPr>
          </p:nvSpPr>
          <p:spPr>
            <a:xfrm>
              <a:off x="5620881" y="2910518"/>
              <a:ext cx="11069" cy="9391"/>
            </a:xfrm>
            <a:custGeom>
              <a:avLst/>
              <a:gdLst>
                <a:gd name="connsiteX0" fmla="*/ 1631 w 11069"/>
                <a:gd name="connsiteY0" fmla="*/ 607 h 9391"/>
                <a:gd name="connsiteX1" fmla="*/ 3155 w 11069"/>
                <a:gd name="connsiteY1" fmla="*/ 5274 h 9391"/>
                <a:gd name="connsiteX2" fmla="*/ 7441 w 11069"/>
                <a:gd name="connsiteY2" fmla="*/ 8512 h 9391"/>
                <a:gd name="connsiteX3" fmla="*/ 11061 w 11069"/>
                <a:gd name="connsiteY3" fmla="*/ 4607 h 9391"/>
                <a:gd name="connsiteX4" fmla="*/ 1631 w 11069"/>
                <a:gd name="connsiteY4" fmla="*/ 607 h 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" h="9391">
                  <a:moveTo>
                    <a:pt x="1631" y="607"/>
                  </a:moveTo>
                  <a:cubicBezTo>
                    <a:pt x="-1226" y="2702"/>
                    <a:pt x="-83" y="4798"/>
                    <a:pt x="3155" y="5274"/>
                  </a:cubicBezTo>
                  <a:cubicBezTo>
                    <a:pt x="6298" y="5750"/>
                    <a:pt x="6679" y="6703"/>
                    <a:pt x="7441" y="8512"/>
                  </a:cubicBezTo>
                  <a:cubicBezTo>
                    <a:pt x="8203" y="10418"/>
                    <a:pt x="11251" y="9274"/>
                    <a:pt x="11061" y="4607"/>
                  </a:cubicBezTo>
                  <a:cubicBezTo>
                    <a:pt x="10775" y="-60"/>
                    <a:pt x="3441" y="-727"/>
                    <a:pt x="1631" y="607"/>
                  </a:cubicBezTo>
                  <a:close/>
                </a:path>
              </a:pathLst>
            </a:custGeom>
            <a:solidFill>
              <a:srgbClr val="07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276" name="任意多边形: 形状 178"/>
            <p:cNvSpPr/>
            <p:nvPr>
              <p:custDataLst>
                <p:tags r:id="rId18"/>
              </p:custDataLst>
            </p:nvPr>
          </p:nvSpPr>
          <p:spPr>
            <a:xfrm>
              <a:off x="5621845" y="2929508"/>
              <a:ext cx="9622" cy="24647"/>
            </a:xfrm>
            <a:custGeom>
              <a:avLst/>
              <a:gdLst>
                <a:gd name="connsiteX0" fmla="*/ 0 w 9622"/>
                <a:gd name="connsiteY0" fmla="*/ 0 h 24647"/>
                <a:gd name="connsiteX1" fmla="*/ 9144 w 9622"/>
                <a:gd name="connsiteY1" fmla="*/ 14478 h 24647"/>
                <a:gd name="connsiteX2" fmla="*/ 7715 w 9622"/>
                <a:gd name="connsiteY2" fmla="*/ 24003 h 24647"/>
                <a:gd name="connsiteX3" fmla="*/ 4667 w 9622"/>
                <a:gd name="connsiteY3" fmla="*/ 8668 h 24647"/>
                <a:gd name="connsiteX4" fmla="*/ 0 w 9622"/>
                <a:gd name="connsiteY4" fmla="*/ 0 h 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" h="24647">
                  <a:moveTo>
                    <a:pt x="0" y="0"/>
                  </a:moveTo>
                  <a:cubicBezTo>
                    <a:pt x="0" y="0"/>
                    <a:pt x="8573" y="8858"/>
                    <a:pt x="9144" y="14478"/>
                  </a:cubicBezTo>
                  <a:cubicBezTo>
                    <a:pt x="9620" y="20098"/>
                    <a:pt x="10382" y="26765"/>
                    <a:pt x="7715" y="24003"/>
                  </a:cubicBezTo>
                  <a:cubicBezTo>
                    <a:pt x="5048" y="21146"/>
                    <a:pt x="8382" y="16193"/>
                    <a:pt x="4667" y="8668"/>
                  </a:cubicBezTo>
                  <a:cubicBezTo>
                    <a:pt x="2191" y="3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C8C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277" name="任意多边形: 形状 179"/>
            <p:cNvSpPr/>
            <p:nvPr>
              <p:custDataLst>
                <p:tags r:id="rId19"/>
              </p:custDataLst>
            </p:nvPr>
          </p:nvSpPr>
          <p:spPr>
            <a:xfrm>
              <a:off x="5617023" y="2930175"/>
              <a:ext cx="5203" cy="28499"/>
            </a:xfrm>
            <a:custGeom>
              <a:avLst/>
              <a:gdLst>
                <a:gd name="connsiteX0" fmla="*/ 3393 w 5203"/>
                <a:gd name="connsiteY0" fmla="*/ 9430 h 28499"/>
                <a:gd name="connsiteX1" fmla="*/ 1679 w 5203"/>
                <a:gd name="connsiteY1" fmla="*/ 20765 h 28499"/>
                <a:gd name="connsiteX2" fmla="*/ 1393 w 5203"/>
                <a:gd name="connsiteY2" fmla="*/ 28480 h 28499"/>
                <a:gd name="connsiteX3" fmla="*/ 5203 w 5203"/>
                <a:gd name="connsiteY3" fmla="*/ 16002 h 28499"/>
                <a:gd name="connsiteX4" fmla="*/ 3203 w 5203"/>
                <a:gd name="connsiteY4" fmla="*/ 0 h 28499"/>
                <a:gd name="connsiteX5" fmla="*/ 3393 w 5203"/>
                <a:gd name="connsiteY5" fmla="*/ 9430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3" h="28499">
                  <a:moveTo>
                    <a:pt x="3393" y="9430"/>
                  </a:moveTo>
                  <a:cubicBezTo>
                    <a:pt x="3393" y="9430"/>
                    <a:pt x="3870" y="15716"/>
                    <a:pt x="1679" y="20765"/>
                  </a:cubicBezTo>
                  <a:cubicBezTo>
                    <a:pt x="-607" y="25908"/>
                    <a:pt x="-417" y="28766"/>
                    <a:pt x="1393" y="28480"/>
                  </a:cubicBezTo>
                  <a:cubicBezTo>
                    <a:pt x="3298" y="28194"/>
                    <a:pt x="5108" y="23527"/>
                    <a:pt x="5203" y="16002"/>
                  </a:cubicBezTo>
                  <a:cubicBezTo>
                    <a:pt x="5203" y="8477"/>
                    <a:pt x="3203" y="0"/>
                    <a:pt x="3203" y="0"/>
                  </a:cubicBezTo>
                  <a:lnTo>
                    <a:pt x="3393" y="9430"/>
                  </a:lnTo>
                  <a:close/>
                </a:path>
              </a:pathLst>
            </a:custGeom>
            <a:solidFill>
              <a:srgbClr val="8484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278" name="任意多边形: 形状 180"/>
            <p:cNvSpPr/>
            <p:nvPr>
              <p:custDataLst>
                <p:tags r:id="rId20"/>
              </p:custDataLst>
            </p:nvPr>
          </p:nvSpPr>
          <p:spPr>
            <a:xfrm>
              <a:off x="5546296" y="2941866"/>
              <a:ext cx="50695" cy="38366"/>
            </a:xfrm>
            <a:custGeom>
              <a:avLst/>
              <a:gdLst>
                <a:gd name="connsiteX0" fmla="*/ 50689 w 50695"/>
                <a:gd name="connsiteY0" fmla="*/ 215 h 38366"/>
                <a:gd name="connsiteX1" fmla="*/ 25734 w 50695"/>
                <a:gd name="connsiteY1" fmla="*/ 15741 h 38366"/>
                <a:gd name="connsiteX2" fmla="*/ 5445 w 50695"/>
                <a:gd name="connsiteY2" fmla="*/ 34886 h 38366"/>
                <a:gd name="connsiteX3" fmla="*/ 1540 w 50695"/>
                <a:gd name="connsiteY3" fmla="*/ 32219 h 38366"/>
                <a:gd name="connsiteX4" fmla="*/ 23924 w 50695"/>
                <a:gd name="connsiteY4" fmla="*/ 14312 h 38366"/>
                <a:gd name="connsiteX5" fmla="*/ 50689 w 50695"/>
                <a:gd name="connsiteY5" fmla="*/ 215 h 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695" h="38366">
                  <a:moveTo>
                    <a:pt x="50689" y="215"/>
                  </a:moveTo>
                  <a:cubicBezTo>
                    <a:pt x="51070" y="2120"/>
                    <a:pt x="32782" y="11360"/>
                    <a:pt x="25734" y="15741"/>
                  </a:cubicBezTo>
                  <a:cubicBezTo>
                    <a:pt x="18685" y="20122"/>
                    <a:pt x="6398" y="28504"/>
                    <a:pt x="5445" y="34886"/>
                  </a:cubicBezTo>
                  <a:cubicBezTo>
                    <a:pt x="4493" y="41173"/>
                    <a:pt x="-3222" y="38125"/>
                    <a:pt x="1540" y="32219"/>
                  </a:cubicBezTo>
                  <a:cubicBezTo>
                    <a:pt x="5160" y="27742"/>
                    <a:pt x="16971" y="18979"/>
                    <a:pt x="23924" y="14312"/>
                  </a:cubicBezTo>
                  <a:cubicBezTo>
                    <a:pt x="30972" y="9550"/>
                    <a:pt x="50308" y="-1690"/>
                    <a:pt x="50689" y="215"/>
                  </a:cubicBezTo>
                  <a:close/>
                </a:path>
              </a:pathLst>
            </a:custGeom>
            <a:solidFill>
              <a:srgbClr val="BEBD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279" name="任意多边形: 形状 181"/>
            <p:cNvSpPr/>
            <p:nvPr>
              <p:custDataLst>
                <p:tags r:id="rId21"/>
              </p:custDataLst>
            </p:nvPr>
          </p:nvSpPr>
          <p:spPr>
            <a:xfrm>
              <a:off x="5489252" y="2945034"/>
              <a:ext cx="94302" cy="43064"/>
            </a:xfrm>
            <a:custGeom>
              <a:avLst/>
              <a:gdLst>
                <a:gd name="connsiteX0" fmla="*/ 94302 w 94302"/>
                <a:gd name="connsiteY0" fmla="*/ 0 h 43064"/>
                <a:gd name="connsiteX1" fmla="*/ 55154 w 94302"/>
                <a:gd name="connsiteY1" fmla="*/ 11811 h 43064"/>
                <a:gd name="connsiteX2" fmla="*/ 16007 w 94302"/>
                <a:gd name="connsiteY2" fmla="*/ 26956 h 43064"/>
                <a:gd name="connsiteX3" fmla="*/ 5 w 94302"/>
                <a:gd name="connsiteY3" fmla="*/ 39624 h 43064"/>
                <a:gd name="connsiteX4" fmla="*/ 7529 w 94302"/>
                <a:gd name="connsiteY4" fmla="*/ 38862 h 43064"/>
                <a:gd name="connsiteX5" fmla="*/ 49439 w 94302"/>
                <a:gd name="connsiteY5" fmla="*/ 15621 h 43064"/>
                <a:gd name="connsiteX6" fmla="*/ 94302 w 94302"/>
                <a:gd name="connsiteY6" fmla="*/ 0 h 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302" h="43064">
                  <a:moveTo>
                    <a:pt x="94302" y="0"/>
                  </a:moveTo>
                  <a:cubicBezTo>
                    <a:pt x="94302" y="0"/>
                    <a:pt x="70299" y="8001"/>
                    <a:pt x="55154" y="11811"/>
                  </a:cubicBezTo>
                  <a:cubicBezTo>
                    <a:pt x="45344" y="14288"/>
                    <a:pt x="31151" y="18955"/>
                    <a:pt x="16007" y="26956"/>
                  </a:cubicBezTo>
                  <a:cubicBezTo>
                    <a:pt x="5529" y="32480"/>
                    <a:pt x="-186" y="35242"/>
                    <a:pt x="5" y="39624"/>
                  </a:cubicBezTo>
                  <a:cubicBezTo>
                    <a:pt x="195" y="44005"/>
                    <a:pt x="3624" y="44672"/>
                    <a:pt x="7529" y="38862"/>
                  </a:cubicBezTo>
                  <a:cubicBezTo>
                    <a:pt x="11435" y="33052"/>
                    <a:pt x="26960" y="24003"/>
                    <a:pt x="49439" y="15621"/>
                  </a:cubicBezTo>
                  <a:cubicBezTo>
                    <a:pt x="72014" y="7239"/>
                    <a:pt x="94302" y="0"/>
                    <a:pt x="94302" y="0"/>
                  </a:cubicBezTo>
                  <a:close/>
                </a:path>
              </a:pathLst>
            </a:custGeom>
            <a:solidFill>
              <a:srgbClr val="F7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280" name="任意多边形: 形状 182"/>
            <p:cNvSpPr/>
            <p:nvPr>
              <p:custDataLst>
                <p:tags r:id="rId22"/>
              </p:custDataLst>
            </p:nvPr>
          </p:nvSpPr>
          <p:spPr>
            <a:xfrm>
              <a:off x="5617770" y="2801730"/>
              <a:ext cx="43820" cy="62055"/>
            </a:xfrm>
            <a:custGeom>
              <a:avLst/>
              <a:gdLst>
                <a:gd name="connsiteX0" fmla="*/ 74 w 43820"/>
                <a:gd name="connsiteY0" fmla="*/ 48815 h 62055"/>
                <a:gd name="connsiteX1" fmla="*/ 12361 w 43820"/>
                <a:gd name="connsiteY1" fmla="*/ 39005 h 62055"/>
                <a:gd name="connsiteX2" fmla="*/ 25411 w 43820"/>
                <a:gd name="connsiteY2" fmla="*/ 18526 h 62055"/>
                <a:gd name="connsiteX3" fmla="*/ 40079 w 43820"/>
                <a:gd name="connsiteY3" fmla="*/ 47 h 62055"/>
                <a:gd name="connsiteX4" fmla="*/ 43413 w 43820"/>
                <a:gd name="connsiteY4" fmla="*/ 22145 h 62055"/>
                <a:gd name="connsiteX5" fmla="*/ 34650 w 43820"/>
                <a:gd name="connsiteY5" fmla="*/ 62055 h 62055"/>
                <a:gd name="connsiteX6" fmla="*/ 35412 w 43820"/>
                <a:gd name="connsiteY6" fmla="*/ 32242 h 62055"/>
                <a:gd name="connsiteX7" fmla="*/ 26458 w 43820"/>
                <a:gd name="connsiteY7" fmla="*/ 28908 h 62055"/>
                <a:gd name="connsiteX8" fmla="*/ 12266 w 43820"/>
                <a:gd name="connsiteY8" fmla="*/ 41767 h 62055"/>
                <a:gd name="connsiteX9" fmla="*/ 4170 w 43820"/>
                <a:gd name="connsiteY9" fmla="*/ 47577 h 62055"/>
                <a:gd name="connsiteX10" fmla="*/ 74 w 43820"/>
                <a:gd name="connsiteY10" fmla="*/ 48815 h 6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20" h="62055">
                  <a:moveTo>
                    <a:pt x="74" y="48815"/>
                  </a:moveTo>
                  <a:cubicBezTo>
                    <a:pt x="646" y="46720"/>
                    <a:pt x="6456" y="40814"/>
                    <a:pt x="12361" y="39005"/>
                  </a:cubicBezTo>
                  <a:cubicBezTo>
                    <a:pt x="18267" y="37195"/>
                    <a:pt x="20648" y="31289"/>
                    <a:pt x="25411" y="18526"/>
                  </a:cubicBezTo>
                  <a:cubicBezTo>
                    <a:pt x="30173" y="5762"/>
                    <a:pt x="33793" y="-619"/>
                    <a:pt x="40079" y="47"/>
                  </a:cubicBezTo>
                  <a:cubicBezTo>
                    <a:pt x="46366" y="714"/>
                    <a:pt x="42651" y="7763"/>
                    <a:pt x="43413" y="22145"/>
                  </a:cubicBezTo>
                  <a:cubicBezTo>
                    <a:pt x="44175" y="36528"/>
                    <a:pt x="34650" y="62055"/>
                    <a:pt x="34650" y="62055"/>
                  </a:cubicBezTo>
                  <a:cubicBezTo>
                    <a:pt x="34650" y="62055"/>
                    <a:pt x="35317" y="42624"/>
                    <a:pt x="35412" y="32242"/>
                  </a:cubicBezTo>
                  <a:cubicBezTo>
                    <a:pt x="35507" y="21860"/>
                    <a:pt x="31983" y="20145"/>
                    <a:pt x="26458" y="28908"/>
                  </a:cubicBezTo>
                  <a:cubicBezTo>
                    <a:pt x="20839" y="37671"/>
                    <a:pt x="15695" y="40719"/>
                    <a:pt x="12266" y="41767"/>
                  </a:cubicBezTo>
                  <a:cubicBezTo>
                    <a:pt x="8837" y="42910"/>
                    <a:pt x="7504" y="44910"/>
                    <a:pt x="4170" y="47577"/>
                  </a:cubicBezTo>
                  <a:cubicBezTo>
                    <a:pt x="741" y="50149"/>
                    <a:pt x="-307" y="50339"/>
                    <a:pt x="74" y="48815"/>
                  </a:cubicBezTo>
                  <a:close/>
                </a:path>
              </a:pathLst>
            </a:custGeom>
            <a:solidFill>
              <a:srgbClr val="F7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281" name="任意多边形: 形状 183"/>
            <p:cNvSpPr/>
            <p:nvPr>
              <p:custDataLst>
                <p:tags r:id="rId23"/>
              </p:custDataLst>
            </p:nvPr>
          </p:nvSpPr>
          <p:spPr>
            <a:xfrm>
              <a:off x="5558609" y="2752083"/>
              <a:ext cx="54851" cy="127514"/>
            </a:xfrm>
            <a:custGeom>
              <a:avLst/>
              <a:gdLst>
                <a:gd name="connsiteX0" fmla="*/ 53901 w 54851"/>
                <a:gd name="connsiteY0" fmla="*/ 127514 h 127514"/>
                <a:gd name="connsiteX1" fmla="*/ 51901 w 54851"/>
                <a:gd name="connsiteY1" fmla="*/ 53600 h 127514"/>
                <a:gd name="connsiteX2" fmla="*/ 23802 w 54851"/>
                <a:gd name="connsiteY2" fmla="*/ 260 h 127514"/>
                <a:gd name="connsiteX3" fmla="*/ 8276 w 54851"/>
                <a:gd name="connsiteY3" fmla="*/ 11595 h 127514"/>
                <a:gd name="connsiteX4" fmla="*/ 180 w 54851"/>
                <a:gd name="connsiteY4" fmla="*/ 32360 h 127514"/>
                <a:gd name="connsiteX5" fmla="*/ 2752 w 54851"/>
                <a:gd name="connsiteY5" fmla="*/ 34169 h 127514"/>
                <a:gd name="connsiteX6" fmla="*/ 19230 w 54851"/>
                <a:gd name="connsiteY6" fmla="*/ 17786 h 127514"/>
                <a:gd name="connsiteX7" fmla="*/ 35803 w 54851"/>
                <a:gd name="connsiteY7" fmla="*/ 35217 h 127514"/>
                <a:gd name="connsiteX8" fmla="*/ 50663 w 54851"/>
                <a:gd name="connsiteY8" fmla="*/ 87224 h 127514"/>
                <a:gd name="connsiteX9" fmla="*/ 53901 w 54851"/>
                <a:gd name="connsiteY9" fmla="*/ 127514 h 12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851" h="127514">
                  <a:moveTo>
                    <a:pt x="53901" y="127514"/>
                  </a:moveTo>
                  <a:cubicBezTo>
                    <a:pt x="53901" y="127514"/>
                    <a:pt x="57044" y="75603"/>
                    <a:pt x="51901" y="53600"/>
                  </a:cubicBezTo>
                  <a:cubicBezTo>
                    <a:pt x="46757" y="31598"/>
                    <a:pt x="28946" y="1975"/>
                    <a:pt x="23802" y="260"/>
                  </a:cubicBezTo>
                  <a:cubicBezTo>
                    <a:pt x="18659" y="-1359"/>
                    <a:pt x="12086" y="4832"/>
                    <a:pt x="8276" y="11595"/>
                  </a:cubicBezTo>
                  <a:cubicBezTo>
                    <a:pt x="4562" y="18358"/>
                    <a:pt x="942" y="27883"/>
                    <a:pt x="180" y="32360"/>
                  </a:cubicBezTo>
                  <a:cubicBezTo>
                    <a:pt x="-582" y="36741"/>
                    <a:pt x="1228" y="40170"/>
                    <a:pt x="2752" y="34169"/>
                  </a:cubicBezTo>
                  <a:cubicBezTo>
                    <a:pt x="4371" y="28169"/>
                    <a:pt x="13705" y="18929"/>
                    <a:pt x="19230" y="17786"/>
                  </a:cubicBezTo>
                  <a:cubicBezTo>
                    <a:pt x="24850" y="16643"/>
                    <a:pt x="29136" y="20454"/>
                    <a:pt x="35803" y="35217"/>
                  </a:cubicBezTo>
                  <a:cubicBezTo>
                    <a:pt x="42566" y="49981"/>
                    <a:pt x="49329" y="74175"/>
                    <a:pt x="50663" y="87224"/>
                  </a:cubicBezTo>
                  <a:cubicBezTo>
                    <a:pt x="51901" y="100368"/>
                    <a:pt x="53901" y="127514"/>
                    <a:pt x="53901" y="127514"/>
                  </a:cubicBezTo>
                  <a:close/>
                </a:path>
              </a:pathLst>
            </a:custGeom>
            <a:solidFill>
              <a:srgbClr val="0700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282" name="任意多边形: 形状 184"/>
            <p:cNvSpPr/>
            <p:nvPr>
              <p:custDataLst>
                <p:tags r:id="rId24"/>
              </p:custDataLst>
            </p:nvPr>
          </p:nvSpPr>
          <p:spPr>
            <a:xfrm>
              <a:off x="5493052" y="2792334"/>
              <a:ext cx="64143" cy="115715"/>
            </a:xfrm>
            <a:custGeom>
              <a:avLst/>
              <a:gdLst>
                <a:gd name="connsiteX0" fmla="*/ 51069 w 64143"/>
                <a:gd name="connsiteY0" fmla="*/ 9063 h 115715"/>
                <a:gd name="connsiteX1" fmla="*/ 41258 w 64143"/>
                <a:gd name="connsiteY1" fmla="*/ 21159 h 115715"/>
                <a:gd name="connsiteX2" fmla="*/ 24971 w 64143"/>
                <a:gd name="connsiteY2" fmla="*/ 42305 h 115715"/>
                <a:gd name="connsiteX3" fmla="*/ 14017 w 64143"/>
                <a:gd name="connsiteY3" fmla="*/ 62879 h 115715"/>
                <a:gd name="connsiteX4" fmla="*/ 8302 w 64143"/>
                <a:gd name="connsiteY4" fmla="*/ 80976 h 115715"/>
                <a:gd name="connsiteX5" fmla="*/ 4016 w 64143"/>
                <a:gd name="connsiteY5" fmla="*/ 95550 h 115715"/>
                <a:gd name="connsiteX6" fmla="*/ 18398 w 64143"/>
                <a:gd name="connsiteY6" fmla="*/ 113076 h 115715"/>
                <a:gd name="connsiteX7" fmla="*/ 5254 w 64143"/>
                <a:gd name="connsiteY7" fmla="*/ 109266 h 115715"/>
                <a:gd name="connsiteX8" fmla="*/ 1825 w 64143"/>
                <a:gd name="connsiteY8" fmla="*/ 83739 h 115715"/>
                <a:gd name="connsiteX9" fmla="*/ 12588 w 64143"/>
                <a:gd name="connsiteY9" fmla="*/ 59736 h 115715"/>
                <a:gd name="connsiteX10" fmla="*/ 31162 w 64143"/>
                <a:gd name="connsiteY10" fmla="*/ 27827 h 115715"/>
                <a:gd name="connsiteX11" fmla="*/ 41354 w 64143"/>
                <a:gd name="connsiteY11" fmla="*/ 10396 h 115715"/>
                <a:gd name="connsiteX12" fmla="*/ 55070 w 64143"/>
                <a:gd name="connsiteY12" fmla="*/ 681 h 115715"/>
                <a:gd name="connsiteX13" fmla="*/ 63737 w 64143"/>
                <a:gd name="connsiteY13" fmla="*/ 4681 h 115715"/>
                <a:gd name="connsiteX14" fmla="*/ 59166 w 64143"/>
                <a:gd name="connsiteY14" fmla="*/ 7062 h 115715"/>
                <a:gd name="connsiteX15" fmla="*/ 51069 w 64143"/>
                <a:gd name="connsiteY15" fmla="*/ 9063 h 11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143" h="115715">
                  <a:moveTo>
                    <a:pt x="51069" y="9063"/>
                  </a:moveTo>
                  <a:cubicBezTo>
                    <a:pt x="46212" y="13063"/>
                    <a:pt x="43354" y="18207"/>
                    <a:pt x="41258" y="21159"/>
                  </a:cubicBezTo>
                  <a:cubicBezTo>
                    <a:pt x="39163" y="24017"/>
                    <a:pt x="28781" y="35542"/>
                    <a:pt x="24971" y="42305"/>
                  </a:cubicBezTo>
                  <a:cubicBezTo>
                    <a:pt x="21256" y="49068"/>
                    <a:pt x="17160" y="55830"/>
                    <a:pt x="14017" y="62879"/>
                  </a:cubicBezTo>
                  <a:cubicBezTo>
                    <a:pt x="10874" y="69927"/>
                    <a:pt x="10969" y="77452"/>
                    <a:pt x="8302" y="80976"/>
                  </a:cubicBezTo>
                  <a:cubicBezTo>
                    <a:pt x="5635" y="84501"/>
                    <a:pt x="2777" y="89644"/>
                    <a:pt x="4016" y="95550"/>
                  </a:cubicBezTo>
                  <a:cubicBezTo>
                    <a:pt x="5254" y="101455"/>
                    <a:pt x="10969" y="109361"/>
                    <a:pt x="18398" y="113076"/>
                  </a:cubicBezTo>
                  <a:cubicBezTo>
                    <a:pt x="25828" y="116790"/>
                    <a:pt x="11731" y="117457"/>
                    <a:pt x="5254" y="109266"/>
                  </a:cubicBezTo>
                  <a:cubicBezTo>
                    <a:pt x="-1128" y="101074"/>
                    <a:pt x="-937" y="92883"/>
                    <a:pt x="1825" y="83739"/>
                  </a:cubicBezTo>
                  <a:cubicBezTo>
                    <a:pt x="4492" y="74499"/>
                    <a:pt x="8873" y="67165"/>
                    <a:pt x="12588" y="59736"/>
                  </a:cubicBezTo>
                  <a:cubicBezTo>
                    <a:pt x="16303" y="52401"/>
                    <a:pt x="26209" y="35637"/>
                    <a:pt x="31162" y="27827"/>
                  </a:cubicBezTo>
                  <a:cubicBezTo>
                    <a:pt x="36115" y="20112"/>
                    <a:pt x="38782" y="15540"/>
                    <a:pt x="41354" y="10396"/>
                  </a:cubicBezTo>
                  <a:cubicBezTo>
                    <a:pt x="43925" y="5253"/>
                    <a:pt x="50783" y="2776"/>
                    <a:pt x="55070" y="681"/>
                  </a:cubicBezTo>
                  <a:cubicBezTo>
                    <a:pt x="59356" y="-1415"/>
                    <a:pt x="65833" y="1728"/>
                    <a:pt x="63737" y="4681"/>
                  </a:cubicBezTo>
                  <a:cubicBezTo>
                    <a:pt x="62975" y="5824"/>
                    <a:pt x="60689" y="6872"/>
                    <a:pt x="59166" y="7062"/>
                  </a:cubicBezTo>
                  <a:cubicBezTo>
                    <a:pt x="56498" y="7443"/>
                    <a:pt x="54117" y="6586"/>
                    <a:pt x="51069" y="9063"/>
                  </a:cubicBezTo>
                  <a:close/>
                </a:path>
              </a:pathLst>
            </a:custGeom>
            <a:solidFill>
              <a:srgbClr val="3D3E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283" name="任意多边形: 形状 185"/>
            <p:cNvSpPr/>
            <p:nvPr>
              <p:custDataLst>
                <p:tags r:id="rId25"/>
              </p:custDataLst>
            </p:nvPr>
          </p:nvSpPr>
          <p:spPr>
            <a:xfrm>
              <a:off x="5484131" y="2909390"/>
              <a:ext cx="27863" cy="46396"/>
            </a:xfrm>
            <a:custGeom>
              <a:avLst/>
              <a:gdLst>
                <a:gd name="connsiteX0" fmla="*/ 12746 w 27863"/>
                <a:gd name="connsiteY0" fmla="*/ 1068 h 46396"/>
                <a:gd name="connsiteX1" fmla="*/ 3983 w 27863"/>
                <a:gd name="connsiteY1" fmla="*/ 14307 h 46396"/>
                <a:gd name="connsiteX2" fmla="*/ 24652 w 27863"/>
                <a:gd name="connsiteY2" fmla="*/ 43454 h 46396"/>
                <a:gd name="connsiteX3" fmla="*/ 9031 w 27863"/>
                <a:gd name="connsiteY3" fmla="*/ 32881 h 46396"/>
                <a:gd name="connsiteX4" fmla="*/ 363 w 27863"/>
                <a:gd name="connsiteY4" fmla="*/ 10974 h 46396"/>
                <a:gd name="connsiteX5" fmla="*/ 12746 w 27863"/>
                <a:gd name="connsiteY5" fmla="*/ 1068 h 4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63" h="46396">
                  <a:moveTo>
                    <a:pt x="12746" y="1068"/>
                  </a:moveTo>
                  <a:cubicBezTo>
                    <a:pt x="11698" y="4592"/>
                    <a:pt x="3602" y="7735"/>
                    <a:pt x="3983" y="14307"/>
                  </a:cubicBezTo>
                  <a:cubicBezTo>
                    <a:pt x="4554" y="26785"/>
                    <a:pt x="13794" y="35167"/>
                    <a:pt x="24652" y="43454"/>
                  </a:cubicBezTo>
                  <a:cubicBezTo>
                    <a:pt x="35415" y="51741"/>
                    <a:pt x="16270" y="40692"/>
                    <a:pt x="9031" y="32881"/>
                  </a:cubicBezTo>
                  <a:cubicBezTo>
                    <a:pt x="1697" y="25071"/>
                    <a:pt x="-1065" y="19260"/>
                    <a:pt x="363" y="10974"/>
                  </a:cubicBezTo>
                  <a:cubicBezTo>
                    <a:pt x="1792" y="2877"/>
                    <a:pt x="13794" y="-2361"/>
                    <a:pt x="12746" y="1068"/>
                  </a:cubicBezTo>
                  <a:close/>
                </a:path>
              </a:pathLst>
            </a:custGeom>
            <a:solidFill>
              <a:srgbClr val="6B6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284" name="任意多边形: 形状 186"/>
            <p:cNvSpPr/>
            <p:nvPr>
              <p:custDataLst>
                <p:tags r:id="rId26"/>
              </p:custDataLst>
            </p:nvPr>
          </p:nvSpPr>
          <p:spPr>
            <a:xfrm>
              <a:off x="5499050" y="2913595"/>
              <a:ext cx="105301" cy="21153"/>
            </a:xfrm>
            <a:custGeom>
              <a:avLst/>
              <a:gdLst>
                <a:gd name="connsiteX0" fmla="*/ 4304 w 105301"/>
                <a:gd name="connsiteY0" fmla="*/ 1340 h 21153"/>
                <a:gd name="connsiteX1" fmla="*/ 17163 w 105301"/>
                <a:gd name="connsiteY1" fmla="*/ 7340 h 21153"/>
                <a:gd name="connsiteX2" fmla="*/ 47262 w 105301"/>
                <a:gd name="connsiteY2" fmla="*/ 11341 h 21153"/>
                <a:gd name="connsiteX3" fmla="*/ 73932 w 105301"/>
                <a:gd name="connsiteY3" fmla="*/ 16770 h 21153"/>
                <a:gd name="connsiteX4" fmla="*/ 100411 w 105301"/>
                <a:gd name="connsiteY4" fmla="*/ 16865 h 21153"/>
                <a:gd name="connsiteX5" fmla="*/ 103364 w 105301"/>
                <a:gd name="connsiteY5" fmla="*/ 20485 h 21153"/>
                <a:gd name="connsiteX6" fmla="*/ 89172 w 105301"/>
                <a:gd name="connsiteY6" fmla="*/ 20771 h 21153"/>
                <a:gd name="connsiteX7" fmla="*/ 67645 w 105301"/>
                <a:gd name="connsiteY7" fmla="*/ 18008 h 21153"/>
                <a:gd name="connsiteX8" fmla="*/ 38404 w 105301"/>
                <a:gd name="connsiteY8" fmla="*/ 12770 h 21153"/>
                <a:gd name="connsiteX9" fmla="*/ 9352 w 105301"/>
                <a:gd name="connsiteY9" fmla="*/ 10007 h 21153"/>
                <a:gd name="connsiteX10" fmla="*/ 208 w 105301"/>
                <a:gd name="connsiteY10" fmla="*/ 3245 h 21153"/>
                <a:gd name="connsiteX11" fmla="*/ 4304 w 105301"/>
                <a:gd name="connsiteY11" fmla="*/ 1340 h 2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301" h="21153">
                  <a:moveTo>
                    <a:pt x="4304" y="1340"/>
                  </a:moveTo>
                  <a:cubicBezTo>
                    <a:pt x="6971" y="3721"/>
                    <a:pt x="11829" y="7626"/>
                    <a:pt x="17163" y="7340"/>
                  </a:cubicBezTo>
                  <a:cubicBezTo>
                    <a:pt x="22497" y="7055"/>
                    <a:pt x="40594" y="10388"/>
                    <a:pt x="47262" y="11341"/>
                  </a:cubicBezTo>
                  <a:cubicBezTo>
                    <a:pt x="53929" y="12293"/>
                    <a:pt x="65740" y="15818"/>
                    <a:pt x="73932" y="16770"/>
                  </a:cubicBezTo>
                  <a:cubicBezTo>
                    <a:pt x="82123" y="17627"/>
                    <a:pt x="94792" y="17437"/>
                    <a:pt x="100411" y="16865"/>
                  </a:cubicBezTo>
                  <a:cubicBezTo>
                    <a:pt x="106031" y="16294"/>
                    <a:pt x="106507" y="19056"/>
                    <a:pt x="103364" y="20485"/>
                  </a:cubicBezTo>
                  <a:cubicBezTo>
                    <a:pt x="100316" y="21914"/>
                    <a:pt x="93649" y="20580"/>
                    <a:pt x="89172" y="20771"/>
                  </a:cubicBezTo>
                  <a:cubicBezTo>
                    <a:pt x="84790" y="20961"/>
                    <a:pt x="76218" y="19437"/>
                    <a:pt x="67645" y="18008"/>
                  </a:cubicBezTo>
                  <a:cubicBezTo>
                    <a:pt x="59073" y="16484"/>
                    <a:pt x="48881" y="13532"/>
                    <a:pt x="38404" y="12770"/>
                  </a:cubicBezTo>
                  <a:cubicBezTo>
                    <a:pt x="28021" y="12008"/>
                    <a:pt x="14115" y="11055"/>
                    <a:pt x="9352" y="10007"/>
                  </a:cubicBezTo>
                  <a:cubicBezTo>
                    <a:pt x="4590" y="8960"/>
                    <a:pt x="1256" y="6293"/>
                    <a:pt x="208" y="3245"/>
                  </a:cubicBezTo>
                  <a:cubicBezTo>
                    <a:pt x="-744" y="6"/>
                    <a:pt x="1732" y="-1137"/>
                    <a:pt x="4304" y="1340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285" name="任意多边形: 形状 187"/>
            <p:cNvSpPr/>
            <p:nvPr>
              <p:custDataLst>
                <p:tags r:id="rId27"/>
              </p:custDataLst>
            </p:nvPr>
          </p:nvSpPr>
          <p:spPr>
            <a:xfrm>
              <a:off x="5508497" y="2935079"/>
              <a:ext cx="62488" cy="5896"/>
            </a:xfrm>
            <a:custGeom>
              <a:avLst/>
              <a:gdLst>
                <a:gd name="connsiteX0" fmla="*/ 0 w 62488"/>
                <a:gd name="connsiteY0" fmla="*/ 335 h 5896"/>
                <a:gd name="connsiteX1" fmla="*/ 33433 w 62488"/>
                <a:gd name="connsiteY1" fmla="*/ 1383 h 5896"/>
                <a:gd name="connsiteX2" fmla="*/ 61627 w 62488"/>
                <a:gd name="connsiteY2" fmla="*/ 5764 h 5896"/>
                <a:gd name="connsiteX3" fmla="*/ 33528 w 62488"/>
                <a:gd name="connsiteY3" fmla="*/ 3859 h 5896"/>
                <a:gd name="connsiteX4" fmla="*/ 20479 w 62488"/>
                <a:gd name="connsiteY4" fmla="*/ 1287 h 5896"/>
                <a:gd name="connsiteX5" fmla="*/ 0 w 62488"/>
                <a:gd name="connsiteY5" fmla="*/ 335 h 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88" h="5896">
                  <a:moveTo>
                    <a:pt x="0" y="335"/>
                  </a:moveTo>
                  <a:cubicBezTo>
                    <a:pt x="0" y="335"/>
                    <a:pt x="21622" y="-903"/>
                    <a:pt x="33433" y="1383"/>
                  </a:cubicBezTo>
                  <a:cubicBezTo>
                    <a:pt x="45148" y="3669"/>
                    <a:pt x="55626" y="5383"/>
                    <a:pt x="61627" y="5764"/>
                  </a:cubicBezTo>
                  <a:cubicBezTo>
                    <a:pt x="67627" y="6145"/>
                    <a:pt x="40577" y="5764"/>
                    <a:pt x="33528" y="3859"/>
                  </a:cubicBezTo>
                  <a:cubicBezTo>
                    <a:pt x="26479" y="1954"/>
                    <a:pt x="30956" y="2716"/>
                    <a:pt x="20479" y="1287"/>
                  </a:cubicBezTo>
                  <a:cubicBezTo>
                    <a:pt x="10001" y="-141"/>
                    <a:pt x="0" y="335"/>
                    <a:pt x="0" y="335"/>
                  </a:cubicBezTo>
                  <a:close/>
                </a:path>
              </a:pathLst>
            </a:custGeom>
            <a:solidFill>
              <a:srgbClr val="C78F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286" name="任意多边形: 形状 188"/>
            <p:cNvSpPr/>
            <p:nvPr>
              <p:custDataLst>
                <p:tags r:id="rId28"/>
              </p:custDataLst>
            </p:nvPr>
          </p:nvSpPr>
          <p:spPr>
            <a:xfrm>
              <a:off x="5557733" y="2811697"/>
              <a:ext cx="35997" cy="85192"/>
            </a:xfrm>
            <a:custGeom>
              <a:avLst/>
              <a:gdLst>
                <a:gd name="connsiteX0" fmla="*/ 866 w 35997"/>
                <a:gd name="connsiteY0" fmla="*/ 1606 h 85192"/>
                <a:gd name="connsiteX1" fmla="*/ 28774 w 35997"/>
                <a:gd name="connsiteY1" fmla="*/ 51802 h 85192"/>
                <a:gd name="connsiteX2" fmla="*/ 35823 w 35997"/>
                <a:gd name="connsiteY2" fmla="*/ 85045 h 85192"/>
                <a:gd name="connsiteX3" fmla="*/ 30108 w 35997"/>
                <a:gd name="connsiteY3" fmla="*/ 45516 h 85192"/>
                <a:gd name="connsiteX4" fmla="*/ 11343 w 35997"/>
                <a:gd name="connsiteY4" fmla="*/ 9607 h 85192"/>
                <a:gd name="connsiteX5" fmla="*/ 866 w 35997"/>
                <a:gd name="connsiteY5" fmla="*/ 1606 h 8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97" h="85192">
                  <a:moveTo>
                    <a:pt x="866" y="1606"/>
                  </a:moveTo>
                  <a:cubicBezTo>
                    <a:pt x="4200" y="5511"/>
                    <a:pt x="23726" y="31990"/>
                    <a:pt x="28774" y="51802"/>
                  </a:cubicBezTo>
                  <a:cubicBezTo>
                    <a:pt x="33822" y="71614"/>
                    <a:pt x="34584" y="80758"/>
                    <a:pt x="35823" y="85045"/>
                  </a:cubicBezTo>
                  <a:cubicBezTo>
                    <a:pt x="36394" y="87235"/>
                    <a:pt x="35823" y="64661"/>
                    <a:pt x="30108" y="45516"/>
                  </a:cubicBezTo>
                  <a:cubicBezTo>
                    <a:pt x="24488" y="26275"/>
                    <a:pt x="17820" y="18179"/>
                    <a:pt x="11343" y="9607"/>
                  </a:cubicBezTo>
                  <a:cubicBezTo>
                    <a:pt x="4866" y="1129"/>
                    <a:pt x="-2563" y="-2300"/>
                    <a:pt x="866" y="1606"/>
                  </a:cubicBezTo>
                  <a:close/>
                </a:path>
              </a:pathLst>
            </a:custGeom>
            <a:solidFill>
              <a:srgbClr val="8E72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287" name="任意多边形: 形状 189"/>
            <p:cNvSpPr/>
            <p:nvPr>
              <p:custDataLst>
                <p:tags r:id="rId29"/>
              </p:custDataLst>
            </p:nvPr>
          </p:nvSpPr>
          <p:spPr>
            <a:xfrm>
              <a:off x="5538499" y="2840100"/>
              <a:ext cx="49056" cy="71025"/>
            </a:xfrm>
            <a:custGeom>
              <a:avLst/>
              <a:gdLst>
                <a:gd name="connsiteX0" fmla="*/ 2 w 49056"/>
                <a:gd name="connsiteY0" fmla="*/ 445 h 71025"/>
                <a:gd name="connsiteX1" fmla="*/ 29149 w 49056"/>
                <a:gd name="connsiteY1" fmla="*/ 36164 h 71025"/>
                <a:gd name="connsiteX2" fmla="*/ 49056 w 49056"/>
                <a:gd name="connsiteY2" fmla="*/ 71025 h 71025"/>
                <a:gd name="connsiteX3" fmla="*/ 22005 w 49056"/>
                <a:gd name="connsiteY3" fmla="*/ 33306 h 71025"/>
                <a:gd name="connsiteX4" fmla="*/ 2 w 49056"/>
                <a:gd name="connsiteY4" fmla="*/ 445 h 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56" h="71025">
                  <a:moveTo>
                    <a:pt x="2" y="445"/>
                  </a:moveTo>
                  <a:cubicBezTo>
                    <a:pt x="98" y="-3651"/>
                    <a:pt x="19910" y="21495"/>
                    <a:pt x="29149" y="36164"/>
                  </a:cubicBezTo>
                  <a:cubicBezTo>
                    <a:pt x="38388" y="50832"/>
                    <a:pt x="49056" y="71025"/>
                    <a:pt x="49056" y="71025"/>
                  </a:cubicBezTo>
                  <a:cubicBezTo>
                    <a:pt x="49056" y="71025"/>
                    <a:pt x="33245" y="49403"/>
                    <a:pt x="22005" y="33306"/>
                  </a:cubicBezTo>
                  <a:cubicBezTo>
                    <a:pt x="10861" y="17209"/>
                    <a:pt x="-188" y="4541"/>
                    <a:pt x="2" y="445"/>
                  </a:cubicBezTo>
                  <a:close/>
                </a:path>
              </a:pathLst>
            </a:custGeom>
            <a:solidFill>
              <a:srgbClr val="9D44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288" name="任意多边形: 形状 190"/>
            <p:cNvSpPr/>
            <p:nvPr>
              <p:custDataLst>
                <p:tags r:id="rId30"/>
              </p:custDataLst>
            </p:nvPr>
          </p:nvSpPr>
          <p:spPr>
            <a:xfrm>
              <a:off x="5519135" y="2872901"/>
              <a:ext cx="48978" cy="32952"/>
            </a:xfrm>
            <a:custGeom>
              <a:avLst/>
              <a:gdLst>
                <a:gd name="connsiteX0" fmla="*/ 46703 w 48978"/>
                <a:gd name="connsiteY0" fmla="*/ 30698 h 32952"/>
                <a:gd name="connsiteX1" fmla="*/ 7936 w 48978"/>
                <a:gd name="connsiteY1" fmla="*/ 4505 h 32952"/>
                <a:gd name="connsiteX2" fmla="*/ 6127 w 48978"/>
                <a:gd name="connsiteY2" fmla="*/ 7077 h 32952"/>
                <a:gd name="connsiteX3" fmla="*/ 43560 w 48978"/>
                <a:gd name="connsiteY3" fmla="*/ 31175 h 32952"/>
                <a:gd name="connsiteX4" fmla="*/ 46703 w 48978"/>
                <a:gd name="connsiteY4" fmla="*/ 30698 h 3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78" h="32952">
                  <a:moveTo>
                    <a:pt x="46703" y="30698"/>
                  </a:moveTo>
                  <a:cubicBezTo>
                    <a:pt x="41846" y="27174"/>
                    <a:pt x="17842" y="12887"/>
                    <a:pt x="7936" y="4505"/>
                  </a:cubicBezTo>
                  <a:cubicBezTo>
                    <a:pt x="-1969" y="-3877"/>
                    <a:pt x="-2636" y="885"/>
                    <a:pt x="6127" y="7077"/>
                  </a:cubicBezTo>
                  <a:cubicBezTo>
                    <a:pt x="14985" y="13268"/>
                    <a:pt x="39369" y="29460"/>
                    <a:pt x="43560" y="31175"/>
                  </a:cubicBezTo>
                  <a:cubicBezTo>
                    <a:pt x="47751" y="32889"/>
                    <a:pt x="51561" y="34318"/>
                    <a:pt x="46703" y="30698"/>
                  </a:cubicBezTo>
                  <a:close/>
                </a:path>
              </a:pathLst>
            </a:custGeom>
            <a:solidFill>
              <a:srgbClr val="A752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289" name="任意多边形: 形状 191"/>
            <p:cNvSpPr/>
            <p:nvPr>
              <p:custDataLst>
                <p:tags r:id="rId31"/>
              </p:custDataLst>
            </p:nvPr>
          </p:nvSpPr>
          <p:spPr>
            <a:xfrm>
              <a:off x="5631656" y="2887973"/>
              <a:ext cx="61726" cy="20973"/>
            </a:xfrm>
            <a:custGeom>
              <a:avLst/>
              <a:gdLst>
                <a:gd name="connsiteX0" fmla="*/ 95 w 61726"/>
                <a:gd name="connsiteY0" fmla="*/ 20961 h 20973"/>
                <a:gd name="connsiteX1" fmla="*/ 44577 w 61726"/>
                <a:gd name="connsiteY1" fmla="*/ 2673 h 20973"/>
                <a:gd name="connsiteX2" fmla="*/ 61722 w 61726"/>
                <a:gd name="connsiteY2" fmla="*/ 1911 h 20973"/>
                <a:gd name="connsiteX3" fmla="*/ 50577 w 61726"/>
                <a:gd name="connsiteY3" fmla="*/ 6578 h 20973"/>
                <a:gd name="connsiteX4" fmla="*/ 28479 w 61726"/>
                <a:gd name="connsiteY4" fmla="*/ 10484 h 20973"/>
                <a:gd name="connsiteX5" fmla="*/ 95 w 61726"/>
                <a:gd name="connsiteY5" fmla="*/ 20961 h 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726" h="20973">
                  <a:moveTo>
                    <a:pt x="95" y="20961"/>
                  </a:moveTo>
                  <a:cubicBezTo>
                    <a:pt x="-2001" y="20675"/>
                    <a:pt x="31146" y="4483"/>
                    <a:pt x="44577" y="2673"/>
                  </a:cubicBezTo>
                  <a:cubicBezTo>
                    <a:pt x="57912" y="863"/>
                    <a:pt x="61531" y="-1899"/>
                    <a:pt x="61722" y="1911"/>
                  </a:cubicBezTo>
                  <a:cubicBezTo>
                    <a:pt x="61912" y="5626"/>
                    <a:pt x="56864" y="6293"/>
                    <a:pt x="50577" y="6578"/>
                  </a:cubicBezTo>
                  <a:cubicBezTo>
                    <a:pt x="44291" y="6864"/>
                    <a:pt x="35528" y="8483"/>
                    <a:pt x="28479" y="10484"/>
                  </a:cubicBezTo>
                  <a:cubicBezTo>
                    <a:pt x="21526" y="12484"/>
                    <a:pt x="2190" y="21342"/>
                    <a:pt x="95" y="20961"/>
                  </a:cubicBezTo>
                  <a:close/>
                </a:path>
              </a:pathLst>
            </a:custGeom>
            <a:solidFill>
              <a:srgbClr val="F7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290" name="任意多边形: 形状 192"/>
            <p:cNvSpPr/>
            <p:nvPr>
              <p:custDataLst>
                <p:tags r:id="rId32"/>
              </p:custDataLst>
            </p:nvPr>
          </p:nvSpPr>
          <p:spPr>
            <a:xfrm>
              <a:off x="5634323" y="2903318"/>
              <a:ext cx="54023" cy="7941"/>
            </a:xfrm>
            <a:custGeom>
              <a:avLst/>
              <a:gdLst>
                <a:gd name="connsiteX0" fmla="*/ 0 w 54023"/>
                <a:gd name="connsiteY0" fmla="*/ 7616 h 7941"/>
                <a:gd name="connsiteX1" fmla="*/ 19717 w 54023"/>
                <a:gd name="connsiteY1" fmla="*/ 6759 h 7941"/>
                <a:gd name="connsiteX2" fmla="*/ 44387 w 54023"/>
                <a:gd name="connsiteY2" fmla="*/ 4378 h 7941"/>
                <a:gd name="connsiteX3" fmla="*/ 52673 w 54023"/>
                <a:gd name="connsiteY3" fmla="*/ 2377 h 7941"/>
                <a:gd name="connsiteX4" fmla="*/ 38291 w 54023"/>
                <a:gd name="connsiteY4" fmla="*/ 949 h 7941"/>
                <a:gd name="connsiteX5" fmla="*/ 15431 w 54023"/>
                <a:gd name="connsiteY5" fmla="*/ 5711 h 7941"/>
                <a:gd name="connsiteX6" fmla="*/ 0 w 54023"/>
                <a:gd name="connsiteY6" fmla="*/ 7616 h 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23" h="7941">
                  <a:moveTo>
                    <a:pt x="0" y="7616"/>
                  </a:moveTo>
                  <a:cubicBezTo>
                    <a:pt x="0" y="7616"/>
                    <a:pt x="10954" y="8759"/>
                    <a:pt x="19717" y="6759"/>
                  </a:cubicBezTo>
                  <a:cubicBezTo>
                    <a:pt x="28384" y="4663"/>
                    <a:pt x="37529" y="2568"/>
                    <a:pt x="44387" y="4378"/>
                  </a:cubicBezTo>
                  <a:cubicBezTo>
                    <a:pt x="51149" y="6187"/>
                    <a:pt x="56674" y="5521"/>
                    <a:pt x="52673" y="2377"/>
                  </a:cubicBezTo>
                  <a:cubicBezTo>
                    <a:pt x="48768" y="-766"/>
                    <a:pt x="46672" y="-290"/>
                    <a:pt x="38291" y="949"/>
                  </a:cubicBezTo>
                  <a:cubicBezTo>
                    <a:pt x="30004" y="2187"/>
                    <a:pt x="20860" y="5521"/>
                    <a:pt x="15431" y="5711"/>
                  </a:cubicBezTo>
                  <a:cubicBezTo>
                    <a:pt x="10096" y="5902"/>
                    <a:pt x="0" y="7616"/>
                    <a:pt x="0" y="7616"/>
                  </a:cubicBezTo>
                  <a:close/>
                </a:path>
              </a:pathLst>
            </a:custGeom>
            <a:solidFill>
              <a:srgbClr val="F7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3" name="文本框 322"/>
          <p:cNvSpPr txBox="1"/>
          <p:nvPr>
            <p:custDataLst>
              <p:tags r:id="rId33"/>
            </p:custDataLst>
          </p:nvPr>
        </p:nvSpPr>
        <p:spPr>
          <a:xfrm>
            <a:off x="1224915" y="2442845"/>
            <a:ext cx="494030" cy="49149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sym typeface="Arial" panose="020B0604020202020204" pitchFamily="34" charset="0"/>
              </a:rPr>
              <a:t>壹</a:t>
            </a:r>
            <a:endParaRPr lang="zh-CN" altLang="en-US" sz="2400" b="1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sym typeface="Arial" panose="020B0604020202020204" pitchFamily="34" charset="0"/>
            </a:endParaRPr>
          </a:p>
        </p:txBody>
      </p:sp>
      <p:sp>
        <p:nvSpPr>
          <p:cNvPr id="105" name="文本框 104"/>
          <p:cNvSpPr txBox="1"/>
          <p:nvPr>
            <p:custDataLst>
              <p:tags r:id="rId34"/>
            </p:custDataLst>
          </p:nvPr>
        </p:nvSpPr>
        <p:spPr>
          <a:xfrm>
            <a:off x="1204595" y="2978785"/>
            <a:ext cx="2233295" cy="1609223"/>
          </a:xfrm>
          <a:prstGeom prst="rect">
            <a:avLst/>
          </a:prstGeom>
          <a:noFill/>
        </p:spPr>
        <p:txBody>
          <a:bodyPr vert="horz" wrap="square" rtlCol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dk1"/>
                </a:solidFill>
                <a:uFillTx/>
                <a:latin typeface="隶书" panose="02010509060101010101" charset="-122"/>
                <a:ea typeface="隶书" panose="02010509060101010101" charset="-122"/>
                <a:sym typeface="Arial" panose="020B0604020202020204" pitchFamily="34" charset="0"/>
              </a:rPr>
              <a:t>单击此处添加文本具体内容，简明扼要的阐述您的观点。根据需要可酌情增减文字，以便观者准确的理解您传达的思想。</a:t>
            </a:r>
            <a:endParaRPr lang="zh-CN" altLang="en-US" sz="1400" spc="150">
              <a:solidFill>
                <a:schemeClr val="dk1"/>
              </a:solidFill>
              <a:uFillTx/>
              <a:latin typeface="隶书" panose="02010509060101010101" charset="-122"/>
              <a:ea typeface="隶书" panose="02010509060101010101" charset="-122"/>
              <a:sym typeface="Arial" panose="020B0604020202020204" pitchFamily="34" charset="0"/>
            </a:endParaRPr>
          </a:p>
        </p:txBody>
      </p:sp>
      <p:grpSp>
        <p:nvGrpSpPr>
          <p:cNvPr id="74" name="图形 3"/>
          <p:cNvGrpSpPr/>
          <p:nvPr>
            <p:custDataLst>
              <p:tags r:id="rId35"/>
            </p:custDataLst>
          </p:nvPr>
        </p:nvGrpSpPr>
        <p:grpSpPr>
          <a:xfrm>
            <a:off x="8884285" y="2393315"/>
            <a:ext cx="179705" cy="203200"/>
            <a:chOff x="5484131" y="2752083"/>
            <a:chExt cx="209251" cy="236016"/>
          </a:xfrm>
          <a:solidFill>
            <a:schemeClr val="accent1"/>
          </a:solidFill>
        </p:grpSpPr>
        <p:pic>
          <p:nvPicPr>
            <p:cNvPr id="75" name="图片 74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5619588" y="2837044"/>
              <a:ext cx="38100" cy="76199"/>
            </a:xfrm>
            <a:custGeom>
              <a:avLst/>
              <a:gdLst>
                <a:gd name="connsiteX0" fmla="*/ 0 w 38100"/>
                <a:gd name="connsiteY0" fmla="*/ 0 h 76199"/>
                <a:gd name="connsiteX1" fmla="*/ 38100 w 38100"/>
                <a:gd name="connsiteY1" fmla="*/ 0 h 76199"/>
                <a:gd name="connsiteX2" fmla="*/ 38100 w 38100"/>
                <a:gd name="connsiteY2" fmla="*/ 76200 h 76199"/>
                <a:gd name="connsiteX3" fmla="*/ 0 w 38100"/>
                <a:gd name="connsiteY3" fmla="*/ 76200 h 7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76199">
                  <a:moveTo>
                    <a:pt x="0" y="0"/>
                  </a:moveTo>
                  <a:lnTo>
                    <a:pt x="38100" y="0"/>
                  </a:lnTo>
                  <a:lnTo>
                    <a:pt x="38100" y="76200"/>
                  </a:lnTo>
                  <a:lnTo>
                    <a:pt x="0" y="76200"/>
                  </a:lnTo>
                  <a:close/>
                </a:path>
              </a:pathLst>
            </a:custGeom>
          </p:spPr>
        </p:pic>
        <p:pic>
          <p:nvPicPr>
            <p:cNvPr id="76" name="图片 75"/>
            <p:cNvPicPr>
              <a:picLocks noChangeAspect="1"/>
            </p:cNvPicPr>
            <p:nvPr>
              <p:custDataLst>
                <p:tags r:id="rId3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5600538" y="2846569"/>
              <a:ext cx="38100" cy="76199"/>
            </a:xfrm>
            <a:custGeom>
              <a:avLst/>
              <a:gdLst>
                <a:gd name="connsiteX0" fmla="*/ 0 w 38100"/>
                <a:gd name="connsiteY0" fmla="*/ 0 h 76199"/>
                <a:gd name="connsiteX1" fmla="*/ 38100 w 38100"/>
                <a:gd name="connsiteY1" fmla="*/ 0 h 76199"/>
                <a:gd name="connsiteX2" fmla="*/ 38100 w 38100"/>
                <a:gd name="connsiteY2" fmla="*/ 76200 h 76199"/>
                <a:gd name="connsiteX3" fmla="*/ 0 w 38100"/>
                <a:gd name="connsiteY3" fmla="*/ 76200 h 7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76199">
                  <a:moveTo>
                    <a:pt x="0" y="0"/>
                  </a:moveTo>
                  <a:lnTo>
                    <a:pt x="38100" y="0"/>
                  </a:lnTo>
                  <a:lnTo>
                    <a:pt x="38100" y="76200"/>
                  </a:lnTo>
                  <a:lnTo>
                    <a:pt x="0" y="76200"/>
                  </a:lnTo>
                  <a:close/>
                </a:path>
              </a:pathLst>
            </a:custGeom>
          </p:spPr>
        </p:pic>
        <p:pic>
          <p:nvPicPr>
            <p:cNvPr id="77" name="图片 76"/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5486238" y="2913244"/>
              <a:ext cx="114300" cy="47625"/>
            </a:xfrm>
            <a:custGeom>
              <a:avLst/>
              <a:gdLst>
                <a:gd name="connsiteX0" fmla="*/ 0 w 114300"/>
                <a:gd name="connsiteY0" fmla="*/ 0 h 47625"/>
                <a:gd name="connsiteX1" fmla="*/ 114300 w 114300"/>
                <a:gd name="connsiteY1" fmla="*/ 0 h 47625"/>
                <a:gd name="connsiteX2" fmla="*/ 114300 w 114300"/>
                <a:gd name="connsiteY2" fmla="*/ 47625 h 47625"/>
                <a:gd name="connsiteX3" fmla="*/ 0 w 11430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47625">
                  <a:moveTo>
                    <a:pt x="0" y="0"/>
                  </a:moveTo>
                  <a:lnTo>
                    <a:pt x="114300" y="0"/>
                  </a:lnTo>
                  <a:lnTo>
                    <a:pt x="114300" y="47625"/>
                  </a:lnTo>
                  <a:lnTo>
                    <a:pt x="0" y="47625"/>
                  </a:lnTo>
                  <a:close/>
                </a:path>
              </a:pathLst>
            </a:custGeom>
          </p:spPr>
        </p:pic>
        <p:pic>
          <p:nvPicPr>
            <p:cNvPr id="78" name="图片 77"/>
            <p:cNvPicPr>
              <a:picLocks noChangeAspect="1"/>
            </p:cNvPicPr>
            <p:nvPr>
              <p:custDataLst>
                <p:tags r:id="rId39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5552913" y="2770369"/>
              <a:ext cx="57150" cy="152399"/>
            </a:xfrm>
            <a:custGeom>
              <a:avLst/>
              <a:gdLst>
                <a:gd name="connsiteX0" fmla="*/ 0 w 57150"/>
                <a:gd name="connsiteY0" fmla="*/ 0 h 152399"/>
                <a:gd name="connsiteX1" fmla="*/ 57150 w 57150"/>
                <a:gd name="connsiteY1" fmla="*/ 0 h 152399"/>
                <a:gd name="connsiteX2" fmla="*/ 57150 w 57150"/>
                <a:gd name="connsiteY2" fmla="*/ 152400 h 152399"/>
                <a:gd name="connsiteX3" fmla="*/ 0 w 57150"/>
                <a:gd name="connsiteY3" fmla="*/ 152400 h 15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52399">
                  <a:moveTo>
                    <a:pt x="0" y="0"/>
                  </a:moveTo>
                  <a:lnTo>
                    <a:pt x="57150" y="0"/>
                  </a:lnTo>
                  <a:lnTo>
                    <a:pt x="57150" y="152400"/>
                  </a:lnTo>
                  <a:lnTo>
                    <a:pt x="0" y="152400"/>
                  </a:lnTo>
                  <a:close/>
                </a:path>
              </a:pathLst>
            </a:custGeom>
          </p:spPr>
        </p:pic>
        <p:pic>
          <p:nvPicPr>
            <p:cNvPr id="79" name="图片 78"/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5486238" y="2808469"/>
              <a:ext cx="123825" cy="123824"/>
            </a:xfrm>
            <a:custGeom>
              <a:avLst/>
              <a:gdLst>
                <a:gd name="connsiteX0" fmla="*/ 0 w 123825"/>
                <a:gd name="connsiteY0" fmla="*/ 0 h 123824"/>
                <a:gd name="connsiteX1" fmla="*/ 123825 w 123825"/>
                <a:gd name="connsiteY1" fmla="*/ 0 h 123824"/>
                <a:gd name="connsiteX2" fmla="*/ 123825 w 123825"/>
                <a:gd name="connsiteY2" fmla="*/ 123825 h 123824"/>
                <a:gd name="connsiteX3" fmla="*/ 0 w 123825"/>
                <a:gd name="connsiteY3" fmla="*/ 123825 h 12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23824">
                  <a:moveTo>
                    <a:pt x="0" y="0"/>
                  </a:moveTo>
                  <a:lnTo>
                    <a:pt x="123825" y="0"/>
                  </a:lnTo>
                  <a:lnTo>
                    <a:pt x="123825" y="123825"/>
                  </a:lnTo>
                  <a:lnTo>
                    <a:pt x="0" y="123825"/>
                  </a:lnTo>
                  <a:close/>
                </a:path>
              </a:pathLst>
            </a:custGeom>
          </p:spPr>
        </p:pic>
        <p:sp>
          <p:nvSpPr>
            <p:cNvPr id="80" name="任意多边形: 形状 175"/>
            <p:cNvSpPr/>
            <p:nvPr>
              <p:custDataLst>
                <p:tags r:id="rId41"/>
              </p:custDataLst>
            </p:nvPr>
          </p:nvSpPr>
          <p:spPr>
            <a:xfrm>
              <a:off x="5619883" y="2923688"/>
              <a:ext cx="28569" cy="17397"/>
            </a:xfrm>
            <a:custGeom>
              <a:avLst/>
              <a:gdLst>
                <a:gd name="connsiteX0" fmla="*/ 1295 w 28569"/>
                <a:gd name="connsiteY0" fmla="*/ 4486 h 17397"/>
                <a:gd name="connsiteX1" fmla="*/ 13201 w 28569"/>
                <a:gd name="connsiteY1" fmla="*/ 3439 h 17397"/>
                <a:gd name="connsiteX2" fmla="*/ 27489 w 28569"/>
                <a:gd name="connsiteY2" fmla="*/ 16774 h 17397"/>
                <a:gd name="connsiteX3" fmla="*/ 22822 w 28569"/>
                <a:gd name="connsiteY3" fmla="*/ 7820 h 17397"/>
                <a:gd name="connsiteX4" fmla="*/ 9868 w 28569"/>
                <a:gd name="connsiteY4" fmla="*/ 10 h 17397"/>
                <a:gd name="connsiteX5" fmla="*/ 1200 w 28569"/>
                <a:gd name="connsiteY5" fmla="*/ 2105 h 17397"/>
                <a:gd name="connsiteX6" fmla="*/ 1295 w 28569"/>
                <a:gd name="connsiteY6" fmla="*/ 4486 h 1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69" h="17397">
                  <a:moveTo>
                    <a:pt x="1295" y="4486"/>
                  </a:moveTo>
                  <a:cubicBezTo>
                    <a:pt x="4153" y="2962"/>
                    <a:pt x="10630" y="2105"/>
                    <a:pt x="13201" y="3439"/>
                  </a:cubicBezTo>
                  <a:cubicBezTo>
                    <a:pt x="15773" y="4772"/>
                    <a:pt x="25679" y="14583"/>
                    <a:pt x="27489" y="16774"/>
                  </a:cubicBezTo>
                  <a:cubicBezTo>
                    <a:pt x="29299" y="18964"/>
                    <a:pt x="29489" y="15250"/>
                    <a:pt x="22822" y="7820"/>
                  </a:cubicBezTo>
                  <a:cubicBezTo>
                    <a:pt x="16154" y="391"/>
                    <a:pt x="13392" y="-86"/>
                    <a:pt x="9868" y="10"/>
                  </a:cubicBezTo>
                  <a:cubicBezTo>
                    <a:pt x="6343" y="200"/>
                    <a:pt x="1200" y="2105"/>
                    <a:pt x="1200" y="2105"/>
                  </a:cubicBezTo>
                  <a:cubicBezTo>
                    <a:pt x="1200" y="2105"/>
                    <a:pt x="-1562" y="5915"/>
                    <a:pt x="1295" y="4486"/>
                  </a:cubicBezTo>
                  <a:close/>
                </a:path>
              </a:pathLst>
            </a:custGeom>
            <a:solidFill>
              <a:srgbClr val="5A5B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81" name="任意多边形: 形状 176"/>
            <p:cNvSpPr/>
            <p:nvPr>
              <p:custDataLst>
                <p:tags r:id="rId42"/>
              </p:custDataLst>
            </p:nvPr>
          </p:nvSpPr>
          <p:spPr>
            <a:xfrm>
              <a:off x="5586558" y="2917753"/>
              <a:ext cx="40549" cy="41094"/>
            </a:xfrm>
            <a:custGeom>
              <a:avLst/>
              <a:gdLst>
                <a:gd name="connsiteX0" fmla="*/ 235 w 40549"/>
                <a:gd name="connsiteY0" fmla="*/ 41092 h 41094"/>
                <a:gd name="connsiteX1" fmla="*/ 23667 w 40549"/>
                <a:gd name="connsiteY1" fmla="*/ 25280 h 41094"/>
                <a:gd name="connsiteX2" fmla="*/ 34525 w 40549"/>
                <a:gd name="connsiteY2" fmla="*/ 10421 h 41094"/>
                <a:gd name="connsiteX3" fmla="*/ 39002 w 40549"/>
                <a:gd name="connsiteY3" fmla="*/ 1468 h 41094"/>
                <a:gd name="connsiteX4" fmla="*/ 30811 w 40549"/>
                <a:gd name="connsiteY4" fmla="*/ 5278 h 41094"/>
                <a:gd name="connsiteX5" fmla="*/ 24334 w 40549"/>
                <a:gd name="connsiteY5" fmla="*/ 15565 h 41094"/>
                <a:gd name="connsiteX6" fmla="*/ 11665 w 40549"/>
                <a:gd name="connsiteY6" fmla="*/ 27090 h 41094"/>
                <a:gd name="connsiteX7" fmla="*/ 235 w 40549"/>
                <a:gd name="connsiteY7" fmla="*/ 41092 h 4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49" h="41094">
                  <a:moveTo>
                    <a:pt x="235" y="41092"/>
                  </a:moveTo>
                  <a:cubicBezTo>
                    <a:pt x="2140" y="41282"/>
                    <a:pt x="15285" y="33186"/>
                    <a:pt x="23667" y="25280"/>
                  </a:cubicBezTo>
                  <a:cubicBezTo>
                    <a:pt x="31096" y="18327"/>
                    <a:pt x="29668" y="14041"/>
                    <a:pt x="34525" y="10421"/>
                  </a:cubicBezTo>
                  <a:cubicBezTo>
                    <a:pt x="39383" y="6706"/>
                    <a:pt x="42622" y="4420"/>
                    <a:pt x="39002" y="1468"/>
                  </a:cubicBezTo>
                  <a:cubicBezTo>
                    <a:pt x="35383" y="-1485"/>
                    <a:pt x="33478" y="134"/>
                    <a:pt x="30811" y="5278"/>
                  </a:cubicBezTo>
                  <a:cubicBezTo>
                    <a:pt x="28239" y="10421"/>
                    <a:pt x="28620" y="12326"/>
                    <a:pt x="24334" y="15565"/>
                  </a:cubicBezTo>
                  <a:cubicBezTo>
                    <a:pt x="20143" y="18898"/>
                    <a:pt x="14999" y="24137"/>
                    <a:pt x="11665" y="27090"/>
                  </a:cubicBezTo>
                  <a:cubicBezTo>
                    <a:pt x="8522" y="30043"/>
                    <a:pt x="-1670" y="40901"/>
                    <a:pt x="235" y="41092"/>
                  </a:cubicBezTo>
                  <a:close/>
                </a:path>
              </a:pathLst>
            </a:custGeom>
            <a:solidFill>
              <a:srgbClr val="07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82" name="任意多边形: 形状 177"/>
            <p:cNvSpPr/>
            <p:nvPr>
              <p:custDataLst>
                <p:tags r:id="rId43"/>
              </p:custDataLst>
            </p:nvPr>
          </p:nvSpPr>
          <p:spPr>
            <a:xfrm>
              <a:off x="5620881" y="2910518"/>
              <a:ext cx="11069" cy="9391"/>
            </a:xfrm>
            <a:custGeom>
              <a:avLst/>
              <a:gdLst>
                <a:gd name="connsiteX0" fmla="*/ 1631 w 11069"/>
                <a:gd name="connsiteY0" fmla="*/ 607 h 9391"/>
                <a:gd name="connsiteX1" fmla="*/ 3155 w 11069"/>
                <a:gd name="connsiteY1" fmla="*/ 5274 h 9391"/>
                <a:gd name="connsiteX2" fmla="*/ 7441 w 11069"/>
                <a:gd name="connsiteY2" fmla="*/ 8512 h 9391"/>
                <a:gd name="connsiteX3" fmla="*/ 11061 w 11069"/>
                <a:gd name="connsiteY3" fmla="*/ 4607 h 9391"/>
                <a:gd name="connsiteX4" fmla="*/ 1631 w 11069"/>
                <a:gd name="connsiteY4" fmla="*/ 607 h 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" h="9391">
                  <a:moveTo>
                    <a:pt x="1631" y="607"/>
                  </a:moveTo>
                  <a:cubicBezTo>
                    <a:pt x="-1226" y="2702"/>
                    <a:pt x="-83" y="4798"/>
                    <a:pt x="3155" y="5274"/>
                  </a:cubicBezTo>
                  <a:cubicBezTo>
                    <a:pt x="6298" y="5750"/>
                    <a:pt x="6679" y="6703"/>
                    <a:pt x="7441" y="8512"/>
                  </a:cubicBezTo>
                  <a:cubicBezTo>
                    <a:pt x="8203" y="10418"/>
                    <a:pt x="11251" y="9274"/>
                    <a:pt x="11061" y="4607"/>
                  </a:cubicBezTo>
                  <a:cubicBezTo>
                    <a:pt x="10775" y="-60"/>
                    <a:pt x="3441" y="-727"/>
                    <a:pt x="1631" y="607"/>
                  </a:cubicBezTo>
                  <a:close/>
                </a:path>
              </a:pathLst>
            </a:custGeom>
            <a:solidFill>
              <a:srgbClr val="07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83" name="任意多边形: 形状 178"/>
            <p:cNvSpPr/>
            <p:nvPr>
              <p:custDataLst>
                <p:tags r:id="rId44"/>
              </p:custDataLst>
            </p:nvPr>
          </p:nvSpPr>
          <p:spPr>
            <a:xfrm>
              <a:off x="5621845" y="2929508"/>
              <a:ext cx="9622" cy="24647"/>
            </a:xfrm>
            <a:custGeom>
              <a:avLst/>
              <a:gdLst>
                <a:gd name="connsiteX0" fmla="*/ 0 w 9622"/>
                <a:gd name="connsiteY0" fmla="*/ 0 h 24647"/>
                <a:gd name="connsiteX1" fmla="*/ 9144 w 9622"/>
                <a:gd name="connsiteY1" fmla="*/ 14478 h 24647"/>
                <a:gd name="connsiteX2" fmla="*/ 7715 w 9622"/>
                <a:gd name="connsiteY2" fmla="*/ 24003 h 24647"/>
                <a:gd name="connsiteX3" fmla="*/ 4667 w 9622"/>
                <a:gd name="connsiteY3" fmla="*/ 8668 h 24647"/>
                <a:gd name="connsiteX4" fmla="*/ 0 w 9622"/>
                <a:gd name="connsiteY4" fmla="*/ 0 h 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" h="24647">
                  <a:moveTo>
                    <a:pt x="0" y="0"/>
                  </a:moveTo>
                  <a:cubicBezTo>
                    <a:pt x="0" y="0"/>
                    <a:pt x="8573" y="8858"/>
                    <a:pt x="9144" y="14478"/>
                  </a:cubicBezTo>
                  <a:cubicBezTo>
                    <a:pt x="9620" y="20098"/>
                    <a:pt x="10382" y="26765"/>
                    <a:pt x="7715" y="24003"/>
                  </a:cubicBezTo>
                  <a:cubicBezTo>
                    <a:pt x="5048" y="21146"/>
                    <a:pt x="8382" y="16193"/>
                    <a:pt x="4667" y="8668"/>
                  </a:cubicBezTo>
                  <a:cubicBezTo>
                    <a:pt x="2191" y="3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C8C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84" name="任意多边形: 形状 179"/>
            <p:cNvSpPr/>
            <p:nvPr>
              <p:custDataLst>
                <p:tags r:id="rId45"/>
              </p:custDataLst>
            </p:nvPr>
          </p:nvSpPr>
          <p:spPr>
            <a:xfrm>
              <a:off x="5617023" y="2930175"/>
              <a:ext cx="5203" cy="28499"/>
            </a:xfrm>
            <a:custGeom>
              <a:avLst/>
              <a:gdLst>
                <a:gd name="connsiteX0" fmla="*/ 3393 w 5203"/>
                <a:gd name="connsiteY0" fmla="*/ 9430 h 28499"/>
                <a:gd name="connsiteX1" fmla="*/ 1679 w 5203"/>
                <a:gd name="connsiteY1" fmla="*/ 20765 h 28499"/>
                <a:gd name="connsiteX2" fmla="*/ 1393 w 5203"/>
                <a:gd name="connsiteY2" fmla="*/ 28480 h 28499"/>
                <a:gd name="connsiteX3" fmla="*/ 5203 w 5203"/>
                <a:gd name="connsiteY3" fmla="*/ 16002 h 28499"/>
                <a:gd name="connsiteX4" fmla="*/ 3203 w 5203"/>
                <a:gd name="connsiteY4" fmla="*/ 0 h 28499"/>
                <a:gd name="connsiteX5" fmla="*/ 3393 w 5203"/>
                <a:gd name="connsiteY5" fmla="*/ 9430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3" h="28499">
                  <a:moveTo>
                    <a:pt x="3393" y="9430"/>
                  </a:moveTo>
                  <a:cubicBezTo>
                    <a:pt x="3393" y="9430"/>
                    <a:pt x="3870" y="15716"/>
                    <a:pt x="1679" y="20765"/>
                  </a:cubicBezTo>
                  <a:cubicBezTo>
                    <a:pt x="-607" y="25908"/>
                    <a:pt x="-417" y="28766"/>
                    <a:pt x="1393" y="28480"/>
                  </a:cubicBezTo>
                  <a:cubicBezTo>
                    <a:pt x="3298" y="28194"/>
                    <a:pt x="5108" y="23527"/>
                    <a:pt x="5203" y="16002"/>
                  </a:cubicBezTo>
                  <a:cubicBezTo>
                    <a:pt x="5203" y="8477"/>
                    <a:pt x="3203" y="0"/>
                    <a:pt x="3203" y="0"/>
                  </a:cubicBezTo>
                  <a:lnTo>
                    <a:pt x="3393" y="9430"/>
                  </a:lnTo>
                  <a:close/>
                </a:path>
              </a:pathLst>
            </a:custGeom>
            <a:solidFill>
              <a:srgbClr val="8484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85" name="任意多边形: 形状 180"/>
            <p:cNvSpPr/>
            <p:nvPr>
              <p:custDataLst>
                <p:tags r:id="rId46"/>
              </p:custDataLst>
            </p:nvPr>
          </p:nvSpPr>
          <p:spPr>
            <a:xfrm>
              <a:off x="5546296" y="2941866"/>
              <a:ext cx="50695" cy="38366"/>
            </a:xfrm>
            <a:custGeom>
              <a:avLst/>
              <a:gdLst>
                <a:gd name="connsiteX0" fmla="*/ 50689 w 50695"/>
                <a:gd name="connsiteY0" fmla="*/ 215 h 38366"/>
                <a:gd name="connsiteX1" fmla="*/ 25734 w 50695"/>
                <a:gd name="connsiteY1" fmla="*/ 15741 h 38366"/>
                <a:gd name="connsiteX2" fmla="*/ 5445 w 50695"/>
                <a:gd name="connsiteY2" fmla="*/ 34886 h 38366"/>
                <a:gd name="connsiteX3" fmla="*/ 1540 w 50695"/>
                <a:gd name="connsiteY3" fmla="*/ 32219 h 38366"/>
                <a:gd name="connsiteX4" fmla="*/ 23924 w 50695"/>
                <a:gd name="connsiteY4" fmla="*/ 14312 h 38366"/>
                <a:gd name="connsiteX5" fmla="*/ 50689 w 50695"/>
                <a:gd name="connsiteY5" fmla="*/ 215 h 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695" h="38366">
                  <a:moveTo>
                    <a:pt x="50689" y="215"/>
                  </a:moveTo>
                  <a:cubicBezTo>
                    <a:pt x="51070" y="2120"/>
                    <a:pt x="32782" y="11360"/>
                    <a:pt x="25734" y="15741"/>
                  </a:cubicBezTo>
                  <a:cubicBezTo>
                    <a:pt x="18685" y="20122"/>
                    <a:pt x="6398" y="28504"/>
                    <a:pt x="5445" y="34886"/>
                  </a:cubicBezTo>
                  <a:cubicBezTo>
                    <a:pt x="4493" y="41173"/>
                    <a:pt x="-3222" y="38125"/>
                    <a:pt x="1540" y="32219"/>
                  </a:cubicBezTo>
                  <a:cubicBezTo>
                    <a:pt x="5160" y="27742"/>
                    <a:pt x="16971" y="18979"/>
                    <a:pt x="23924" y="14312"/>
                  </a:cubicBezTo>
                  <a:cubicBezTo>
                    <a:pt x="30972" y="9550"/>
                    <a:pt x="50308" y="-1690"/>
                    <a:pt x="50689" y="215"/>
                  </a:cubicBezTo>
                  <a:close/>
                </a:path>
              </a:pathLst>
            </a:custGeom>
            <a:solidFill>
              <a:srgbClr val="BEBD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86" name="任意多边形: 形状 181"/>
            <p:cNvSpPr/>
            <p:nvPr>
              <p:custDataLst>
                <p:tags r:id="rId47"/>
              </p:custDataLst>
            </p:nvPr>
          </p:nvSpPr>
          <p:spPr>
            <a:xfrm>
              <a:off x="5489252" y="2945034"/>
              <a:ext cx="94302" cy="43064"/>
            </a:xfrm>
            <a:custGeom>
              <a:avLst/>
              <a:gdLst>
                <a:gd name="connsiteX0" fmla="*/ 94302 w 94302"/>
                <a:gd name="connsiteY0" fmla="*/ 0 h 43064"/>
                <a:gd name="connsiteX1" fmla="*/ 55154 w 94302"/>
                <a:gd name="connsiteY1" fmla="*/ 11811 h 43064"/>
                <a:gd name="connsiteX2" fmla="*/ 16007 w 94302"/>
                <a:gd name="connsiteY2" fmla="*/ 26956 h 43064"/>
                <a:gd name="connsiteX3" fmla="*/ 5 w 94302"/>
                <a:gd name="connsiteY3" fmla="*/ 39624 h 43064"/>
                <a:gd name="connsiteX4" fmla="*/ 7529 w 94302"/>
                <a:gd name="connsiteY4" fmla="*/ 38862 h 43064"/>
                <a:gd name="connsiteX5" fmla="*/ 49439 w 94302"/>
                <a:gd name="connsiteY5" fmla="*/ 15621 h 43064"/>
                <a:gd name="connsiteX6" fmla="*/ 94302 w 94302"/>
                <a:gd name="connsiteY6" fmla="*/ 0 h 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302" h="43064">
                  <a:moveTo>
                    <a:pt x="94302" y="0"/>
                  </a:moveTo>
                  <a:cubicBezTo>
                    <a:pt x="94302" y="0"/>
                    <a:pt x="70299" y="8001"/>
                    <a:pt x="55154" y="11811"/>
                  </a:cubicBezTo>
                  <a:cubicBezTo>
                    <a:pt x="45344" y="14288"/>
                    <a:pt x="31151" y="18955"/>
                    <a:pt x="16007" y="26956"/>
                  </a:cubicBezTo>
                  <a:cubicBezTo>
                    <a:pt x="5529" y="32480"/>
                    <a:pt x="-186" y="35242"/>
                    <a:pt x="5" y="39624"/>
                  </a:cubicBezTo>
                  <a:cubicBezTo>
                    <a:pt x="195" y="44005"/>
                    <a:pt x="3624" y="44672"/>
                    <a:pt x="7529" y="38862"/>
                  </a:cubicBezTo>
                  <a:cubicBezTo>
                    <a:pt x="11435" y="33052"/>
                    <a:pt x="26960" y="24003"/>
                    <a:pt x="49439" y="15621"/>
                  </a:cubicBezTo>
                  <a:cubicBezTo>
                    <a:pt x="72014" y="7239"/>
                    <a:pt x="94302" y="0"/>
                    <a:pt x="94302" y="0"/>
                  </a:cubicBezTo>
                  <a:close/>
                </a:path>
              </a:pathLst>
            </a:custGeom>
            <a:solidFill>
              <a:srgbClr val="F7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87" name="任意多边形: 形状 182"/>
            <p:cNvSpPr/>
            <p:nvPr>
              <p:custDataLst>
                <p:tags r:id="rId48"/>
              </p:custDataLst>
            </p:nvPr>
          </p:nvSpPr>
          <p:spPr>
            <a:xfrm>
              <a:off x="5617770" y="2801730"/>
              <a:ext cx="43820" cy="62055"/>
            </a:xfrm>
            <a:custGeom>
              <a:avLst/>
              <a:gdLst>
                <a:gd name="connsiteX0" fmla="*/ 74 w 43820"/>
                <a:gd name="connsiteY0" fmla="*/ 48815 h 62055"/>
                <a:gd name="connsiteX1" fmla="*/ 12361 w 43820"/>
                <a:gd name="connsiteY1" fmla="*/ 39005 h 62055"/>
                <a:gd name="connsiteX2" fmla="*/ 25411 w 43820"/>
                <a:gd name="connsiteY2" fmla="*/ 18526 h 62055"/>
                <a:gd name="connsiteX3" fmla="*/ 40079 w 43820"/>
                <a:gd name="connsiteY3" fmla="*/ 47 h 62055"/>
                <a:gd name="connsiteX4" fmla="*/ 43413 w 43820"/>
                <a:gd name="connsiteY4" fmla="*/ 22145 h 62055"/>
                <a:gd name="connsiteX5" fmla="*/ 34650 w 43820"/>
                <a:gd name="connsiteY5" fmla="*/ 62055 h 62055"/>
                <a:gd name="connsiteX6" fmla="*/ 35412 w 43820"/>
                <a:gd name="connsiteY6" fmla="*/ 32242 h 62055"/>
                <a:gd name="connsiteX7" fmla="*/ 26458 w 43820"/>
                <a:gd name="connsiteY7" fmla="*/ 28908 h 62055"/>
                <a:gd name="connsiteX8" fmla="*/ 12266 w 43820"/>
                <a:gd name="connsiteY8" fmla="*/ 41767 h 62055"/>
                <a:gd name="connsiteX9" fmla="*/ 4170 w 43820"/>
                <a:gd name="connsiteY9" fmla="*/ 47577 h 62055"/>
                <a:gd name="connsiteX10" fmla="*/ 74 w 43820"/>
                <a:gd name="connsiteY10" fmla="*/ 48815 h 6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20" h="62055">
                  <a:moveTo>
                    <a:pt x="74" y="48815"/>
                  </a:moveTo>
                  <a:cubicBezTo>
                    <a:pt x="646" y="46720"/>
                    <a:pt x="6456" y="40814"/>
                    <a:pt x="12361" y="39005"/>
                  </a:cubicBezTo>
                  <a:cubicBezTo>
                    <a:pt x="18267" y="37195"/>
                    <a:pt x="20648" y="31289"/>
                    <a:pt x="25411" y="18526"/>
                  </a:cubicBezTo>
                  <a:cubicBezTo>
                    <a:pt x="30173" y="5762"/>
                    <a:pt x="33793" y="-619"/>
                    <a:pt x="40079" y="47"/>
                  </a:cubicBezTo>
                  <a:cubicBezTo>
                    <a:pt x="46366" y="714"/>
                    <a:pt x="42651" y="7763"/>
                    <a:pt x="43413" y="22145"/>
                  </a:cubicBezTo>
                  <a:cubicBezTo>
                    <a:pt x="44175" y="36528"/>
                    <a:pt x="34650" y="62055"/>
                    <a:pt x="34650" y="62055"/>
                  </a:cubicBezTo>
                  <a:cubicBezTo>
                    <a:pt x="34650" y="62055"/>
                    <a:pt x="35317" y="42624"/>
                    <a:pt x="35412" y="32242"/>
                  </a:cubicBezTo>
                  <a:cubicBezTo>
                    <a:pt x="35507" y="21860"/>
                    <a:pt x="31983" y="20145"/>
                    <a:pt x="26458" y="28908"/>
                  </a:cubicBezTo>
                  <a:cubicBezTo>
                    <a:pt x="20839" y="37671"/>
                    <a:pt x="15695" y="40719"/>
                    <a:pt x="12266" y="41767"/>
                  </a:cubicBezTo>
                  <a:cubicBezTo>
                    <a:pt x="8837" y="42910"/>
                    <a:pt x="7504" y="44910"/>
                    <a:pt x="4170" y="47577"/>
                  </a:cubicBezTo>
                  <a:cubicBezTo>
                    <a:pt x="741" y="50149"/>
                    <a:pt x="-307" y="50339"/>
                    <a:pt x="74" y="48815"/>
                  </a:cubicBezTo>
                  <a:close/>
                </a:path>
              </a:pathLst>
            </a:custGeom>
            <a:solidFill>
              <a:srgbClr val="F7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88" name="任意多边形: 形状 183"/>
            <p:cNvSpPr/>
            <p:nvPr>
              <p:custDataLst>
                <p:tags r:id="rId49"/>
              </p:custDataLst>
            </p:nvPr>
          </p:nvSpPr>
          <p:spPr>
            <a:xfrm>
              <a:off x="5558609" y="2752083"/>
              <a:ext cx="54851" cy="127514"/>
            </a:xfrm>
            <a:custGeom>
              <a:avLst/>
              <a:gdLst>
                <a:gd name="connsiteX0" fmla="*/ 53901 w 54851"/>
                <a:gd name="connsiteY0" fmla="*/ 127514 h 127514"/>
                <a:gd name="connsiteX1" fmla="*/ 51901 w 54851"/>
                <a:gd name="connsiteY1" fmla="*/ 53600 h 127514"/>
                <a:gd name="connsiteX2" fmla="*/ 23802 w 54851"/>
                <a:gd name="connsiteY2" fmla="*/ 260 h 127514"/>
                <a:gd name="connsiteX3" fmla="*/ 8276 w 54851"/>
                <a:gd name="connsiteY3" fmla="*/ 11595 h 127514"/>
                <a:gd name="connsiteX4" fmla="*/ 180 w 54851"/>
                <a:gd name="connsiteY4" fmla="*/ 32360 h 127514"/>
                <a:gd name="connsiteX5" fmla="*/ 2752 w 54851"/>
                <a:gd name="connsiteY5" fmla="*/ 34169 h 127514"/>
                <a:gd name="connsiteX6" fmla="*/ 19230 w 54851"/>
                <a:gd name="connsiteY6" fmla="*/ 17786 h 127514"/>
                <a:gd name="connsiteX7" fmla="*/ 35803 w 54851"/>
                <a:gd name="connsiteY7" fmla="*/ 35217 h 127514"/>
                <a:gd name="connsiteX8" fmla="*/ 50663 w 54851"/>
                <a:gd name="connsiteY8" fmla="*/ 87224 h 127514"/>
                <a:gd name="connsiteX9" fmla="*/ 53901 w 54851"/>
                <a:gd name="connsiteY9" fmla="*/ 127514 h 12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851" h="127514">
                  <a:moveTo>
                    <a:pt x="53901" y="127514"/>
                  </a:moveTo>
                  <a:cubicBezTo>
                    <a:pt x="53901" y="127514"/>
                    <a:pt x="57044" y="75603"/>
                    <a:pt x="51901" y="53600"/>
                  </a:cubicBezTo>
                  <a:cubicBezTo>
                    <a:pt x="46757" y="31598"/>
                    <a:pt x="28946" y="1975"/>
                    <a:pt x="23802" y="260"/>
                  </a:cubicBezTo>
                  <a:cubicBezTo>
                    <a:pt x="18659" y="-1359"/>
                    <a:pt x="12086" y="4832"/>
                    <a:pt x="8276" y="11595"/>
                  </a:cubicBezTo>
                  <a:cubicBezTo>
                    <a:pt x="4562" y="18358"/>
                    <a:pt x="942" y="27883"/>
                    <a:pt x="180" y="32360"/>
                  </a:cubicBezTo>
                  <a:cubicBezTo>
                    <a:pt x="-582" y="36741"/>
                    <a:pt x="1228" y="40170"/>
                    <a:pt x="2752" y="34169"/>
                  </a:cubicBezTo>
                  <a:cubicBezTo>
                    <a:pt x="4371" y="28169"/>
                    <a:pt x="13705" y="18929"/>
                    <a:pt x="19230" y="17786"/>
                  </a:cubicBezTo>
                  <a:cubicBezTo>
                    <a:pt x="24850" y="16643"/>
                    <a:pt x="29136" y="20454"/>
                    <a:pt x="35803" y="35217"/>
                  </a:cubicBezTo>
                  <a:cubicBezTo>
                    <a:pt x="42566" y="49981"/>
                    <a:pt x="49329" y="74175"/>
                    <a:pt x="50663" y="87224"/>
                  </a:cubicBezTo>
                  <a:cubicBezTo>
                    <a:pt x="51901" y="100368"/>
                    <a:pt x="53901" y="127514"/>
                    <a:pt x="53901" y="127514"/>
                  </a:cubicBezTo>
                  <a:close/>
                </a:path>
              </a:pathLst>
            </a:custGeom>
            <a:solidFill>
              <a:srgbClr val="0700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89" name="任意多边形: 形状 184"/>
            <p:cNvSpPr/>
            <p:nvPr>
              <p:custDataLst>
                <p:tags r:id="rId50"/>
              </p:custDataLst>
            </p:nvPr>
          </p:nvSpPr>
          <p:spPr>
            <a:xfrm>
              <a:off x="5493052" y="2792334"/>
              <a:ext cx="64143" cy="115715"/>
            </a:xfrm>
            <a:custGeom>
              <a:avLst/>
              <a:gdLst>
                <a:gd name="connsiteX0" fmla="*/ 51069 w 64143"/>
                <a:gd name="connsiteY0" fmla="*/ 9063 h 115715"/>
                <a:gd name="connsiteX1" fmla="*/ 41258 w 64143"/>
                <a:gd name="connsiteY1" fmla="*/ 21159 h 115715"/>
                <a:gd name="connsiteX2" fmla="*/ 24971 w 64143"/>
                <a:gd name="connsiteY2" fmla="*/ 42305 h 115715"/>
                <a:gd name="connsiteX3" fmla="*/ 14017 w 64143"/>
                <a:gd name="connsiteY3" fmla="*/ 62879 h 115715"/>
                <a:gd name="connsiteX4" fmla="*/ 8302 w 64143"/>
                <a:gd name="connsiteY4" fmla="*/ 80976 h 115715"/>
                <a:gd name="connsiteX5" fmla="*/ 4016 w 64143"/>
                <a:gd name="connsiteY5" fmla="*/ 95550 h 115715"/>
                <a:gd name="connsiteX6" fmla="*/ 18398 w 64143"/>
                <a:gd name="connsiteY6" fmla="*/ 113076 h 115715"/>
                <a:gd name="connsiteX7" fmla="*/ 5254 w 64143"/>
                <a:gd name="connsiteY7" fmla="*/ 109266 h 115715"/>
                <a:gd name="connsiteX8" fmla="*/ 1825 w 64143"/>
                <a:gd name="connsiteY8" fmla="*/ 83739 h 115715"/>
                <a:gd name="connsiteX9" fmla="*/ 12588 w 64143"/>
                <a:gd name="connsiteY9" fmla="*/ 59736 h 115715"/>
                <a:gd name="connsiteX10" fmla="*/ 31162 w 64143"/>
                <a:gd name="connsiteY10" fmla="*/ 27827 h 115715"/>
                <a:gd name="connsiteX11" fmla="*/ 41354 w 64143"/>
                <a:gd name="connsiteY11" fmla="*/ 10396 h 115715"/>
                <a:gd name="connsiteX12" fmla="*/ 55070 w 64143"/>
                <a:gd name="connsiteY12" fmla="*/ 681 h 115715"/>
                <a:gd name="connsiteX13" fmla="*/ 63737 w 64143"/>
                <a:gd name="connsiteY13" fmla="*/ 4681 h 115715"/>
                <a:gd name="connsiteX14" fmla="*/ 59166 w 64143"/>
                <a:gd name="connsiteY14" fmla="*/ 7062 h 115715"/>
                <a:gd name="connsiteX15" fmla="*/ 51069 w 64143"/>
                <a:gd name="connsiteY15" fmla="*/ 9063 h 11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143" h="115715">
                  <a:moveTo>
                    <a:pt x="51069" y="9063"/>
                  </a:moveTo>
                  <a:cubicBezTo>
                    <a:pt x="46212" y="13063"/>
                    <a:pt x="43354" y="18207"/>
                    <a:pt x="41258" y="21159"/>
                  </a:cubicBezTo>
                  <a:cubicBezTo>
                    <a:pt x="39163" y="24017"/>
                    <a:pt x="28781" y="35542"/>
                    <a:pt x="24971" y="42305"/>
                  </a:cubicBezTo>
                  <a:cubicBezTo>
                    <a:pt x="21256" y="49068"/>
                    <a:pt x="17160" y="55830"/>
                    <a:pt x="14017" y="62879"/>
                  </a:cubicBezTo>
                  <a:cubicBezTo>
                    <a:pt x="10874" y="69927"/>
                    <a:pt x="10969" y="77452"/>
                    <a:pt x="8302" y="80976"/>
                  </a:cubicBezTo>
                  <a:cubicBezTo>
                    <a:pt x="5635" y="84501"/>
                    <a:pt x="2777" y="89644"/>
                    <a:pt x="4016" y="95550"/>
                  </a:cubicBezTo>
                  <a:cubicBezTo>
                    <a:pt x="5254" y="101455"/>
                    <a:pt x="10969" y="109361"/>
                    <a:pt x="18398" y="113076"/>
                  </a:cubicBezTo>
                  <a:cubicBezTo>
                    <a:pt x="25828" y="116790"/>
                    <a:pt x="11731" y="117457"/>
                    <a:pt x="5254" y="109266"/>
                  </a:cubicBezTo>
                  <a:cubicBezTo>
                    <a:pt x="-1128" y="101074"/>
                    <a:pt x="-937" y="92883"/>
                    <a:pt x="1825" y="83739"/>
                  </a:cubicBezTo>
                  <a:cubicBezTo>
                    <a:pt x="4492" y="74499"/>
                    <a:pt x="8873" y="67165"/>
                    <a:pt x="12588" y="59736"/>
                  </a:cubicBezTo>
                  <a:cubicBezTo>
                    <a:pt x="16303" y="52401"/>
                    <a:pt x="26209" y="35637"/>
                    <a:pt x="31162" y="27827"/>
                  </a:cubicBezTo>
                  <a:cubicBezTo>
                    <a:pt x="36115" y="20112"/>
                    <a:pt x="38782" y="15540"/>
                    <a:pt x="41354" y="10396"/>
                  </a:cubicBezTo>
                  <a:cubicBezTo>
                    <a:pt x="43925" y="5253"/>
                    <a:pt x="50783" y="2776"/>
                    <a:pt x="55070" y="681"/>
                  </a:cubicBezTo>
                  <a:cubicBezTo>
                    <a:pt x="59356" y="-1415"/>
                    <a:pt x="65833" y="1728"/>
                    <a:pt x="63737" y="4681"/>
                  </a:cubicBezTo>
                  <a:cubicBezTo>
                    <a:pt x="62975" y="5824"/>
                    <a:pt x="60689" y="6872"/>
                    <a:pt x="59166" y="7062"/>
                  </a:cubicBezTo>
                  <a:cubicBezTo>
                    <a:pt x="56498" y="7443"/>
                    <a:pt x="54117" y="6586"/>
                    <a:pt x="51069" y="9063"/>
                  </a:cubicBezTo>
                  <a:close/>
                </a:path>
              </a:pathLst>
            </a:custGeom>
            <a:solidFill>
              <a:srgbClr val="3D3E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90" name="任意多边形: 形状 185"/>
            <p:cNvSpPr/>
            <p:nvPr>
              <p:custDataLst>
                <p:tags r:id="rId51"/>
              </p:custDataLst>
            </p:nvPr>
          </p:nvSpPr>
          <p:spPr>
            <a:xfrm>
              <a:off x="5484131" y="2909390"/>
              <a:ext cx="27863" cy="46396"/>
            </a:xfrm>
            <a:custGeom>
              <a:avLst/>
              <a:gdLst>
                <a:gd name="connsiteX0" fmla="*/ 12746 w 27863"/>
                <a:gd name="connsiteY0" fmla="*/ 1068 h 46396"/>
                <a:gd name="connsiteX1" fmla="*/ 3983 w 27863"/>
                <a:gd name="connsiteY1" fmla="*/ 14307 h 46396"/>
                <a:gd name="connsiteX2" fmla="*/ 24652 w 27863"/>
                <a:gd name="connsiteY2" fmla="*/ 43454 h 46396"/>
                <a:gd name="connsiteX3" fmla="*/ 9031 w 27863"/>
                <a:gd name="connsiteY3" fmla="*/ 32881 h 46396"/>
                <a:gd name="connsiteX4" fmla="*/ 363 w 27863"/>
                <a:gd name="connsiteY4" fmla="*/ 10974 h 46396"/>
                <a:gd name="connsiteX5" fmla="*/ 12746 w 27863"/>
                <a:gd name="connsiteY5" fmla="*/ 1068 h 4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63" h="46396">
                  <a:moveTo>
                    <a:pt x="12746" y="1068"/>
                  </a:moveTo>
                  <a:cubicBezTo>
                    <a:pt x="11698" y="4592"/>
                    <a:pt x="3602" y="7735"/>
                    <a:pt x="3983" y="14307"/>
                  </a:cubicBezTo>
                  <a:cubicBezTo>
                    <a:pt x="4554" y="26785"/>
                    <a:pt x="13794" y="35167"/>
                    <a:pt x="24652" y="43454"/>
                  </a:cubicBezTo>
                  <a:cubicBezTo>
                    <a:pt x="35415" y="51741"/>
                    <a:pt x="16270" y="40692"/>
                    <a:pt x="9031" y="32881"/>
                  </a:cubicBezTo>
                  <a:cubicBezTo>
                    <a:pt x="1697" y="25071"/>
                    <a:pt x="-1065" y="19260"/>
                    <a:pt x="363" y="10974"/>
                  </a:cubicBezTo>
                  <a:cubicBezTo>
                    <a:pt x="1792" y="2877"/>
                    <a:pt x="13794" y="-2361"/>
                    <a:pt x="12746" y="1068"/>
                  </a:cubicBezTo>
                  <a:close/>
                </a:path>
              </a:pathLst>
            </a:custGeom>
            <a:solidFill>
              <a:srgbClr val="6B6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91" name="任意多边形: 形状 186"/>
            <p:cNvSpPr/>
            <p:nvPr>
              <p:custDataLst>
                <p:tags r:id="rId52"/>
              </p:custDataLst>
            </p:nvPr>
          </p:nvSpPr>
          <p:spPr>
            <a:xfrm>
              <a:off x="5499050" y="2913595"/>
              <a:ext cx="105301" cy="21153"/>
            </a:xfrm>
            <a:custGeom>
              <a:avLst/>
              <a:gdLst>
                <a:gd name="connsiteX0" fmla="*/ 4304 w 105301"/>
                <a:gd name="connsiteY0" fmla="*/ 1340 h 21153"/>
                <a:gd name="connsiteX1" fmla="*/ 17163 w 105301"/>
                <a:gd name="connsiteY1" fmla="*/ 7340 h 21153"/>
                <a:gd name="connsiteX2" fmla="*/ 47262 w 105301"/>
                <a:gd name="connsiteY2" fmla="*/ 11341 h 21153"/>
                <a:gd name="connsiteX3" fmla="*/ 73932 w 105301"/>
                <a:gd name="connsiteY3" fmla="*/ 16770 h 21153"/>
                <a:gd name="connsiteX4" fmla="*/ 100411 w 105301"/>
                <a:gd name="connsiteY4" fmla="*/ 16865 h 21153"/>
                <a:gd name="connsiteX5" fmla="*/ 103364 w 105301"/>
                <a:gd name="connsiteY5" fmla="*/ 20485 h 21153"/>
                <a:gd name="connsiteX6" fmla="*/ 89172 w 105301"/>
                <a:gd name="connsiteY6" fmla="*/ 20771 h 21153"/>
                <a:gd name="connsiteX7" fmla="*/ 67645 w 105301"/>
                <a:gd name="connsiteY7" fmla="*/ 18008 h 21153"/>
                <a:gd name="connsiteX8" fmla="*/ 38404 w 105301"/>
                <a:gd name="connsiteY8" fmla="*/ 12770 h 21153"/>
                <a:gd name="connsiteX9" fmla="*/ 9352 w 105301"/>
                <a:gd name="connsiteY9" fmla="*/ 10007 h 21153"/>
                <a:gd name="connsiteX10" fmla="*/ 208 w 105301"/>
                <a:gd name="connsiteY10" fmla="*/ 3245 h 21153"/>
                <a:gd name="connsiteX11" fmla="*/ 4304 w 105301"/>
                <a:gd name="connsiteY11" fmla="*/ 1340 h 2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301" h="21153">
                  <a:moveTo>
                    <a:pt x="4304" y="1340"/>
                  </a:moveTo>
                  <a:cubicBezTo>
                    <a:pt x="6971" y="3721"/>
                    <a:pt x="11829" y="7626"/>
                    <a:pt x="17163" y="7340"/>
                  </a:cubicBezTo>
                  <a:cubicBezTo>
                    <a:pt x="22497" y="7055"/>
                    <a:pt x="40594" y="10388"/>
                    <a:pt x="47262" y="11341"/>
                  </a:cubicBezTo>
                  <a:cubicBezTo>
                    <a:pt x="53929" y="12293"/>
                    <a:pt x="65740" y="15818"/>
                    <a:pt x="73932" y="16770"/>
                  </a:cubicBezTo>
                  <a:cubicBezTo>
                    <a:pt x="82123" y="17627"/>
                    <a:pt x="94792" y="17437"/>
                    <a:pt x="100411" y="16865"/>
                  </a:cubicBezTo>
                  <a:cubicBezTo>
                    <a:pt x="106031" y="16294"/>
                    <a:pt x="106507" y="19056"/>
                    <a:pt x="103364" y="20485"/>
                  </a:cubicBezTo>
                  <a:cubicBezTo>
                    <a:pt x="100316" y="21914"/>
                    <a:pt x="93649" y="20580"/>
                    <a:pt x="89172" y="20771"/>
                  </a:cubicBezTo>
                  <a:cubicBezTo>
                    <a:pt x="84790" y="20961"/>
                    <a:pt x="76218" y="19437"/>
                    <a:pt x="67645" y="18008"/>
                  </a:cubicBezTo>
                  <a:cubicBezTo>
                    <a:pt x="59073" y="16484"/>
                    <a:pt x="48881" y="13532"/>
                    <a:pt x="38404" y="12770"/>
                  </a:cubicBezTo>
                  <a:cubicBezTo>
                    <a:pt x="28021" y="12008"/>
                    <a:pt x="14115" y="11055"/>
                    <a:pt x="9352" y="10007"/>
                  </a:cubicBezTo>
                  <a:cubicBezTo>
                    <a:pt x="4590" y="8960"/>
                    <a:pt x="1256" y="6293"/>
                    <a:pt x="208" y="3245"/>
                  </a:cubicBezTo>
                  <a:cubicBezTo>
                    <a:pt x="-744" y="6"/>
                    <a:pt x="1732" y="-1137"/>
                    <a:pt x="4304" y="1340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92" name="任意多边形: 形状 187"/>
            <p:cNvSpPr/>
            <p:nvPr>
              <p:custDataLst>
                <p:tags r:id="rId53"/>
              </p:custDataLst>
            </p:nvPr>
          </p:nvSpPr>
          <p:spPr>
            <a:xfrm>
              <a:off x="5508497" y="2935079"/>
              <a:ext cx="62488" cy="5896"/>
            </a:xfrm>
            <a:custGeom>
              <a:avLst/>
              <a:gdLst>
                <a:gd name="connsiteX0" fmla="*/ 0 w 62488"/>
                <a:gd name="connsiteY0" fmla="*/ 335 h 5896"/>
                <a:gd name="connsiteX1" fmla="*/ 33433 w 62488"/>
                <a:gd name="connsiteY1" fmla="*/ 1383 h 5896"/>
                <a:gd name="connsiteX2" fmla="*/ 61627 w 62488"/>
                <a:gd name="connsiteY2" fmla="*/ 5764 h 5896"/>
                <a:gd name="connsiteX3" fmla="*/ 33528 w 62488"/>
                <a:gd name="connsiteY3" fmla="*/ 3859 h 5896"/>
                <a:gd name="connsiteX4" fmla="*/ 20479 w 62488"/>
                <a:gd name="connsiteY4" fmla="*/ 1287 h 5896"/>
                <a:gd name="connsiteX5" fmla="*/ 0 w 62488"/>
                <a:gd name="connsiteY5" fmla="*/ 335 h 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88" h="5896">
                  <a:moveTo>
                    <a:pt x="0" y="335"/>
                  </a:moveTo>
                  <a:cubicBezTo>
                    <a:pt x="0" y="335"/>
                    <a:pt x="21622" y="-903"/>
                    <a:pt x="33433" y="1383"/>
                  </a:cubicBezTo>
                  <a:cubicBezTo>
                    <a:pt x="45148" y="3669"/>
                    <a:pt x="55626" y="5383"/>
                    <a:pt x="61627" y="5764"/>
                  </a:cubicBezTo>
                  <a:cubicBezTo>
                    <a:pt x="67627" y="6145"/>
                    <a:pt x="40577" y="5764"/>
                    <a:pt x="33528" y="3859"/>
                  </a:cubicBezTo>
                  <a:cubicBezTo>
                    <a:pt x="26479" y="1954"/>
                    <a:pt x="30956" y="2716"/>
                    <a:pt x="20479" y="1287"/>
                  </a:cubicBezTo>
                  <a:cubicBezTo>
                    <a:pt x="10001" y="-141"/>
                    <a:pt x="0" y="335"/>
                    <a:pt x="0" y="335"/>
                  </a:cubicBezTo>
                  <a:close/>
                </a:path>
              </a:pathLst>
            </a:custGeom>
            <a:solidFill>
              <a:srgbClr val="C78F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93" name="任意多边形: 形状 188"/>
            <p:cNvSpPr/>
            <p:nvPr>
              <p:custDataLst>
                <p:tags r:id="rId54"/>
              </p:custDataLst>
            </p:nvPr>
          </p:nvSpPr>
          <p:spPr>
            <a:xfrm>
              <a:off x="5557733" y="2811697"/>
              <a:ext cx="35997" cy="85192"/>
            </a:xfrm>
            <a:custGeom>
              <a:avLst/>
              <a:gdLst>
                <a:gd name="connsiteX0" fmla="*/ 866 w 35997"/>
                <a:gd name="connsiteY0" fmla="*/ 1606 h 85192"/>
                <a:gd name="connsiteX1" fmla="*/ 28774 w 35997"/>
                <a:gd name="connsiteY1" fmla="*/ 51802 h 85192"/>
                <a:gd name="connsiteX2" fmla="*/ 35823 w 35997"/>
                <a:gd name="connsiteY2" fmla="*/ 85045 h 85192"/>
                <a:gd name="connsiteX3" fmla="*/ 30108 w 35997"/>
                <a:gd name="connsiteY3" fmla="*/ 45516 h 85192"/>
                <a:gd name="connsiteX4" fmla="*/ 11343 w 35997"/>
                <a:gd name="connsiteY4" fmla="*/ 9607 h 85192"/>
                <a:gd name="connsiteX5" fmla="*/ 866 w 35997"/>
                <a:gd name="connsiteY5" fmla="*/ 1606 h 8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97" h="85192">
                  <a:moveTo>
                    <a:pt x="866" y="1606"/>
                  </a:moveTo>
                  <a:cubicBezTo>
                    <a:pt x="4200" y="5511"/>
                    <a:pt x="23726" y="31990"/>
                    <a:pt x="28774" y="51802"/>
                  </a:cubicBezTo>
                  <a:cubicBezTo>
                    <a:pt x="33822" y="71614"/>
                    <a:pt x="34584" y="80758"/>
                    <a:pt x="35823" y="85045"/>
                  </a:cubicBezTo>
                  <a:cubicBezTo>
                    <a:pt x="36394" y="87235"/>
                    <a:pt x="35823" y="64661"/>
                    <a:pt x="30108" y="45516"/>
                  </a:cubicBezTo>
                  <a:cubicBezTo>
                    <a:pt x="24488" y="26275"/>
                    <a:pt x="17820" y="18179"/>
                    <a:pt x="11343" y="9607"/>
                  </a:cubicBezTo>
                  <a:cubicBezTo>
                    <a:pt x="4866" y="1129"/>
                    <a:pt x="-2563" y="-2300"/>
                    <a:pt x="866" y="1606"/>
                  </a:cubicBezTo>
                  <a:close/>
                </a:path>
              </a:pathLst>
            </a:custGeom>
            <a:solidFill>
              <a:srgbClr val="8E72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94" name="任意多边形: 形状 189"/>
            <p:cNvSpPr/>
            <p:nvPr>
              <p:custDataLst>
                <p:tags r:id="rId55"/>
              </p:custDataLst>
            </p:nvPr>
          </p:nvSpPr>
          <p:spPr>
            <a:xfrm>
              <a:off x="5538499" y="2840100"/>
              <a:ext cx="49056" cy="71025"/>
            </a:xfrm>
            <a:custGeom>
              <a:avLst/>
              <a:gdLst>
                <a:gd name="connsiteX0" fmla="*/ 2 w 49056"/>
                <a:gd name="connsiteY0" fmla="*/ 445 h 71025"/>
                <a:gd name="connsiteX1" fmla="*/ 29149 w 49056"/>
                <a:gd name="connsiteY1" fmla="*/ 36164 h 71025"/>
                <a:gd name="connsiteX2" fmla="*/ 49056 w 49056"/>
                <a:gd name="connsiteY2" fmla="*/ 71025 h 71025"/>
                <a:gd name="connsiteX3" fmla="*/ 22005 w 49056"/>
                <a:gd name="connsiteY3" fmla="*/ 33306 h 71025"/>
                <a:gd name="connsiteX4" fmla="*/ 2 w 49056"/>
                <a:gd name="connsiteY4" fmla="*/ 445 h 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56" h="71025">
                  <a:moveTo>
                    <a:pt x="2" y="445"/>
                  </a:moveTo>
                  <a:cubicBezTo>
                    <a:pt x="98" y="-3651"/>
                    <a:pt x="19910" y="21495"/>
                    <a:pt x="29149" y="36164"/>
                  </a:cubicBezTo>
                  <a:cubicBezTo>
                    <a:pt x="38388" y="50832"/>
                    <a:pt x="49056" y="71025"/>
                    <a:pt x="49056" y="71025"/>
                  </a:cubicBezTo>
                  <a:cubicBezTo>
                    <a:pt x="49056" y="71025"/>
                    <a:pt x="33245" y="49403"/>
                    <a:pt x="22005" y="33306"/>
                  </a:cubicBezTo>
                  <a:cubicBezTo>
                    <a:pt x="10861" y="17209"/>
                    <a:pt x="-188" y="4541"/>
                    <a:pt x="2" y="445"/>
                  </a:cubicBezTo>
                  <a:close/>
                </a:path>
              </a:pathLst>
            </a:custGeom>
            <a:solidFill>
              <a:srgbClr val="9D44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95" name="任意多边形: 形状 190"/>
            <p:cNvSpPr/>
            <p:nvPr>
              <p:custDataLst>
                <p:tags r:id="rId56"/>
              </p:custDataLst>
            </p:nvPr>
          </p:nvSpPr>
          <p:spPr>
            <a:xfrm>
              <a:off x="5519135" y="2872901"/>
              <a:ext cx="48978" cy="32952"/>
            </a:xfrm>
            <a:custGeom>
              <a:avLst/>
              <a:gdLst>
                <a:gd name="connsiteX0" fmla="*/ 46703 w 48978"/>
                <a:gd name="connsiteY0" fmla="*/ 30698 h 32952"/>
                <a:gd name="connsiteX1" fmla="*/ 7936 w 48978"/>
                <a:gd name="connsiteY1" fmla="*/ 4505 h 32952"/>
                <a:gd name="connsiteX2" fmla="*/ 6127 w 48978"/>
                <a:gd name="connsiteY2" fmla="*/ 7077 h 32952"/>
                <a:gd name="connsiteX3" fmla="*/ 43560 w 48978"/>
                <a:gd name="connsiteY3" fmla="*/ 31175 h 32952"/>
                <a:gd name="connsiteX4" fmla="*/ 46703 w 48978"/>
                <a:gd name="connsiteY4" fmla="*/ 30698 h 3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78" h="32952">
                  <a:moveTo>
                    <a:pt x="46703" y="30698"/>
                  </a:moveTo>
                  <a:cubicBezTo>
                    <a:pt x="41846" y="27174"/>
                    <a:pt x="17842" y="12887"/>
                    <a:pt x="7936" y="4505"/>
                  </a:cubicBezTo>
                  <a:cubicBezTo>
                    <a:pt x="-1969" y="-3877"/>
                    <a:pt x="-2636" y="885"/>
                    <a:pt x="6127" y="7077"/>
                  </a:cubicBezTo>
                  <a:cubicBezTo>
                    <a:pt x="14985" y="13268"/>
                    <a:pt x="39369" y="29460"/>
                    <a:pt x="43560" y="31175"/>
                  </a:cubicBezTo>
                  <a:cubicBezTo>
                    <a:pt x="47751" y="32889"/>
                    <a:pt x="51561" y="34318"/>
                    <a:pt x="46703" y="30698"/>
                  </a:cubicBezTo>
                  <a:close/>
                </a:path>
              </a:pathLst>
            </a:custGeom>
            <a:solidFill>
              <a:srgbClr val="A752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98" name="任意多边形: 形状 191"/>
            <p:cNvSpPr/>
            <p:nvPr>
              <p:custDataLst>
                <p:tags r:id="rId57"/>
              </p:custDataLst>
            </p:nvPr>
          </p:nvSpPr>
          <p:spPr>
            <a:xfrm>
              <a:off x="5631656" y="2887973"/>
              <a:ext cx="61726" cy="20973"/>
            </a:xfrm>
            <a:custGeom>
              <a:avLst/>
              <a:gdLst>
                <a:gd name="connsiteX0" fmla="*/ 95 w 61726"/>
                <a:gd name="connsiteY0" fmla="*/ 20961 h 20973"/>
                <a:gd name="connsiteX1" fmla="*/ 44577 w 61726"/>
                <a:gd name="connsiteY1" fmla="*/ 2673 h 20973"/>
                <a:gd name="connsiteX2" fmla="*/ 61722 w 61726"/>
                <a:gd name="connsiteY2" fmla="*/ 1911 h 20973"/>
                <a:gd name="connsiteX3" fmla="*/ 50577 w 61726"/>
                <a:gd name="connsiteY3" fmla="*/ 6578 h 20973"/>
                <a:gd name="connsiteX4" fmla="*/ 28479 w 61726"/>
                <a:gd name="connsiteY4" fmla="*/ 10484 h 20973"/>
                <a:gd name="connsiteX5" fmla="*/ 95 w 61726"/>
                <a:gd name="connsiteY5" fmla="*/ 20961 h 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726" h="20973">
                  <a:moveTo>
                    <a:pt x="95" y="20961"/>
                  </a:moveTo>
                  <a:cubicBezTo>
                    <a:pt x="-2001" y="20675"/>
                    <a:pt x="31146" y="4483"/>
                    <a:pt x="44577" y="2673"/>
                  </a:cubicBezTo>
                  <a:cubicBezTo>
                    <a:pt x="57912" y="863"/>
                    <a:pt x="61531" y="-1899"/>
                    <a:pt x="61722" y="1911"/>
                  </a:cubicBezTo>
                  <a:cubicBezTo>
                    <a:pt x="61912" y="5626"/>
                    <a:pt x="56864" y="6293"/>
                    <a:pt x="50577" y="6578"/>
                  </a:cubicBezTo>
                  <a:cubicBezTo>
                    <a:pt x="44291" y="6864"/>
                    <a:pt x="35528" y="8483"/>
                    <a:pt x="28479" y="10484"/>
                  </a:cubicBezTo>
                  <a:cubicBezTo>
                    <a:pt x="21526" y="12484"/>
                    <a:pt x="2190" y="21342"/>
                    <a:pt x="95" y="20961"/>
                  </a:cubicBezTo>
                  <a:close/>
                </a:path>
              </a:pathLst>
            </a:custGeom>
            <a:solidFill>
              <a:srgbClr val="F7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99" name="任意多边形: 形状 192"/>
            <p:cNvSpPr/>
            <p:nvPr>
              <p:custDataLst>
                <p:tags r:id="rId58"/>
              </p:custDataLst>
            </p:nvPr>
          </p:nvSpPr>
          <p:spPr>
            <a:xfrm>
              <a:off x="5634323" y="2903318"/>
              <a:ext cx="54023" cy="7941"/>
            </a:xfrm>
            <a:custGeom>
              <a:avLst/>
              <a:gdLst>
                <a:gd name="connsiteX0" fmla="*/ 0 w 54023"/>
                <a:gd name="connsiteY0" fmla="*/ 7616 h 7941"/>
                <a:gd name="connsiteX1" fmla="*/ 19717 w 54023"/>
                <a:gd name="connsiteY1" fmla="*/ 6759 h 7941"/>
                <a:gd name="connsiteX2" fmla="*/ 44387 w 54023"/>
                <a:gd name="connsiteY2" fmla="*/ 4378 h 7941"/>
                <a:gd name="connsiteX3" fmla="*/ 52673 w 54023"/>
                <a:gd name="connsiteY3" fmla="*/ 2377 h 7941"/>
                <a:gd name="connsiteX4" fmla="*/ 38291 w 54023"/>
                <a:gd name="connsiteY4" fmla="*/ 949 h 7941"/>
                <a:gd name="connsiteX5" fmla="*/ 15431 w 54023"/>
                <a:gd name="connsiteY5" fmla="*/ 5711 h 7941"/>
                <a:gd name="connsiteX6" fmla="*/ 0 w 54023"/>
                <a:gd name="connsiteY6" fmla="*/ 7616 h 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23" h="7941">
                  <a:moveTo>
                    <a:pt x="0" y="7616"/>
                  </a:moveTo>
                  <a:cubicBezTo>
                    <a:pt x="0" y="7616"/>
                    <a:pt x="10954" y="8759"/>
                    <a:pt x="19717" y="6759"/>
                  </a:cubicBezTo>
                  <a:cubicBezTo>
                    <a:pt x="28384" y="4663"/>
                    <a:pt x="37529" y="2568"/>
                    <a:pt x="44387" y="4378"/>
                  </a:cubicBezTo>
                  <a:cubicBezTo>
                    <a:pt x="51149" y="6187"/>
                    <a:pt x="56674" y="5521"/>
                    <a:pt x="52673" y="2377"/>
                  </a:cubicBezTo>
                  <a:cubicBezTo>
                    <a:pt x="48768" y="-766"/>
                    <a:pt x="46672" y="-290"/>
                    <a:pt x="38291" y="949"/>
                  </a:cubicBezTo>
                  <a:cubicBezTo>
                    <a:pt x="30004" y="2187"/>
                    <a:pt x="20860" y="5521"/>
                    <a:pt x="15431" y="5711"/>
                  </a:cubicBezTo>
                  <a:cubicBezTo>
                    <a:pt x="10096" y="5902"/>
                    <a:pt x="0" y="7616"/>
                    <a:pt x="0" y="7616"/>
                  </a:cubicBezTo>
                  <a:close/>
                </a:path>
              </a:pathLst>
            </a:custGeom>
            <a:solidFill>
              <a:srgbClr val="F7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0" name="文本框 99"/>
          <p:cNvSpPr txBox="1"/>
          <p:nvPr>
            <p:custDataLst>
              <p:tags r:id="rId59"/>
            </p:custDataLst>
          </p:nvPr>
        </p:nvSpPr>
        <p:spPr>
          <a:xfrm>
            <a:off x="8904605" y="2454910"/>
            <a:ext cx="494030" cy="49149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sym typeface="Arial" panose="020B0604020202020204" pitchFamily="34" charset="0"/>
              </a:rPr>
              <a:t>肆</a:t>
            </a:r>
            <a:endParaRPr lang="zh-CN" altLang="en-US" sz="2400" b="1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sym typeface="Arial" panose="020B0604020202020204" pitchFamily="34" charset="0"/>
            </a:endParaRPr>
          </a:p>
        </p:txBody>
      </p:sp>
      <p:sp>
        <p:nvSpPr>
          <p:cNvPr id="102" name="文本框 101"/>
          <p:cNvSpPr txBox="1"/>
          <p:nvPr>
            <p:custDataLst>
              <p:tags r:id="rId60"/>
            </p:custDataLst>
          </p:nvPr>
        </p:nvSpPr>
        <p:spPr>
          <a:xfrm>
            <a:off x="8884285" y="2990850"/>
            <a:ext cx="2233295" cy="1609223"/>
          </a:xfrm>
          <a:prstGeom prst="rect">
            <a:avLst/>
          </a:prstGeom>
          <a:noFill/>
        </p:spPr>
        <p:txBody>
          <a:bodyPr vert="horz" wrap="square" rtlCol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dk1"/>
                </a:solidFill>
                <a:uFillTx/>
                <a:latin typeface="隶书" panose="02010509060101010101" charset="-122"/>
                <a:ea typeface="隶书" panose="02010509060101010101" charset="-122"/>
                <a:sym typeface="Arial" panose="020B0604020202020204" pitchFamily="34" charset="0"/>
              </a:rPr>
              <a:t>单击此处添加文本具体内容，简明扼要的阐述您的观点。根据需要可酌情增减文字，以便观者准确的理解您传达的思想。</a:t>
            </a:r>
            <a:endParaRPr lang="zh-CN" altLang="en-US" sz="1400" spc="150">
              <a:solidFill>
                <a:schemeClr val="dk1"/>
              </a:solidFill>
              <a:uFillTx/>
              <a:latin typeface="隶书" panose="02010509060101010101" charset="-122"/>
              <a:ea typeface="隶书" panose="02010509060101010101" charset="-122"/>
              <a:sym typeface="Arial" panose="020B0604020202020204" pitchFamily="34" charset="0"/>
            </a:endParaRPr>
          </a:p>
        </p:txBody>
      </p:sp>
      <p:grpSp>
        <p:nvGrpSpPr>
          <p:cNvPr id="138" name="图形 3"/>
          <p:cNvGrpSpPr/>
          <p:nvPr>
            <p:custDataLst>
              <p:tags r:id="rId61"/>
            </p:custDataLst>
          </p:nvPr>
        </p:nvGrpSpPr>
        <p:grpSpPr>
          <a:xfrm>
            <a:off x="6289040" y="2386330"/>
            <a:ext cx="179705" cy="203200"/>
            <a:chOff x="5484131" y="2752083"/>
            <a:chExt cx="209251" cy="236016"/>
          </a:xfrm>
          <a:solidFill>
            <a:schemeClr val="accent1"/>
          </a:solidFill>
        </p:grpSpPr>
        <p:pic>
          <p:nvPicPr>
            <p:cNvPr id="139" name="图片 138"/>
            <p:cNvPicPr>
              <a:picLocks noChangeAspect="1"/>
            </p:cNvPicPr>
            <p:nvPr>
              <p:custDataLst>
                <p:tags r:id="rId62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5619588" y="2837044"/>
              <a:ext cx="38100" cy="76199"/>
            </a:xfrm>
            <a:custGeom>
              <a:avLst/>
              <a:gdLst>
                <a:gd name="connsiteX0" fmla="*/ 0 w 38100"/>
                <a:gd name="connsiteY0" fmla="*/ 0 h 76199"/>
                <a:gd name="connsiteX1" fmla="*/ 38100 w 38100"/>
                <a:gd name="connsiteY1" fmla="*/ 0 h 76199"/>
                <a:gd name="connsiteX2" fmla="*/ 38100 w 38100"/>
                <a:gd name="connsiteY2" fmla="*/ 76200 h 76199"/>
                <a:gd name="connsiteX3" fmla="*/ 0 w 38100"/>
                <a:gd name="connsiteY3" fmla="*/ 76200 h 7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76199">
                  <a:moveTo>
                    <a:pt x="0" y="0"/>
                  </a:moveTo>
                  <a:lnTo>
                    <a:pt x="38100" y="0"/>
                  </a:lnTo>
                  <a:lnTo>
                    <a:pt x="38100" y="76200"/>
                  </a:lnTo>
                  <a:lnTo>
                    <a:pt x="0" y="76200"/>
                  </a:lnTo>
                  <a:close/>
                </a:path>
              </a:pathLst>
            </a:custGeom>
          </p:spPr>
        </p:pic>
        <p:pic>
          <p:nvPicPr>
            <p:cNvPr id="140" name="图片 139"/>
            <p:cNvPicPr>
              <a:picLocks noChangeAspect="1"/>
            </p:cNvPicPr>
            <p:nvPr>
              <p:custDataLst>
                <p:tags r:id="rId6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5600538" y="2846569"/>
              <a:ext cx="38100" cy="76199"/>
            </a:xfrm>
            <a:custGeom>
              <a:avLst/>
              <a:gdLst>
                <a:gd name="connsiteX0" fmla="*/ 0 w 38100"/>
                <a:gd name="connsiteY0" fmla="*/ 0 h 76199"/>
                <a:gd name="connsiteX1" fmla="*/ 38100 w 38100"/>
                <a:gd name="connsiteY1" fmla="*/ 0 h 76199"/>
                <a:gd name="connsiteX2" fmla="*/ 38100 w 38100"/>
                <a:gd name="connsiteY2" fmla="*/ 76200 h 76199"/>
                <a:gd name="connsiteX3" fmla="*/ 0 w 38100"/>
                <a:gd name="connsiteY3" fmla="*/ 76200 h 7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76199">
                  <a:moveTo>
                    <a:pt x="0" y="0"/>
                  </a:moveTo>
                  <a:lnTo>
                    <a:pt x="38100" y="0"/>
                  </a:lnTo>
                  <a:lnTo>
                    <a:pt x="38100" y="76200"/>
                  </a:lnTo>
                  <a:lnTo>
                    <a:pt x="0" y="76200"/>
                  </a:lnTo>
                  <a:close/>
                </a:path>
              </a:pathLst>
            </a:custGeom>
          </p:spPr>
        </p:pic>
        <p:pic>
          <p:nvPicPr>
            <p:cNvPr id="141" name="图片 140"/>
            <p:cNvPicPr>
              <a:picLocks noChangeAspect="1"/>
            </p:cNvPicPr>
            <p:nvPr>
              <p:custDataLst>
                <p:tags r:id="rId64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5486238" y="2913244"/>
              <a:ext cx="114300" cy="47625"/>
            </a:xfrm>
            <a:custGeom>
              <a:avLst/>
              <a:gdLst>
                <a:gd name="connsiteX0" fmla="*/ 0 w 114300"/>
                <a:gd name="connsiteY0" fmla="*/ 0 h 47625"/>
                <a:gd name="connsiteX1" fmla="*/ 114300 w 114300"/>
                <a:gd name="connsiteY1" fmla="*/ 0 h 47625"/>
                <a:gd name="connsiteX2" fmla="*/ 114300 w 114300"/>
                <a:gd name="connsiteY2" fmla="*/ 47625 h 47625"/>
                <a:gd name="connsiteX3" fmla="*/ 0 w 11430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47625">
                  <a:moveTo>
                    <a:pt x="0" y="0"/>
                  </a:moveTo>
                  <a:lnTo>
                    <a:pt x="114300" y="0"/>
                  </a:lnTo>
                  <a:lnTo>
                    <a:pt x="114300" y="47625"/>
                  </a:lnTo>
                  <a:lnTo>
                    <a:pt x="0" y="47625"/>
                  </a:lnTo>
                  <a:close/>
                </a:path>
              </a:pathLst>
            </a:custGeom>
          </p:spPr>
        </p:pic>
        <p:pic>
          <p:nvPicPr>
            <p:cNvPr id="142" name="图片 141"/>
            <p:cNvPicPr>
              <a:picLocks noChangeAspect="1"/>
            </p:cNvPicPr>
            <p:nvPr>
              <p:custDataLst>
                <p:tags r:id="rId65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5552913" y="2770369"/>
              <a:ext cx="57150" cy="152399"/>
            </a:xfrm>
            <a:custGeom>
              <a:avLst/>
              <a:gdLst>
                <a:gd name="connsiteX0" fmla="*/ 0 w 57150"/>
                <a:gd name="connsiteY0" fmla="*/ 0 h 152399"/>
                <a:gd name="connsiteX1" fmla="*/ 57150 w 57150"/>
                <a:gd name="connsiteY1" fmla="*/ 0 h 152399"/>
                <a:gd name="connsiteX2" fmla="*/ 57150 w 57150"/>
                <a:gd name="connsiteY2" fmla="*/ 152400 h 152399"/>
                <a:gd name="connsiteX3" fmla="*/ 0 w 57150"/>
                <a:gd name="connsiteY3" fmla="*/ 152400 h 15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52399">
                  <a:moveTo>
                    <a:pt x="0" y="0"/>
                  </a:moveTo>
                  <a:lnTo>
                    <a:pt x="57150" y="0"/>
                  </a:lnTo>
                  <a:lnTo>
                    <a:pt x="57150" y="152400"/>
                  </a:lnTo>
                  <a:lnTo>
                    <a:pt x="0" y="152400"/>
                  </a:lnTo>
                  <a:close/>
                </a:path>
              </a:pathLst>
            </a:custGeom>
          </p:spPr>
        </p:pic>
        <p:pic>
          <p:nvPicPr>
            <p:cNvPr id="143" name="图片 142"/>
            <p:cNvPicPr>
              <a:picLocks noChangeAspect="1"/>
            </p:cNvPicPr>
            <p:nvPr>
              <p:custDataLst>
                <p:tags r:id="rId66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5486238" y="2808469"/>
              <a:ext cx="123825" cy="123824"/>
            </a:xfrm>
            <a:custGeom>
              <a:avLst/>
              <a:gdLst>
                <a:gd name="connsiteX0" fmla="*/ 0 w 123825"/>
                <a:gd name="connsiteY0" fmla="*/ 0 h 123824"/>
                <a:gd name="connsiteX1" fmla="*/ 123825 w 123825"/>
                <a:gd name="connsiteY1" fmla="*/ 0 h 123824"/>
                <a:gd name="connsiteX2" fmla="*/ 123825 w 123825"/>
                <a:gd name="connsiteY2" fmla="*/ 123825 h 123824"/>
                <a:gd name="connsiteX3" fmla="*/ 0 w 123825"/>
                <a:gd name="connsiteY3" fmla="*/ 123825 h 12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23824">
                  <a:moveTo>
                    <a:pt x="0" y="0"/>
                  </a:moveTo>
                  <a:lnTo>
                    <a:pt x="123825" y="0"/>
                  </a:lnTo>
                  <a:lnTo>
                    <a:pt x="123825" y="123825"/>
                  </a:lnTo>
                  <a:lnTo>
                    <a:pt x="0" y="123825"/>
                  </a:lnTo>
                  <a:close/>
                </a:path>
              </a:pathLst>
            </a:custGeom>
          </p:spPr>
        </p:pic>
        <p:sp>
          <p:nvSpPr>
            <p:cNvPr id="144" name="任意多边形: 形状 175"/>
            <p:cNvSpPr/>
            <p:nvPr>
              <p:custDataLst>
                <p:tags r:id="rId67"/>
              </p:custDataLst>
            </p:nvPr>
          </p:nvSpPr>
          <p:spPr>
            <a:xfrm>
              <a:off x="5619883" y="2923688"/>
              <a:ext cx="28569" cy="17397"/>
            </a:xfrm>
            <a:custGeom>
              <a:avLst/>
              <a:gdLst>
                <a:gd name="connsiteX0" fmla="*/ 1295 w 28569"/>
                <a:gd name="connsiteY0" fmla="*/ 4486 h 17397"/>
                <a:gd name="connsiteX1" fmla="*/ 13201 w 28569"/>
                <a:gd name="connsiteY1" fmla="*/ 3439 h 17397"/>
                <a:gd name="connsiteX2" fmla="*/ 27489 w 28569"/>
                <a:gd name="connsiteY2" fmla="*/ 16774 h 17397"/>
                <a:gd name="connsiteX3" fmla="*/ 22822 w 28569"/>
                <a:gd name="connsiteY3" fmla="*/ 7820 h 17397"/>
                <a:gd name="connsiteX4" fmla="*/ 9868 w 28569"/>
                <a:gd name="connsiteY4" fmla="*/ 10 h 17397"/>
                <a:gd name="connsiteX5" fmla="*/ 1200 w 28569"/>
                <a:gd name="connsiteY5" fmla="*/ 2105 h 17397"/>
                <a:gd name="connsiteX6" fmla="*/ 1295 w 28569"/>
                <a:gd name="connsiteY6" fmla="*/ 4486 h 1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69" h="17397">
                  <a:moveTo>
                    <a:pt x="1295" y="4486"/>
                  </a:moveTo>
                  <a:cubicBezTo>
                    <a:pt x="4153" y="2962"/>
                    <a:pt x="10630" y="2105"/>
                    <a:pt x="13201" y="3439"/>
                  </a:cubicBezTo>
                  <a:cubicBezTo>
                    <a:pt x="15773" y="4772"/>
                    <a:pt x="25679" y="14583"/>
                    <a:pt x="27489" y="16774"/>
                  </a:cubicBezTo>
                  <a:cubicBezTo>
                    <a:pt x="29299" y="18964"/>
                    <a:pt x="29489" y="15250"/>
                    <a:pt x="22822" y="7820"/>
                  </a:cubicBezTo>
                  <a:cubicBezTo>
                    <a:pt x="16154" y="391"/>
                    <a:pt x="13392" y="-86"/>
                    <a:pt x="9868" y="10"/>
                  </a:cubicBezTo>
                  <a:cubicBezTo>
                    <a:pt x="6343" y="200"/>
                    <a:pt x="1200" y="2105"/>
                    <a:pt x="1200" y="2105"/>
                  </a:cubicBezTo>
                  <a:cubicBezTo>
                    <a:pt x="1200" y="2105"/>
                    <a:pt x="-1562" y="5915"/>
                    <a:pt x="1295" y="4486"/>
                  </a:cubicBezTo>
                  <a:close/>
                </a:path>
              </a:pathLst>
            </a:custGeom>
            <a:solidFill>
              <a:srgbClr val="5A5B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45" name="任意多边形: 形状 176"/>
            <p:cNvSpPr/>
            <p:nvPr>
              <p:custDataLst>
                <p:tags r:id="rId68"/>
              </p:custDataLst>
            </p:nvPr>
          </p:nvSpPr>
          <p:spPr>
            <a:xfrm>
              <a:off x="5586558" y="2917753"/>
              <a:ext cx="40549" cy="41094"/>
            </a:xfrm>
            <a:custGeom>
              <a:avLst/>
              <a:gdLst>
                <a:gd name="connsiteX0" fmla="*/ 235 w 40549"/>
                <a:gd name="connsiteY0" fmla="*/ 41092 h 41094"/>
                <a:gd name="connsiteX1" fmla="*/ 23667 w 40549"/>
                <a:gd name="connsiteY1" fmla="*/ 25280 h 41094"/>
                <a:gd name="connsiteX2" fmla="*/ 34525 w 40549"/>
                <a:gd name="connsiteY2" fmla="*/ 10421 h 41094"/>
                <a:gd name="connsiteX3" fmla="*/ 39002 w 40549"/>
                <a:gd name="connsiteY3" fmla="*/ 1468 h 41094"/>
                <a:gd name="connsiteX4" fmla="*/ 30811 w 40549"/>
                <a:gd name="connsiteY4" fmla="*/ 5278 h 41094"/>
                <a:gd name="connsiteX5" fmla="*/ 24334 w 40549"/>
                <a:gd name="connsiteY5" fmla="*/ 15565 h 41094"/>
                <a:gd name="connsiteX6" fmla="*/ 11665 w 40549"/>
                <a:gd name="connsiteY6" fmla="*/ 27090 h 41094"/>
                <a:gd name="connsiteX7" fmla="*/ 235 w 40549"/>
                <a:gd name="connsiteY7" fmla="*/ 41092 h 4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49" h="41094">
                  <a:moveTo>
                    <a:pt x="235" y="41092"/>
                  </a:moveTo>
                  <a:cubicBezTo>
                    <a:pt x="2140" y="41282"/>
                    <a:pt x="15285" y="33186"/>
                    <a:pt x="23667" y="25280"/>
                  </a:cubicBezTo>
                  <a:cubicBezTo>
                    <a:pt x="31096" y="18327"/>
                    <a:pt x="29668" y="14041"/>
                    <a:pt x="34525" y="10421"/>
                  </a:cubicBezTo>
                  <a:cubicBezTo>
                    <a:pt x="39383" y="6706"/>
                    <a:pt x="42622" y="4420"/>
                    <a:pt x="39002" y="1468"/>
                  </a:cubicBezTo>
                  <a:cubicBezTo>
                    <a:pt x="35383" y="-1485"/>
                    <a:pt x="33478" y="134"/>
                    <a:pt x="30811" y="5278"/>
                  </a:cubicBezTo>
                  <a:cubicBezTo>
                    <a:pt x="28239" y="10421"/>
                    <a:pt x="28620" y="12326"/>
                    <a:pt x="24334" y="15565"/>
                  </a:cubicBezTo>
                  <a:cubicBezTo>
                    <a:pt x="20143" y="18898"/>
                    <a:pt x="14999" y="24137"/>
                    <a:pt x="11665" y="27090"/>
                  </a:cubicBezTo>
                  <a:cubicBezTo>
                    <a:pt x="8522" y="30043"/>
                    <a:pt x="-1670" y="40901"/>
                    <a:pt x="235" y="41092"/>
                  </a:cubicBezTo>
                  <a:close/>
                </a:path>
              </a:pathLst>
            </a:custGeom>
            <a:solidFill>
              <a:srgbClr val="07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46" name="任意多边形: 形状 177"/>
            <p:cNvSpPr/>
            <p:nvPr>
              <p:custDataLst>
                <p:tags r:id="rId69"/>
              </p:custDataLst>
            </p:nvPr>
          </p:nvSpPr>
          <p:spPr>
            <a:xfrm>
              <a:off x="5620881" y="2910518"/>
              <a:ext cx="11069" cy="9391"/>
            </a:xfrm>
            <a:custGeom>
              <a:avLst/>
              <a:gdLst>
                <a:gd name="connsiteX0" fmla="*/ 1631 w 11069"/>
                <a:gd name="connsiteY0" fmla="*/ 607 h 9391"/>
                <a:gd name="connsiteX1" fmla="*/ 3155 w 11069"/>
                <a:gd name="connsiteY1" fmla="*/ 5274 h 9391"/>
                <a:gd name="connsiteX2" fmla="*/ 7441 w 11069"/>
                <a:gd name="connsiteY2" fmla="*/ 8512 h 9391"/>
                <a:gd name="connsiteX3" fmla="*/ 11061 w 11069"/>
                <a:gd name="connsiteY3" fmla="*/ 4607 h 9391"/>
                <a:gd name="connsiteX4" fmla="*/ 1631 w 11069"/>
                <a:gd name="connsiteY4" fmla="*/ 607 h 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" h="9391">
                  <a:moveTo>
                    <a:pt x="1631" y="607"/>
                  </a:moveTo>
                  <a:cubicBezTo>
                    <a:pt x="-1226" y="2702"/>
                    <a:pt x="-83" y="4798"/>
                    <a:pt x="3155" y="5274"/>
                  </a:cubicBezTo>
                  <a:cubicBezTo>
                    <a:pt x="6298" y="5750"/>
                    <a:pt x="6679" y="6703"/>
                    <a:pt x="7441" y="8512"/>
                  </a:cubicBezTo>
                  <a:cubicBezTo>
                    <a:pt x="8203" y="10418"/>
                    <a:pt x="11251" y="9274"/>
                    <a:pt x="11061" y="4607"/>
                  </a:cubicBezTo>
                  <a:cubicBezTo>
                    <a:pt x="10775" y="-60"/>
                    <a:pt x="3441" y="-727"/>
                    <a:pt x="1631" y="607"/>
                  </a:cubicBezTo>
                  <a:close/>
                </a:path>
              </a:pathLst>
            </a:custGeom>
            <a:solidFill>
              <a:srgbClr val="07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47" name="任意多边形: 形状 178"/>
            <p:cNvSpPr/>
            <p:nvPr>
              <p:custDataLst>
                <p:tags r:id="rId70"/>
              </p:custDataLst>
            </p:nvPr>
          </p:nvSpPr>
          <p:spPr>
            <a:xfrm>
              <a:off x="5621845" y="2929508"/>
              <a:ext cx="9622" cy="24647"/>
            </a:xfrm>
            <a:custGeom>
              <a:avLst/>
              <a:gdLst>
                <a:gd name="connsiteX0" fmla="*/ 0 w 9622"/>
                <a:gd name="connsiteY0" fmla="*/ 0 h 24647"/>
                <a:gd name="connsiteX1" fmla="*/ 9144 w 9622"/>
                <a:gd name="connsiteY1" fmla="*/ 14478 h 24647"/>
                <a:gd name="connsiteX2" fmla="*/ 7715 w 9622"/>
                <a:gd name="connsiteY2" fmla="*/ 24003 h 24647"/>
                <a:gd name="connsiteX3" fmla="*/ 4667 w 9622"/>
                <a:gd name="connsiteY3" fmla="*/ 8668 h 24647"/>
                <a:gd name="connsiteX4" fmla="*/ 0 w 9622"/>
                <a:gd name="connsiteY4" fmla="*/ 0 h 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" h="24647">
                  <a:moveTo>
                    <a:pt x="0" y="0"/>
                  </a:moveTo>
                  <a:cubicBezTo>
                    <a:pt x="0" y="0"/>
                    <a:pt x="8573" y="8858"/>
                    <a:pt x="9144" y="14478"/>
                  </a:cubicBezTo>
                  <a:cubicBezTo>
                    <a:pt x="9620" y="20098"/>
                    <a:pt x="10382" y="26765"/>
                    <a:pt x="7715" y="24003"/>
                  </a:cubicBezTo>
                  <a:cubicBezTo>
                    <a:pt x="5048" y="21146"/>
                    <a:pt x="8382" y="16193"/>
                    <a:pt x="4667" y="8668"/>
                  </a:cubicBezTo>
                  <a:cubicBezTo>
                    <a:pt x="2191" y="3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C8C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48" name="任意多边形: 形状 179"/>
            <p:cNvSpPr/>
            <p:nvPr>
              <p:custDataLst>
                <p:tags r:id="rId71"/>
              </p:custDataLst>
            </p:nvPr>
          </p:nvSpPr>
          <p:spPr>
            <a:xfrm>
              <a:off x="5617023" y="2930175"/>
              <a:ext cx="5203" cy="28499"/>
            </a:xfrm>
            <a:custGeom>
              <a:avLst/>
              <a:gdLst>
                <a:gd name="connsiteX0" fmla="*/ 3393 w 5203"/>
                <a:gd name="connsiteY0" fmla="*/ 9430 h 28499"/>
                <a:gd name="connsiteX1" fmla="*/ 1679 w 5203"/>
                <a:gd name="connsiteY1" fmla="*/ 20765 h 28499"/>
                <a:gd name="connsiteX2" fmla="*/ 1393 w 5203"/>
                <a:gd name="connsiteY2" fmla="*/ 28480 h 28499"/>
                <a:gd name="connsiteX3" fmla="*/ 5203 w 5203"/>
                <a:gd name="connsiteY3" fmla="*/ 16002 h 28499"/>
                <a:gd name="connsiteX4" fmla="*/ 3203 w 5203"/>
                <a:gd name="connsiteY4" fmla="*/ 0 h 28499"/>
                <a:gd name="connsiteX5" fmla="*/ 3393 w 5203"/>
                <a:gd name="connsiteY5" fmla="*/ 9430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3" h="28499">
                  <a:moveTo>
                    <a:pt x="3393" y="9430"/>
                  </a:moveTo>
                  <a:cubicBezTo>
                    <a:pt x="3393" y="9430"/>
                    <a:pt x="3870" y="15716"/>
                    <a:pt x="1679" y="20765"/>
                  </a:cubicBezTo>
                  <a:cubicBezTo>
                    <a:pt x="-607" y="25908"/>
                    <a:pt x="-417" y="28766"/>
                    <a:pt x="1393" y="28480"/>
                  </a:cubicBezTo>
                  <a:cubicBezTo>
                    <a:pt x="3298" y="28194"/>
                    <a:pt x="5108" y="23527"/>
                    <a:pt x="5203" y="16002"/>
                  </a:cubicBezTo>
                  <a:cubicBezTo>
                    <a:pt x="5203" y="8477"/>
                    <a:pt x="3203" y="0"/>
                    <a:pt x="3203" y="0"/>
                  </a:cubicBezTo>
                  <a:lnTo>
                    <a:pt x="3393" y="9430"/>
                  </a:lnTo>
                  <a:close/>
                </a:path>
              </a:pathLst>
            </a:custGeom>
            <a:solidFill>
              <a:srgbClr val="8484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49" name="任意多边形: 形状 180"/>
            <p:cNvSpPr/>
            <p:nvPr>
              <p:custDataLst>
                <p:tags r:id="rId72"/>
              </p:custDataLst>
            </p:nvPr>
          </p:nvSpPr>
          <p:spPr>
            <a:xfrm>
              <a:off x="5546296" y="2941866"/>
              <a:ext cx="50695" cy="38366"/>
            </a:xfrm>
            <a:custGeom>
              <a:avLst/>
              <a:gdLst>
                <a:gd name="connsiteX0" fmla="*/ 50689 w 50695"/>
                <a:gd name="connsiteY0" fmla="*/ 215 h 38366"/>
                <a:gd name="connsiteX1" fmla="*/ 25734 w 50695"/>
                <a:gd name="connsiteY1" fmla="*/ 15741 h 38366"/>
                <a:gd name="connsiteX2" fmla="*/ 5445 w 50695"/>
                <a:gd name="connsiteY2" fmla="*/ 34886 h 38366"/>
                <a:gd name="connsiteX3" fmla="*/ 1540 w 50695"/>
                <a:gd name="connsiteY3" fmla="*/ 32219 h 38366"/>
                <a:gd name="connsiteX4" fmla="*/ 23924 w 50695"/>
                <a:gd name="connsiteY4" fmla="*/ 14312 h 38366"/>
                <a:gd name="connsiteX5" fmla="*/ 50689 w 50695"/>
                <a:gd name="connsiteY5" fmla="*/ 215 h 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695" h="38366">
                  <a:moveTo>
                    <a:pt x="50689" y="215"/>
                  </a:moveTo>
                  <a:cubicBezTo>
                    <a:pt x="51070" y="2120"/>
                    <a:pt x="32782" y="11360"/>
                    <a:pt x="25734" y="15741"/>
                  </a:cubicBezTo>
                  <a:cubicBezTo>
                    <a:pt x="18685" y="20122"/>
                    <a:pt x="6398" y="28504"/>
                    <a:pt x="5445" y="34886"/>
                  </a:cubicBezTo>
                  <a:cubicBezTo>
                    <a:pt x="4493" y="41173"/>
                    <a:pt x="-3222" y="38125"/>
                    <a:pt x="1540" y="32219"/>
                  </a:cubicBezTo>
                  <a:cubicBezTo>
                    <a:pt x="5160" y="27742"/>
                    <a:pt x="16971" y="18979"/>
                    <a:pt x="23924" y="14312"/>
                  </a:cubicBezTo>
                  <a:cubicBezTo>
                    <a:pt x="30972" y="9550"/>
                    <a:pt x="50308" y="-1690"/>
                    <a:pt x="50689" y="215"/>
                  </a:cubicBezTo>
                  <a:close/>
                </a:path>
              </a:pathLst>
            </a:custGeom>
            <a:solidFill>
              <a:srgbClr val="BEBD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50" name="任意多边形: 形状 181"/>
            <p:cNvSpPr/>
            <p:nvPr>
              <p:custDataLst>
                <p:tags r:id="rId73"/>
              </p:custDataLst>
            </p:nvPr>
          </p:nvSpPr>
          <p:spPr>
            <a:xfrm>
              <a:off x="5489252" y="2945034"/>
              <a:ext cx="94302" cy="43064"/>
            </a:xfrm>
            <a:custGeom>
              <a:avLst/>
              <a:gdLst>
                <a:gd name="connsiteX0" fmla="*/ 94302 w 94302"/>
                <a:gd name="connsiteY0" fmla="*/ 0 h 43064"/>
                <a:gd name="connsiteX1" fmla="*/ 55154 w 94302"/>
                <a:gd name="connsiteY1" fmla="*/ 11811 h 43064"/>
                <a:gd name="connsiteX2" fmla="*/ 16007 w 94302"/>
                <a:gd name="connsiteY2" fmla="*/ 26956 h 43064"/>
                <a:gd name="connsiteX3" fmla="*/ 5 w 94302"/>
                <a:gd name="connsiteY3" fmla="*/ 39624 h 43064"/>
                <a:gd name="connsiteX4" fmla="*/ 7529 w 94302"/>
                <a:gd name="connsiteY4" fmla="*/ 38862 h 43064"/>
                <a:gd name="connsiteX5" fmla="*/ 49439 w 94302"/>
                <a:gd name="connsiteY5" fmla="*/ 15621 h 43064"/>
                <a:gd name="connsiteX6" fmla="*/ 94302 w 94302"/>
                <a:gd name="connsiteY6" fmla="*/ 0 h 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302" h="43064">
                  <a:moveTo>
                    <a:pt x="94302" y="0"/>
                  </a:moveTo>
                  <a:cubicBezTo>
                    <a:pt x="94302" y="0"/>
                    <a:pt x="70299" y="8001"/>
                    <a:pt x="55154" y="11811"/>
                  </a:cubicBezTo>
                  <a:cubicBezTo>
                    <a:pt x="45344" y="14288"/>
                    <a:pt x="31151" y="18955"/>
                    <a:pt x="16007" y="26956"/>
                  </a:cubicBezTo>
                  <a:cubicBezTo>
                    <a:pt x="5529" y="32480"/>
                    <a:pt x="-186" y="35242"/>
                    <a:pt x="5" y="39624"/>
                  </a:cubicBezTo>
                  <a:cubicBezTo>
                    <a:pt x="195" y="44005"/>
                    <a:pt x="3624" y="44672"/>
                    <a:pt x="7529" y="38862"/>
                  </a:cubicBezTo>
                  <a:cubicBezTo>
                    <a:pt x="11435" y="33052"/>
                    <a:pt x="26960" y="24003"/>
                    <a:pt x="49439" y="15621"/>
                  </a:cubicBezTo>
                  <a:cubicBezTo>
                    <a:pt x="72014" y="7239"/>
                    <a:pt x="94302" y="0"/>
                    <a:pt x="94302" y="0"/>
                  </a:cubicBezTo>
                  <a:close/>
                </a:path>
              </a:pathLst>
            </a:custGeom>
            <a:solidFill>
              <a:srgbClr val="F7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51" name="任意多边形: 形状 182"/>
            <p:cNvSpPr/>
            <p:nvPr>
              <p:custDataLst>
                <p:tags r:id="rId74"/>
              </p:custDataLst>
            </p:nvPr>
          </p:nvSpPr>
          <p:spPr>
            <a:xfrm>
              <a:off x="5617770" y="2801730"/>
              <a:ext cx="43820" cy="62055"/>
            </a:xfrm>
            <a:custGeom>
              <a:avLst/>
              <a:gdLst>
                <a:gd name="connsiteX0" fmla="*/ 74 w 43820"/>
                <a:gd name="connsiteY0" fmla="*/ 48815 h 62055"/>
                <a:gd name="connsiteX1" fmla="*/ 12361 w 43820"/>
                <a:gd name="connsiteY1" fmla="*/ 39005 h 62055"/>
                <a:gd name="connsiteX2" fmla="*/ 25411 w 43820"/>
                <a:gd name="connsiteY2" fmla="*/ 18526 h 62055"/>
                <a:gd name="connsiteX3" fmla="*/ 40079 w 43820"/>
                <a:gd name="connsiteY3" fmla="*/ 47 h 62055"/>
                <a:gd name="connsiteX4" fmla="*/ 43413 w 43820"/>
                <a:gd name="connsiteY4" fmla="*/ 22145 h 62055"/>
                <a:gd name="connsiteX5" fmla="*/ 34650 w 43820"/>
                <a:gd name="connsiteY5" fmla="*/ 62055 h 62055"/>
                <a:gd name="connsiteX6" fmla="*/ 35412 w 43820"/>
                <a:gd name="connsiteY6" fmla="*/ 32242 h 62055"/>
                <a:gd name="connsiteX7" fmla="*/ 26458 w 43820"/>
                <a:gd name="connsiteY7" fmla="*/ 28908 h 62055"/>
                <a:gd name="connsiteX8" fmla="*/ 12266 w 43820"/>
                <a:gd name="connsiteY8" fmla="*/ 41767 h 62055"/>
                <a:gd name="connsiteX9" fmla="*/ 4170 w 43820"/>
                <a:gd name="connsiteY9" fmla="*/ 47577 h 62055"/>
                <a:gd name="connsiteX10" fmla="*/ 74 w 43820"/>
                <a:gd name="connsiteY10" fmla="*/ 48815 h 6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20" h="62055">
                  <a:moveTo>
                    <a:pt x="74" y="48815"/>
                  </a:moveTo>
                  <a:cubicBezTo>
                    <a:pt x="646" y="46720"/>
                    <a:pt x="6456" y="40814"/>
                    <a:pt x="12361" y="39005"/>
                  </a:cubicBezTo>
                  <a:cubicBezTo>
                    <a:pt x="18267" y="37195"/>
                    <a:pt x="20648" y="31289"/>
                    <a:pt x="25411" y="18526"/>
                  </a:cubicBezTo>
                  <a:cubicBezTo>
                    <a:pt x="30173" y="5762"/>
                    <a:pt x="33793" y="-619"/>
                    <a:pt x="40079" y="47"/>
                  </a:cubicBezTo>
                  <a:cubicBezTo>
                    <a:pt x="46366" y="714"/>
                    <a:pt x="42651" y="7763"/>
                    <a:pt x="43413" y="22145"/>
                  </a:cubicBezTo>
                  <a:cubicBezTo>
                    <a:pt x="44175" y="36528"/>
                    <a:pt x="34650" y="62055"/>
                    <a:pt x="34650" y="62055"/>
                  </a:cubicBezTo>
                  <a:cubicBezTo>
                    <a:pt x="34650" y="62055"/>
                    <a:pt x="35317" y="42624"/>
                    <a:pt x="35412" y="32242"/>
                  </a:cubicBezTo>
                  <a:cubicBezTo>
                    <a:pt x="35507" y="21860"/>
                    <a:pt x="31983" y="20145"/>
                    <a:pt x="26458" y="28908"/>
                  </a:cubicBezTo>
                  <a:cubicBezTo>
                    <a:pt x="20839" y="37671"/>
                    <a:pt x="15695" y="40719"/>
                    <a:pt x="12266" y="41767"/>
                  </a:cubicBezTo>
                  <a:cubicBezTo>
                    <a:pt x="8837" y="42910"/>
                    <a:pt x="7504" y="44910"/>
                    <a:pt x="4170" y="47577"/>
                  </a:cubicBezTo>
                  <a:cubicBezTo>
                    <a:pt x="741" y="50149"/>
                    <a:pt x="-307" y="50339"/>
                    <a:pt x="74" y="48815"/>
                  </a:cubicBezTo>
                  <a:close/>
                </a:path>
              </a:pathLst>
            </a:custGeom>
            <a:solidFill>
              <a:srgbClr val="F7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52" name="任意多边形: 形状 183"/>
            <p:cNvSpPr/>
            <p:nvPr>
              <p:custDataLst>
                <p:tags r:id="rId75"/>
              </p:custDataLst>
            </p:nvPr>
          </p:nvSpPr>
          <p:spPr>
            <a:xfrm>
              <a:off x="5558609" y="2752083"/>
              <a:ext cx="54851" cy="127514"/>
            </a:xfrm>
            <a:custGeom>
              <a:avLst/>
              <a:gdLst>
                <a:gd name="connsiteX0" fmla="*/ 53901 w 54851"/>
                <a:gd name="connsiteY0" fmla="*/ 127514 h 127514"/>
                <a:gd name="connsiteX1" fmla="*/ 51901 w 54851"/>
                <a:gd name="connsiteY1" fmla="*/ 53600 h 127514"/>
                <a:gd name="connsiteX2" fmla="*/ 23802 w 54851"/>
                <a:gd name="connsiteY2" fmla="*/ 260 h 127514"/>
                <a:gd name="connsiteX3" fmla="*/ 8276 w 54851"/>
                <a:gd name="connsiteY3" fmla="*/ 11595 h 127514"/>
                <a:gd name="connsiteX4" fmla="*/ 180 w 54851"/>
                <a:gd name="connsiteY4" fmla="*/ 32360 h 127514"/>
                <a:gd name="connsiteX5" fmla="*/ 2752 w 54851"/>
                <a:gd name="connsiteY5" fmla="*/ 34169 h 127514"/>
                <a:gd name="connsiteX6" fmla="*/ 19230 w 54851"/>
                <a:gd name="connsiteY6" fmla="*/ 17786 h 127514"/>
                <a:gd name="connsiteX7" fmla="*/ 35803 w 54851"/>
                <a:gd name="connsiteY7" fmla="*/ 35217 h 127514"/>
                <a:gd name="connsiteX8" fmla="*/ 50663 w 54851"/>
                <a:gd name="connsiteY8" fmla="*/ 87224 h 127514"/>
                <a:gd name="connsiteX9" fmla="*/ 53901 w 54851"/>
                <a:gd name="connsiteY9" fmla="*/ 127514 h 12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851" h="127514">
                  <a:moveTo>
                    <a:pt x="53901" y="127514"/>
                  </a:moveTo>
                  <a:cubicBezTo>
                    <a:pt x="53901" y="127514"/>
                    <a:pt x="57044" y="75603"/>
                    <a:pt x="51901" y="53600"/>
                  </a:cubicBezTo>
                  <a:cubicBezTo>
                    <a:pt x="46757" y="31598"/>
                    <a:pt x="28946" y="1975"/>
                    <a:pt x="23802" y="260"/>
                  </a:cubicBezTo>
                  <a:cubicBezTo>
                    <a:pt x="18659" y="-1359"/>
                    <a:pt x="12086" y="4832"/>
                    <a:pt x="8276" y="11595"/>
                  </a:cubicBezTo>
                  <a:cubicBezTo>
                    <a:pt x="4562" y="18358"/>
                    <a:pt x="942" y="27883"/>
                    <a:pt x="180" y="32360"/>
                  </a:cubicBezTo>
                  <a:cubicBezTo>
                    <a:pt x="-582" y="36741"/>
                    <a:pt x="1228" y="40170"/>
                    <a:pt x="2752" y="34169"/>
                  </a:cubicBezTo>
                  <a:cubicBezTo>
                    <a:pt x="4371" y="28169"/>
                    <a:pt x="13705" y="18929"/>
                    <a:pt x="19230" y="17786"/>
                  </a:cubicBezTo>
                  <a:cubicBezTo>
                    <a:pt x="24850" y="16643"/>
                    <a:pt x="29136" y="20454"/>
                    <a:pt x="35803" y="35217"/>
                  </a:cubicBezTo>
                  <a:cubicBezTo>
                    <a:pt x="42566" y="49981"/>
                    <a:pt x="49329" y="74175"/>
                    <a:pt x="50663" y="87224"/>
                  </a:cubicBezTo>
                  <a:cubicBezTo>
                    <a:pt x="51901" y="100368"/>
                    <a:pt x="53901" y="127514"/>
                    <a:pt x="53901" y="127514"/>
                  </a:cubicBezTo>
                  <a:close/>
                </a:path>
              </a:pathLst>
            </a:custGeom>
            <a:solidFill>
              <a:srgbClr val="0700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53" name="任意多边形: 形状 184"/>
            <p:cNvSpPr/>
            <p:nvPr>
              <p:custDataLst>
                <p:tags r:id="rId76"/>
              </p:custDataLst>
            </p:nvPr>
          </p:nvSpPr>
          <p:spPr>
            <a:xfrm>
              <a:off x="5493052" y="2792334"/>
              <a:ext cx="64143" cy="115715"/>
            </a:xfrm>
            <a:custGeom>
              <a:avLst/>
              <a:gdLst>
                <a:gd name="connsiteX0" fmla="*/ 51069 w 64143"/>
                <a:gd name="connsiteY0" fmla="*/ 9063 h 115715"/>
                <a:gd name="connsiteX1" fmla="*/ 41258 w 64143"/>
                <a:gd name="connsiteY1" fmla="*/ 21159 h 115715"/>
                <a:gd name="connsiteX2" fmla="*/ 24971 w 64143"/>
                <a:gd name="connsiteY2" fmla="*/ 42305 h 115715"/>
                <a:gd name="connsiteX3" fmla="*/ 14017 w 64143"/>
                <a:gd name="connsiteY3" fmla="*/ 62879 h 115715"/>
                <a:gd name="connsiteX4" fmla="*/ 8302 w 64143"/>
                <a:gd name="connsiteY4" fmla="*/ 80976 h 115715"/>
                <a:gd name="connsiteX5" fmla="*/ 4016 w 64143"/>
                <a:gd name="connsiteY5" fmla="*/ 95550 h 115715"/>
                <a:gd name="connsiteX6" fmla="*/ 18398 w 64143"/>
                <a:gd name="connsiteY6" fmla="*/ 113076 h 115715"/>
                <a:gd name="connsiteX7" fmla="*/ 5254 w 64143"/>
                <a:gd name="connsiteY7" fmla="*/ 109266 h 115715"/>
                <a:gd name="connsiteX8" fmla="*/ 1825 w 64143"/>
                <a:gd name="connsiteY8" fmla="*/ 83739 h 115715"/>
                <a:gd name="connsiteX9" fmla="*/ 12588 w 64143"/>
                <a:gd name="connsiteY9" fmla="*/ 59736 h 115715"/>
                <a:gd name="connsiteX10" fmla="*/ 31162 w 64143"/>
                <a:gd name="connsiteY10" fmla="*/ 27827 h 115715"/>
                <a:gd name="connsiteX11" fmla="*/ 41354 w 64143"/>
                <a:gd name="connsiteY11" fmla="*/ 10396 h 115715"/>
                <a:gd name="connsiteX12" fmla="*/ 55070 w 64143"/>
                <a:gd name="connsiteY12" fmla="*/ 681 h 115715"/>
                <a:gd name="connsiteX13" fmla="*/ 63737 w 64143"/>
                <a:gd name="connsiteY13" fmla="*/ 4681 h 115715"/>
                <a:gd name="connsiteX14" fmla="*/ 59166 w 64143"/>
                <a:gd name="connsiteY14" fmla="*/ 7062 h 115715"/>
                <a:gd name="connsiteX15" fmla="*/ 51069 w 64143"/>
                <a:gd name="connsiteY15" fmla="*/ 9063 h 11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143" h="115715">
                  <a:moveTo>
                    <a:pt x="51069" y="9063"/>
                  </a:moveTo>
                  <a:cubicBezTo>
                    <a:pt x="46212" y="13063"/>
                    <a:pt x="43354" y="18207"/>
                    <a:pt x="41258" y="21159"/>
                  </a:cubicBezTo>
                  <a:cubicBezTo>
                    <a:pt x="39163" y="24017"/>
                    <a:pt x="28781" y="35542"/>
                    <a:pt x="24971" y="42305"/>
                  </a:cubicBezTo>
                  <a:cubicBezTo>
                    <a:pt x="21256" y="49068"/>
                    <a:pt x="17160" y="55830"/>
                    <a:pt x="14017" y="62879"/>
                  </a:cubicBezTo>
                  <a:cubicBezTo>
                    <a:pt x="10874" y="69927"/>
                    <a:pt x="10969" y="77452"/>
                    <a:pt x="8302" y="80976"/>
                  </a:cubicBezTo>
                  <a:cubicBezTo>
                    <a:pt x="5635" y="84501"/>
                    <a:pt x="2777" y="89644"/>
                    <a:pt x="4016" y="95550"/>
                  </a:cubicBezTo>
                  <a:cubicBezTo>
                    <a:pt x="5254" y="101455"/>
                    <a:pt x="10969" y="109361"/>
                    <a:pt x="18398" y="113076"/>
                  </a:cubicBezTo>
                  <a:cubicBezTo>
                    <a:pt x="25828" y="116790"/>
                    <a:pt x="11731" y="117457"/>
                    <a:pt x="5254" y="109266"/>
                  </a:cubicBezTo>
                  <a:cubicBezTo>
                    <a:pt x="-1128" y="101074"/>
                    <a:pt x="-937" y="92883"/>
                    <a:pt x="1825" y="83739"/>
                  </a:cubicBezTo>
                  <a:cubicBezTo>
                    <a:pt x="4492" y="74499"/>
                    <a:pt x="8873" y="67165"/>
                    <a:pt x="12588" y="59736"/>
                  </a:cubicBezTo>
                  <a:cubicBezTo>
                    <a:pt x="16303" y="52401"/>
                    <a:pt x="26209" y="35637"/>
                    <a:pt x="31162" y="27827"/>
                  </a:cubicBezTo>
                  <a:cubicBezTo>
                    <a:pt x="36115" y="20112"/>
                    <a:pt x="38782" y="15540"/>
                    <a:pt x="41354" y="10396"/>
                  </a:cubicBezTo>
                  <a:cubicBezTo>
                    <a:pt x="43925" y="5253"/>
                    <a:pt x="50783" y="2776"/>
                    <a:pt x="55070" y="681"/>
                  </a:cubicBezTo>
                  <a:cubicBezTo>
                    <a:pt x="59356" y="-1415"/>
                    <a:pt x="65833" y="1728"/>
                    <a:pt x="63737" y="4681"/>
                  </a:cubicBezTo>
                  <a:cubicBezTo>
                    <a:pt x="62975" y="5824"/>
                    <a:pt x="60689" y="6872"/>
                    <a:pt x="59166" y="7062"/>
                  </a:cubicBezTo>
                  <a:cubicBezTo>
                    <a:pt x="56498" y="7443"/>
                    <a:pt x="54117" y="6586"/>
                    <a:pt x="51069" y="9063"/>
                  </a:cubicBezTo>
                  <a:close/>
                </a:path>
              </a:pathLst>
            </a:custGeom>
            <a:solidFill>
              <a:srgbClr val="3D3E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54" name="任意多边形: 形状 185"/>
            <p:cNvSpPr/>
            <p:nvPr>
              <p:custDataLst>
                <p:tags r:id="rId77"/>
              </p:custDataLst>
            </p:nvPr>
          </p:nvSpPr>
          <p:spPr>
            <a:xfrm>
              <a:off x="5484131" y="2909390"/>
              <a:ext cx="27863" cy="46396"/>
            </a:xfrm>
            <a:custGeom>
              <a:avLst/>
              <a:gdLst>
                <a:gd name="connsiteX0" fmla="*/ 12746 w 27863"/>
                <a:gd name="connsiteY0" fmla="*/ 1068 h 46396"/>
                <a:gd name="connsiteX1" fmla="*/ 3983 w 27863"/>
                <a:gd name="connsiteY1" fmla="*/ 14307 h 46396"/>
                <a:gd name="connsiteX2" fmla="*/ 24652 w 27863"/>
                <a:gd name="connsiteY2" fmla="*/ 43454 h 46396"/>
                <a:gd name="connsiteX3" fmla="*/ 9031 w 27863"/>
                <a:gd name="connsiteY3" fmla="*/ 32881 h 46396"/>
                <a:gd name="connsiteX4" fmla="*/ 363 w 27863"/>
                <a:gd name="connsiteY4" fmla="*/ 10974 h 46396"/>
                <a:gd name="connsiteX5" fmla="*/ 12746 w 27863"/>
                <a:gd name="connsiteY5" fmla="*/ 1068 h 4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63" h="46396">
                  <a:moveTo>
                    <a:pt x="12746" y="1068"/>
                  </a:moveTo>
                  <a:cubicBezTo>
                    <a:pt x="11698" y="4592"/>
                    <a:pt x="3602" y="7735"/>
                    <a:pt x="3983" y="14307"/>
                  </a:cubicBezTo>
                  <a:cubicBezTo>
                    <a:pt x="4554" y="26785"/>
                    <a:pt x="13794" y="35167"/>
                    <a:pt x="24652" y="43454"/>
                  </a:cubicBezTo>
                  <a:cubicBezTo>
                    <a:pt x="35415" y="51741"/>
                    <a:pt x="16270" y="40692"/>
                    <a:pt x="9031" y="32881"/>
                  </a:cubicBezTo>
                  <a:cubicBezTo>
                    <a:pt x="1697" y="25071"/>
                    <a:pt x="-1065" y="19260"/>
                    <a:pt x="363" y="10974"/>
                  </a:cubicBezTo>
                  <a:cubicBezTo>
                    <a:pt x="1792" y="2877"/>
                    <a:pt x="13794" y="-2361"/>
                    <a:pt x="12746" y="1068"/>
                  </a:cubicBezTo>
                  <a:close/>
                </a:path>
              </a:pathLst>
            </a:custGeom>
            <a:solidFill>
              <a:srgbClr val="6B6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55" name="任意多边形: 形状 186"/>
            <p:cNvSpPr/>
            <p:nvPr>
              <p:custDataLst>
                <p:tags r:id="rId78"/>
              </p:custDataLst>
            </p:nvPr>
          </p:nvSpPr>
          <p:spPr>
            <a:xfrm>
              <a:off x="5499050" y="2913595"/>
              <a:ext cx="105301" cy="21153"/>
            </a:xfrm>
            <a:custGeom>
              <a:avLst/>
              <a:gdLst>
                <a:gd name="connsiteX0" fmla="*/ 4304 w 105301"/>
                <a:gd name="connsiteY0" fmla="*/ 1340 h 21153"/>
                <a:gd name="connsiteX1" fmla="*/ 17163 w 105301"/>
                <a:gd name="connsiteY1" fmla="*/ 7340 h 21153"/>
                <a:gd name="connsiteX2" fmla="*/ 47262 w 105301"/>
                <a:gd name="connsiteY2" fmla="*/ 11341 h 21153"/>
                <a:gd name="connsiteX3" fmla="*/ 73932 w 105301"/>
                <a:gd name="connsiteY3" fmla="*/ 16770 h 21153"/>
                <a:gd name="connsiteX4" fmla="*/ 100411 w 105301"/>
                <a:gd name="connsiteY4" fmla="*/ 16865 h 21153"/>
                <a:gd name="connsiteX5" fmla="*/ 103364 w 105301"/>
                <a:gd name="connsiteY5" fmla="*/ 20485 h 21153"/>
                <a:gd name="connsiteX6" fmla="*/ 89172 w 105301"/>
                <a:gd name="connsiteY6" fmla="*/ 20771 h 21153"/>
                <a:gd name="connsiteX7" fmla="*/ 67645 w 105301"/>
                <a:gd name="connsiteY7" fmla="*/ 18008 h 21153"/>
                <a:gd name="connsiteX8" fmla="*/ 38404 w 105301"/>
                <a:gd name="connsiteY8" fmla="*/ 12770 h 21153"/>
                <a:gd name="connsiteX9" fmla="*/ 9352 w 105301"/>
                <a:gd name="connsiteY9" fmla="*/ 10007 h 21153"/>
                <a:gd name="connsiteX10" fmla="*/ 208 w 105301"/>
                <a:gd name="connsiteY10" fmla="*/ 3245 h 21153"/>
                <a:gd name="connsiteX11" fmla="*/ 4304 w 105301"/>
                <a:gd name="connsiteY11" fmla="*/ 1340 h 2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301" h="21153">
                  <a:moveTo>
                    <a:pt x="4304" y="1340"/>
                  </a:moveTo>
                  <a:cubicBezTo>
                    <a:pt x="6971" y="3721"/>
                    <a:pt x="11829" y="7626"/>
                    <a:pt x="17163" y="7340"/>
                  </a:cubicBezTo>
                  <a:cubicBezTo>
                    <a:pt x="22497" y="7055"/>
                    <a:pt x="40594" y="10388"/>
                    <a:pt x="47262" y="11341"/>
                  </a:cubicBezTo>
                  <a:cubicBezTo>
                    <a:pt x="53929" y="12293"/>
                    <a:pt x="65740" y="15818"/>
                    <a:pt x="73932" y="16770"/>
                  </a:cubicBezTo>
                  <a:cubicBezTo>
                    <a:pt x="82123" y="17627"/>
                    <a:pt x="94792" y="17437"/>
                    <a:pt x="100411" y="16865"/>
                  </a:cubicBezTo>
                  <a:cubicBezTo>
                    <a:pt x="106031" y="16294"/>
                    <a:pt x="106507" y="19056"/>
                    <a:pt x="103364" y="20485"/>
                  </a:cubicBezTo>
                  <a:cubicBezTo>
                    <a:pt x="100316" y="21914"/>
                    <a:pt x="93649" y="20580"/>
                    <a:pt x="89172" y="20771"/>
                  </a:cubicBezTo>
                  <a:cubicBezTo>
                    <a:pt x="84790" y="20961"/>
                    <a:pt x="76218" y="19437"/>
                    <a:pt x="67645" y="18008"/>
                  </a:cubicBezTo>
                  <a:cubicBezTo>
                    <a:pt x="59073" y="16484"/>
                    <a:pt x="48881" y="13532"/>
                    <a:pt x="38404" y="12770"/>
                  </a:cubicBezTo>
                  <a:cubicBezTo>
                    <a:pt x="28021" y="12008"/>
                    <a:pt x="14115" y="11055"/>
                    <a:pt x="9352" y="10007"/>
                  </a:cubicBezTo>
                  <a:cubicBezTo>
                    <a:pt x="4590" y="8960"/>
                    <a:pt x="1256" y="6293"/>
                    <a:pt x="208" y="3245"/>
                  </a:cubicBezTo>
                  <a:cubicBezTo>
                    <a:pt x="-744" y="6"/>
                    <a:pt x="1732" y="-1137"/>
                    <a:pt x="4304" y="1340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57" name="任意多边形: 形状 187"/>
            <p:cNvSpPr/>
            <p:nvPr>
              <p:custDataLst>
                <p:tags r:id="rId79"/>
              </p:custDataLst>
            </p:nvPr>
          </p:nvSpPr>
          <p:spPr>
            <a:xfrm>
              <a:off x="5508497" y="2935079"/>
              <a:ext cx="62488" cy="5896"/>
            </a:xfrm>
            <a:custGeom>
              <a:avLst/>
              <a:gdLst>
                <a:gd name="connsiteX0" fmla="*/ 0 w 62488"/>
                <a:gd name="connsiteY0" fmla="*/ 335 h 5896"/>
                <a:gd name="connsiteX1" fmla="*/ 33433 w 62488"/>
                <a:gd name="connsiteY1" fmla="*/ 1383 h 5896"/>
                <a:gd name="connsiteX2" fmla="*/ 61627 w 62488"/>
                <a:gd name="connsiteY2" fmla="*/ 5764 h 5896"/>
                <a:gd name="connsiteX3" fmla="*/ 33528 w 62488"/>
                <a:gd name="connsiteY3" fmla="*/ 3859 h 5896"/>
                <a:gd name="connsiteX4" fmla="*/ 20479 w 62488"/>
                <a:gd name="connsiteY4" fmla="*/ 1287 h 5896"/>
                <a:gd name="connsiteX5" fmla="*/ 0 w 62488"/>
                <a:gd name="connsiteY5" fmla="*/ 335 h 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88" h="5896">
                  <a:moveTo>
                    <a:pt x="0" y="335"/>
                  </a:moveTo>
                  <a:cubicBezTo>
                    <a:pt x="0" y="335"/>
                    <a:pt x="21622" y="-903"/>
                    <a:pt x="33433" y="1383"/>
                  </a:cubicBezTo>
                  <a:cubicBezTo>
                    <a:pt x="45148" y="3669"/>
                    <a:pt x="55626" y="5383"/>
                    <a:pt x="61627" y="5764"/>
                  </a:cubicBezTo>
                  <a:cubicBezTo>
                    <a:pt x="67627" y="6145"/>
                    <a:pt x="40577" y="5764"/>
                    <a:pt x="33528" y="3859"/>
                  </a:cubicBezTo>
                  <a:cubicBezTo>
                    <a:pt x="26479" y="1954"/>
                    <a:pt x="30956" y="2716"/>
                    <a:pt x="20479" y="1287"/>
                  </a:cubicBezTo>
                  <a:cubicBezTo>
                    <a:pt x="10001" y="-141"/>
                    <a:pt x="0" y="335"/>
                    <a:pt x="0" y="335"/>
                  </a:cubicBezTo>
                  <a:close/>
                </a:path>
              </a:pathLst>
            </a:custGeom>
            <a:solidFill>
              <a:srgbClr val="C78F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58" name="任意多边形: 形状 188"/>
            <p:cNvSpPr/>
            <p:nvPr>
              <p:custDataLst>
                <p:tags r:id="rId80"/>
              </p:custDataLst>
            </p:nvPr>
          </p:nvSpPr>
          <p:spPr>
            <a:xfrm>
              <a:off x="5557733" y="2811697"/>
              <a:ext cx="35997" cy="85192"/>
            </a:xfrm>
            <a:custGeom>
              <a:avLst/>
              <a:gdLst>
                <a:gd name="connsiteX0" fmla="*/ 866 w 35997"/>
                <a:gd name="connsiteY0" fmla="*/ 1606 h 85192"/>
                <a:gd name="connsiteX1" fmla="*/ 28774 w 35997"/>
                <a:gd name="connsiteY1" fmla="*/ 51802 h 85192"/>
                <a:gd name="connsiteX2" fmla="*/ 35823 w 35997"/>
                <a:gd name="connsiteY2" fmla="*/ 85045 h 85192"/>
                <a:gd name="connsiteX3" fmla="*/ 30108 w 35997"/>
                <a:gd name="connsiteY3" fmla="*/ 45516 h 85192"/>
                <a:gd name="connsiteX4" fmla="*/ 11343 w 35997"/>
                <a:gd name="connsiteY4" fmla="*/ 9607 h 85192"/>
                <a:gd name="connsiteX5" fmla="*/ 866 w 35997"/>
                <a:gd name="connsiteY5" fmla="*/ 1606 h 8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97" h="85192">
                  <a:moveTo>
                    <a:pt x="866" y="1606"/>
                  </a:moveTo>
                  <a:cubicBezTo>
                    <a:pt x="4200" y="5511"/>
                    <a:pt x="23726" y="31990"/>
                    <a:pt x="28774" y="51802"/>
                  </a:cubicBezTo>
                  <a:cubicBezTo>
                    <a:pt x="33822" y="71614"/>
                    <a:pt x="34584" y="80758"/>
                    <a:pt x="35823" y="85045"/>
                  </a:cubicBezTo>
                  <a:cubicBezTo>
                    <a:pt x="36394" y="87235"/>
                    <a:pt x="35823" y="64661"/>
                    <a:pt x="30108" y="45516"/>
                  </a:cubicBezTo>
                  <a:cubicBezTo>
                    <a:pt x="24488" y="26275"/>
                    <a:pt x="17820" y="18179"/>
                    <a:pt x="11343" y="9607"/>
                  </a:cubicBezTo>
                  <a:cubicBezTo>
                    <a:pt x="4866" y="1129"/>
                    <a:pt x="-2563" y="-2300"/>
                    <a:pt x="866" y="1606"/>
                  </a:cubicBezTo>
                  <a:close/>
                </a:path>
              </a:pathLst>
            </a:custGeom>
            <a:solidFill>
              <a:srgbClr val="8E72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59" name="任意多边形: 形状 189"/>
            <p:cNvSpPr/>
            <p:nvPr>
              <p:custDataLst>
                <p:tags r:id="rId81"/>
              </p:custDataLst>
            </p:nvPr>
          </p:nvSpPr>
          <p:spPr>
            <a:xfrm>
              <a:off x="5538499" y="2840100"/>
              <a:ext cx="49056" cy="71025"/>
            </a:xfrm>
            <a:custGeom>
              <a:avLst/>
              <a:gdLst>
                <a:gd name="connsiteX0" fmla="*/ 2 w 49056"/>
                <a:gd name="connsiteY0" fmla="*/ 445 h 71025"/>
                <a:gd name="connsiteX1" fmla="*/ 29149 w 49056"/>
                <a:gd name="connsiteY1" fmla="*/ 36164 h 71025"/>
                <a:gd name="connsiteX2" fmla="*/ 49056 w 49056"/>
                <a:gd name="connsiteY2" fmla="*/ 71025 h 71025"/>
                <a:gd name="connsiteX3" fmla="*/ 22005 w 49056"/>
                <a:gd name="connsiteY3" fmla="*/ 33306 h 71025"/>
                <a:gd name="connsiteX4" fmla="*/ 2 w 49056"/>
                <a:gd name="connsiteY4" fmla="*/ 445 h 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56" h="71025">
                  <a:moveTo>
                    <a:pt x="2" y="445"/>
                  </a:moveTo>
                  <a:cubicBezTo>
                    <a:pt x="98" y="-3651"/>
                    <a:pt x="19910" y="21495"/>
                    <a:pt x="29149" y="36164"/>
                  </a:cubicBezTo>
                  <a:cubicBezTo>
                    <a:pt x="38388" y="50832"/>
                    <a:pt x="49056" y="71025"/>
                    <a:pt x="49056" y="71025"/>
                  </a:cubicBezTo>
                  <a:cubicBezTo>
                    <a:pt x="49056" y="71025"/>
                    <a:pt x="33245" y="49403"/>
                    <a:pt x="22005" y="33306"/>
                  </a:cubicBezTo>
                  <a:cubicBezTo>
                    <a:pt x="10861" y="17209"/>
                    <a:pt x="-188" y="4541"/>
                    <a:pt x="2" y="445"/>
                  </a:cubicBezTo>
                  <a:close/>
                </a:path>
              </a:pathLst>
            </a:custGeom>
            <a:solidFill>
              <a:srgbClr val="9D44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60" name="任意多边形: 形状 190"/>
            <p:cNvSpPr/>
            <p:nvPr>
              <p:custDataLst>
                <p:tags r:id="rId82"/>
              </p:custDataLst>
            </p:nvPr>
          </p:nvSpPr>
          <p:spPr>
            <a:xfrm>
              <a:off x="5519135" y="2872901"/>
              <a:ext cx="48978" cy="32952"/>
            </a:xfrm>
            <a:custGeom>
              <a:avLst/>
              <a:gdLst>
                <a:gd name="connsiteX0" fmla="*/ 46703 w 48978"/>
                <a:gd name="connsiteY0" fmla="*/ 30698 h 32952"/>
                <a:gd name="connsiteX1" fmla="*/ 7936 w 48978"/>
                <a:gd name="connsiteY1" fmla="*/ 4505 h 32952"/>
                <a:gd name="connsiteX2" fmla="*/ 6127 w 48978"/>
                <a:gd name="connsiteY2" fmla="*/ 7077 h 32952"/>
                <a:gd name="connsiteX3" fmla="*/ 43560 w 48978"/>
                <a:gd name="connsiteY3" fmla="*/ 31175 h 32952"/>
                <a:gd name="connsiteX4" fmla="*/ 46703 w 48978"/>
                <a:gd name="connsiteY4" fmla="*/ 30698 h 3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78" h="32952">
                  <a:moveTo>
                    <a:pt x="46703" y="30698"/>
                  </a:moveTo>
                  <a:cubicBezTo>
                    <a:pt x="41846" y="27174"/>
                    <a:pt x="17842" y="12887"/>
                    <a:pt x="7936" y="4505"/>
                  </a:cubicBezTo>
                  <a:cubicBezTo>
                    <a:pt x="-1969" y="-3877"/>
                    <a:pt x="-2636" y="885"/>
                    <a:pt x="6127" y="7077"/>
                  </a:cubicBezTo>
                  <a:cubicBezTo>
                    <a:pt x="14985" y="13268"/>
                    <a:pt x="39369" y="29460"/>
                    <a:pt x="43560" y="31175"/>
                  </a:cubicBezTo>
                  <a:cubicBezTo>
                    <a:pt x="47751" y="32889"/>
                    <a:pt x="51561" y="34318"/>
                    <a:pt x="46703" y="30698"/>
                  </a:cubicBezTo>
                  <a:close/>
                </a:path>
              </a:pathLst>
            </a:custGeom>
            <a:solidFill>
              <a:srgbClr val="A752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61" name="任意多边形: 形状 191"/>
            <p:cNvSpPr/>
            <p:nvPr>
              <p:custDataLst>
                <p:tags r:id="rId83"/>
              </p:custDataLst>
            </p:nvPr>
          </p:nvSpPr>
          <p:spPr>
            <a:xfrm>
              <a:off x="5631656" y="2887973"/>
              <a:ext cx="61726" cy="20973"/>
            </a:xfrm>
            <a:custGeom>
              <a:avLst/>
              <a:gdLst>
                <a:gd name="connsiteX0" fmla="*/ 95 w 61726"/>
                <a:gd name="connsiteY0" fmla="*/ 20961 h 20973"/>
                <a:gd name="connsiteX1" fmla="*/ 44577 w 61726"/>
                <a:gd name="connsiteY1" fmla="*/ 2673 h 20973"/>
                <a:gd name="connsiteX2" fmla="*/ 61722 w 61726"/>
                <a:gd name="connsiteY2" fmla="*/ 1911 h 20973"/>
                <a:gd name="connsiteX3" fmla="*/ 50577 w 61726"/>
                <a:gd name="connsiteY3" fmla="*/ 6578 h 20973"/>
                <a:gd name="connsiteX4" fmla="*/ 28479 w 61726"/>
                <a:gd name="connsiteY4" fmla="*/ 10484 h 20973"/>
                <a:gd name="connsiteX5" fmla="*/ 95 w 61726"/>
                <a:gd name="connsiteY5" fmla="*/ 20961 h 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726" h="20973">
                  <a:moveTo>
                    <a:pt x="95" y="20961"/>
                  </a:moveTo>
                  <a:cubicBezTo>
                    <a:pt x="-2001" y="20675"/>
                    <a:pt x="31146" y="4483"/>
                    <a:pt x="44577" y="2673"/>
                  </a:cubicBezTo>
                  <a:cubicBezTo>
                    <a:pt x="57912" y="863"/>
                    <a:pt x="61531" y="-1899"/>
                    <a:pt x="61722" y="1911"/>
                  </a:cubicBezTo>
                  <a:cubicBezTo>
                    <a:pt x="61912" y="5626"/>
                    <a:pt x="56864" y="6293"/>
                    <a:pt x="50577" y="6578"/>
                  </a:cubicBezTo>
                  <a:cubicBezTo>
                    <a:pt x="44291" y="6864"/>
                    <a:pt x="35528" y="8483"/>
                    <a:pt x="28479" y="10484"/>
                  </a:cubicBezTo>
                  <a:cubicBezTo>
                    <a:pt x="21526" y="12484"/>
                    <a:pt x="2190" y="21342"/>
                    <a:pt x="95" y="20961"/>
                  </a:cubicBezTo>
                  <a:close/>
                </a:path>
              </a:pathLst>
            </a:custGeom>
            <a:solidFill>
              <a:srgbClr val="F7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62" name="任意多边形: 形状 192"/>
            <p:cNvSpPr/>
            <p:nvPr>
              <p:custDataLst>
                <p:tags r:id="rId84"/>
              </p:custDataLst>
            </p:nvPr>
          </p:nvSpPr>
          <p:spPr>
            <a:xfrm>
              <a:off x="5634323" y="2903318"/>
              <a:ext cx="54023" cy="7941"/>
            </a:xfrm>
            <a:custGeom>
              <a:avLst/>
              <a:gdLst>
                <a:gd name="connsiteX0" fmla="*/ 0 w 54023"/>
                <a:gd name="connsiteY0" fmla="*/ 7616 h 7941"/>
                <a:gd name="connsiteX1" fmla="*/ 19717 w 54023"/>
                <a:gd name="connsiteY1" fmla="*/ 6759 h 7941"/>
                <a:gd name="connsiteX2" fmla="*/ 44387 w 54023"/>
                <a:gd name="connsiteY2" fmla="*/ 4378 h 7941"/>
                <a:gd name="connsiteX3" fmla="*/ 52673 w 54023"/>
                <a:gd name="connsiteY3" fmla="*/ 2377 h 7941"/>
                <a:gd name="connsiteX4" fmla="*/ 38291 w 54023"/>
                <a:gd name="connsiteY4" fmla="*/ 949 h 7941"/>
                <a:gd name="connsiteX5" fmla="*/ 15431 w 54023"/>
                <a:gd name="connsiteY5" fmla="*/ 5711 h 7941"/>
                <a:gd name="connsiteX6" fmla="*/ 0 w 54023"/>
                <a:gd name="connsiteY6" fmla="*/ 7616 h 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23" h="7941">
                  <a:moveTo>
                    <a:pt x="0" y="7616"/>
                  </a:moveTo>
                  <a:cubicBezTo>
                    <a:pt x="0" y="7616"/>
                    <a:pt x="10954" y="8759"/>
                    <a:pt x="19717" y="6759"/>
                  </a:cubicBezTo>
                  <a:cubicBezTo>
                    <a:pt x="28384" y="4663"/>
                    <a:pt x="37529" y="2568"/>
                    <a:pt x="44387" y="4378"/>
                  </a:cubicBezTo>
                  <a:cubicBezTo>
                    <a:pt x="51149" y="6187"/>
                    <a:pt x="56674" y="5521"/>
                    <a:pt x="52673" y="2377"/>
                  </a:cubicBezTo>
                  <a:cubicBezTo>
                    <a:pt x="48768" y="-766"/>
                    <a:pt x="46672" y="-290"/>
                    <a:pt x="38291" y="949"/>
                  </a:cubicBezTo>
                  <a:cubicBezTo>
                    <a:pt x="30004" y="2187"/>
                    <a:pt x="20860" y="5521"/>
                    <a:pt x="15431" y="5711"/>
                  </a:cubicBezTo>
                  <a:cubicBezTo>
                    <a:pt x="10096" y="5902"/>
                    <a:pt x="0" y="7616"/>
                    <a:pt x="0" y="7616"/>
                  </a:cubicBezTo>
                  <a:close/>
                </a:path>
              </a:pathLst>
            </a:custGeom>
            <a:solidFill>
              <a:srgbClr val="F7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3" name="文本框 162"/>
          <p:cNvSpPr txBox="1"/>
          <p:nvPr>
            <p:custDataLst>
              <p:tags r:id="rId85"/>
            </p:custDataLst>
          </p:nvPr>
        </p:nvSpPr>
        <p:spPr>
          <a:xfrm>
            <a:off x="6309360" y="2447925"/>
            <a:ext cx="494030" cy="49149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sym typeface="Arial" panose="020B0604020202020204" pitchFamily="34" charset="0"/>
              </a:rPr>
              <a:t>叁</a:t>
            </a:r>
            <a:endParaRPr lang="zh-CN" altLang="en-US" sz="2400" b="1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sym typeface="Arial" panose="020B0604020202020204" pitchFamily="34" charset="0"/>
            </a:endParaRPr>
          </a:p>
        </p:txBody>
      </p:sp>
      <p:sp>
        <p:nvSpPr>
          <p:cNvPr id="164" name="文本框 163"/>
          <p:cNvSpPr txBox="1"/>
          <p:nvPr>
            <p:custDataLst>
              <p:tags r:id="rId86"/>
            </p:custDataLst>
          </p:nvPr>
        </p:nvSpPr>
        <p:spPr>
          <a:xfrm>
            <a:off x="6289040" y="2983865"/>
            <a:ext cx="2233295" cy="1609223"/>
          </a:xfrm>
          <a:prstGeom prst="rect">
            <a:avLst/>
          </a:prstGeom>
          <a:noFill/>
        </p:spPr>
        <p:txBody>
          <a:bodyPr vert="horz" wrap="square" rtlCol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dk1"/>
                </a:solidFill>
                <a:uFillTx/>
                <a:latin typeface="隶书" panose="02010509060101010101" charset="-122"/>
                <a:ea typeface="隶书" panose="02010509060101010101" charset="-122"/>
                <a:sym typeface="Arial" panose="020B0604020202020204" pitchFamily="34" charset="0"/>
              </a:rPr>
              <a:t>单击此处添加文本具体内容，简明扼要的阐述您的观点。根据需要可酌情增减文字，以便观者准确的理解您传达的思想。</a:t>
            </a:r>
            <a:endParaRPr lang="zh-CN" altLang="en-US" sz="1400" spc="150">
              <a:solidFill>
                <a:schemeClr val="dk1"/>
              </a:solidFill>
              <a:uFillTx/>
              <a:latin typeface="隶书" panose="02010509060101010101" charset="-122"/>
              <a:ea typeface="隶书" panose="02010509060101010101" charset="-122"/>
              <a:sym typeface="Arial" panose="020B0604020202020204" pitchFamily="34" charset="0"/>
            </a:endParaRPr>
          </a:p>
        </p:txBody>
      </p:sp>
      <p:grpSp>
        <p:nvGrpSpPr>
          <p:cNvPr id="172" name="图形 3"/>
          <p:cNvGrpSpPr/>
          <p:nvPr>
            <p:custDataLst>
              <p:tags r:id="rId87"/>
            </p:custDataLst>
          </p:nvPr>
        </p:nvGrpSpPr>
        <p:grpSpPr>
          <a:xfrm>
            <a:off x="3746500" y="2393315"/>
            <a:ext cx="179705" cy="203200"/>
            <a:chOff x="5484131" y="2752083"/>
            <a:chExt cx="209251" cy="236016"/>
          </a:xfrm>
          <a:solidFill>
            <a:schemeClr val="accent1"/>
          </a:solidFill>
        </p:grpSpPr>
        <p:pic>
          <p:nvPicPr>
            <p:cNvPr id="173" name="图片 172"/>
            <p:cNvPicPr>
              <a:picLocks noChangeAspect="1"/>
            </p:cNvPicPr>
            <p:nvPr>
              <p:custDataLst>
                <p:tags r:id="rId88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5619588" y="2837044"/>
              <a:ext cx="38100" cy="76199"/>
            </a:xfrm>
            <a:custGeom>
              <a:avLst/>
              <a:gdLst>
                <a:gd name="connsiteX0" fmla="*/ 0 w 38100"/>
                <a:gd name="connsiteY0" fmla="*/ 0 h 76199"/>
                <a:gd name="connsiteX1" fmla="*/ 38100 w 38100"/>
                <a:gd name="connsiteY1" fmla="*/ 0 h 76199"/>
                <a:gd name="connsiteX2" fmla="*/ 38100 w 38100"/>
                <a:gd name="connsiteY2" fmla="*/ 76200 h 76199"/>
                <a:gd name="connsiteX3" fmla="*/ 0 w 38100"/>
                <a:gd name="connsiteY3" fmla="*/ 76200 h 7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76199">
                  <a:moveTo>
                    <a:pt x="0" y="0"/>
                  </a:moveTo>
                  <a:lnTo>
                    <a:pt x="38100" y="0"/>
                  </a:lnTo>
                  <a:lnTo>
                    <a:pt x="38100" y="76200"/>
                  </a:lnTo>
                  <a:lnTo>
                    <a:pt x="0" y="76200"/>
                  </a:lnTo>
                  <a:close/>
                </a:path>
              </a:pathLst>
            </a:custGeom>
          </p:spPr>
        </p:pic>
        <p:pic>
          <p:nvPicPr>
            <p:cNvPr id="174" name="图片 173"/>
            <p:cNvPicPr>
              <a:picLocks noChangeAspect="1"/>
            </p:cNvPicPr>
            <p:nvPr>
              <p:custDataLst>
                <p:tags r:id="rId89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5600538" y="2846569"/>
              <a:ext cx="38100" cy="76199"/>
            </a:xfrm>
            <a:custGeom>
              <a:avLst/>
              <a:gdLst>
                <a:gd name="connsiteX0" fmla="*/ 0 w 38100"/>
                <a:gd name="connsiteY0" fmla="*/ 0 h 76199"/>
                <a:gd name="connsiteX1" fmla="*/ 38100 w 38100"/>
                <a:gd name="connsiteY1" fmla="*/ 0 h 76199"/>
                <a:gd name="connsiteX2" fmla="*/ 38100 w 38100"/>
                <a:gd name="connsiteY2" fmla="*/ 76200 h 76199"/>
                <a:gd name="connsiteX3" fmla="*/ 0 w 38100"/>
                <a:gd name="connsiteY3" fmla="*/ 76200 h 7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76199">
                  <a:moveTo>
                    <a:pt x="0" y="0"/>
                  </a:moveTo>
                  <a:lnTo>
                    <a:pt x="38100" y="0"/>
                  </a:lnTo>
                  <a:lnTo>
                    <a:pt x="38100" y="76200"/>
                  </a:lnTo>
                  <a:lnTo>
                    <a:pt x="0" y="76200"/>
                  </a:lnTo>
                  <a:close/>
                </a:path>
              </a:pathLst>
            </a:custGeom>
          </p:spPr>
        </p:pic>
        <p:pic>
          <p:nvPicPr>
            <p:cNvPr id="175" name="图片 174"/>
            <p:cNvPicPr>
              <a:picLocks noChangeAspect="1"/>
            </p:cNvPicPr>
            <p:nvPr>
              <p:custDataLst>
                <p:tags r:id="rId90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5486238" y="2913244"/>
              <a:ext cx="114300" cy="47625"/>
            </a:xfrm>
            <a:custGeom>
              <a:avLst/>
              <a:gdLst>
                <a:gd name="connsiteX0" fmla="*/ 0 w 114300"/>
                <a:gd name="connsiteY0" fmla="*/ 0 h 47625"/>
                <a:gd name="connsiteX1" fmla="*/ 114300 w 114300"/>
                <a:gd name="connsiteY1" fmla="*/ 0 h 47625"/>
                <a:gd name="connsiteX2" fmla="*/ 114300 w 114300"/>
                <a:gd name="connsiteY2" fmla="*/ 47625 h 47625"/>
                <a:gd name="connsiteX3" fmla="*/ 0 w 11430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47625">
                  <a:moveTo>
                    <a:pt x="0" y="0"/>
                  </a:moveTo>
                  <a:lnTo>
                    <a:pt x="114300" y="0"/>
                  </a:lnTo>
                  <a:lnTo>
                    <a:pt x="114300" y="47625"/>
                  </a:lnTo>
                  <a:lnTo>
                    <a:pt x="0" y="47625"/>
                  </a:lnTo>
                  <a:close/>
                </a:path>
              </a:pathLst>
            </a:custGeom>
          </p:spPr>
        </p:pic>
        <p:pic>
          <p:nvPicPr>
            <p:cNvPr id="176" name="图片 175"/>
            <p:cNvPicPr>
              <a:picLocks noChangeAspect="1"/>
            </p:cNvPicPr>
            <p:nvPr>
              <p:custDataLst>
                <p:tags r:id="rId9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5552913" y="2770369"/>
              <a:ext cx="57150" cy="152399"/>
            </a:xfrm>
            <a:custGeom>
              <a:avLst/>
              <a:gdLst>
                <a:gd name="connsiteX0" fmla="*/ 0 w 57150"/>
                <a:gd name="connsiteY0" fmla="*/ 0 h 152399"/>
                <a:gd name="connsiteX1" fmla="*/ 57150 w 57150"/>
                <a:gd name="connsiteY1" fmla="*/ 0 h 152399"/>
                <a:gd name="connsiteX2" fmla="*/ 57150 w 57150"/>
                <a:gd name="connsiteY2" fmla="*/ 152400 h 152399"/>
                <a:gd name="connsiteX3" fmla="*/ 0 w 57150"/>
                <a:gd name="connsiteY3" fmla="*/ 152400 h 15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52399">
                  <a:moveTo>
                    <a:pt x="0" y="0"/>
                  </a:moveTo>
                  <a:lnTo>
                    <a:pt x="57150" y="0"/>
                  </a:lnTo>
                  <a:lnTo>
                    <a:pt x="57150" y="152400"/>
                  </a:lnTo>
                  <a:lnTo>
                    <a:pt x="0" y="152400"/>
                  </a:lnTo>
                  <a:close/>
                </a:path>
              </a:pathLst>
            </a:custGeom>
          </p:spPr>
        </p:pic>
        <p:pic>
          <p:nvPicPr>
            <p:cNvPr id="177" name="图片 176"/>
            <p:cNvPicPr>
              <a:picLocks noChangeAspect="1"/>
            </p:cNvPicPr>
            <p:nvPr>
              <p:custDataLst>
                <p:tags r:id="rId92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5486238" y="2808469"/>
              <a:ext cx="123825" cy="123824"/>
            </a:xfrm>
            <a:custGeom>
              <a:avLst/>
              <a:gdLst>
                <a:gd name="connsiteX0" fmla="*/ 0 w 123825"/>
                <a:gd name="connsiteY0" fmla="*/ 0 h 123824"/>
                <a:gd name="connsiteX1" fmla="*/ 123825 w 123825"/>
                <a:gd name="connsiteY1" fmla="*/ 0 h 123824"/>
                <a:gd name="connsiteX2" fmla="*/ 123825 w 123825"/>
                <a:gd name="connsiteY2" fmla="*/ 123825 h 123824"/>
                <a:gd name="connsiteX3" fmla="*/ 0 w 123825"/>
                <a:gd name="connsiteY3" fmla="*/ 123825 h 12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23824">
                  <a:moveTo>
                    <a:pt x="0" y="0"/>
                  </a:moveTo>
                  <a:lnTo>
                    <a:pt x="123825" y="0"/>
                  </a:lnTo>
                  <a:lnTo>
                    <a:pt x="123825" y="123825"/>
                  </a:lnTo>
                  <a:lnTo>
                    <a:pt x="0" y="123825"/>
                  </a:lnTo>
                  <a:close/>
                </a:path>
              </a:pathLst>
            </a:custGeom>
          </p:spPr>
        </p:pic>
        <p:sp>
          <p:nvSpPr>
            <p:cNvPr id="178" name="任意多边形: 形状 175"/>
            <p:cNvSpPr/>
            <p:nvPr>
              <p:custDataLst>
                <p:tags r:id="rId93"/>
              </p:custDataLst>
            </p:nvPr>
          </p:nvSpPr>
          <p:spPr>
            <a:xfrm>
              <a:off x="5619883" y="2923688"/>
              <a:ext cx="28569" cy="17397"/>
            </a:xfrm>
            <a:custGeom>
              <a:avLst/>
              <a:gdLst>
                <a:gd name="connsiteX0" fmla="*/ 1295 w 28569"/>
                <a:gd name="connsiteY0" fmla="*/ 4486 h 17397"/>
                <a:gd name="connsiteX1" fmla="*/ 13201 w 28569"/>
                <a:gd name="connsiteY1" fmla="*/ 3439 h 17397"/>
                <a:gd name="connsiteX2" fmla="*/ 27489 w 28569"/>
                <a:gd name="connsiteY2" fmla="*/ 16774 h 17397"/>
                <a:gd name="connsiteX3" fmla="*/ 22822 w 28569"/>
                <a:gd name="connsiteY3" fmla="*/ 7820 h 17397"/>
                <a:gd name="connsiteX4" fmla="*/ 9868 w 28569"/>
                <a:gd name="connsiteY4" fmla="*/ 10 h 17397"/>
                <a:gd name="connsiteX5" fmla="*/ 1200 w 28569"/>
                <a:gd name="connsiteY5" fmla="*/ 2105 h 17397"/>
                <a:gd name="connsiteX6" fmla="*/ 1295 w 28569"/>
                <a:gd name="connsiteY6" fmla="*/ 4486 h 1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69" h="17397">
                  <a:moveTo>
                    <a:pt x="1295" y="4486"/>
                  </a:moveTo>
                  <a:cubicBezTo>
                    <a:pt x="4153" y="2962"/>
                    <a:pt x="10630" y="2105"/>
                    <a:pt x="13201" y="3439"/>
                  </a:cubicBezTo>
                  <a:cubicBezTo>
                    <a:pt x="15773" y="4772"/>
                    <a:pt x="25679" y="14583"/>
                    <a:pt x="27489" y="16774"/>
                  </a:cubicBezTo>
                  <a:cubicBezTo>
                    <a:pt x="29299" y="18964"/>
                    <a:pt x="29489" y="15250"/>
                    <a:pt x="22822" y="7820"/>
                  </a:cubicBezTo>
                  <a:cubicBezTo>
                    <a:pt x="16154" y="391"/>
                    <a:pt x="13392" y="-86"/>
                    <a:pt x="9868" y="10"/>
                  </a:cubicBezTo>
                  <a:cubicBezTo>
                    <a:pt x="6343" y="200"/>
                    <a:pt x="1200" y="2105"/>
                    <a:pt x="1200" y="2105"/>
                  </a:cubicBezTo>
                  <a:cubicBezTo>
                    <a:pt x="1200" y="2105"/>
                    <a:pt x="-1562" y="5915"/>
                    <a:pt x="1295" y="4486"/>
                  </a:cubicBezTo>
                  <a:close/>
                </a:path>
              </a:pathLst>
            </a:custGeom>
            <a:solidFill>
              <a:srgbClr val="5A5B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79" name="任意多边形: 形状 176"/>
            <p:cNvSpPr/>
            <p:nvPr>
              <p:custDataLst>
                <p:tags r:id="rId94"/>
              </p:custDataLst>
            </p:nvPr>
          </p:nvSpPr>
          <p:spPr>
            <a:xfrm>
              <a:off x="5586558" y="2917753"/>
              <a:ext cx="40549" cy="41094"/>
            </a:xfrm>
            <a:custGeom>
              <a:avLst/>
              <a:gdLst>
                <a:gd name="connsiteX0" fmla="*/ 235 w 40549"/>
                <a:gd name="connsiteY0" fmla="*/ 41092 h 41094"/>
                <a:gd name="connsiteX1" fmla="*/ 23667 w 40549"/>
                <a:gd name="connsiteY1" fmla="*/ 25280 h 41094"/>
                <a:gd name="connsiteX2" fmla="*/ 34525 w 40549"/>
                <a:gd name="connsiteY2" fmla="*/ 10421 h 41094"/>
                <a:gd name="connsiteX3" fmla="*/ 39002 w 40549"/>
                <a:gd name="connsiteY3" fmla="*/ 1468 h 41094"/>
                <a:gd name="connsiteX4" fmla="*/ 30811 w 40549"/>
                <a:gd name="connsiteY4" fmla="*/ 5278 h 41094"/>
                <a:gd name="connsiteX5" fmla="*/ 24334 w 40549"/>
                <a:gd name="connsiteY5" fmla="*/ 15565 h 41094"/>
                <a:gd name="connsiteX6" fmla="*/ 11665 w 40549"/>
                <a:gd name="connsiteY6" fmla="*/ 27090 h 41094"/>
                <a:gd name="connsiteX7" fmla="*/ 235 w 40549"/>
                <a:gd name="connsiteY7" fmla="*/ 41092 h 4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49" h="41094">
                  <a:moveTo>
                    <a:pt x="235" y="41092"/>
                  </a:moveTo>
                  <a:cubicBezTo>
                    <a:pt x="2140" y="41282"/>
                    <a:pt x="15285" y="33186"/>
                    <a:pt x="23667" y="25280"/>
                  </a:cubicBezTo>
                  <a:cubicBezTo>
                    <a:pt x="31096" y="18327"/>
                    <a:pt x="29668" y="14041"/>
                    <a:pt x="34525" y="10421"/>
                  </a:cubicBezTo>
                  <a:cubicBezTo>
                    <a:pt x="39383" y="6706"/>
                    <a:pt x="42622" y="4420"/>
                    <a:pt x="39002" y="1468"/>
                  </a:cubicBezTo>
                  <a:cubicBezTo>
                    <a:pt x="35383" y="-1485"/>
                    <a:pt x="33478" y="134"/>
                    <a:pt x="30811" y="5278"/>
                  </a:cubicBezTo>
                  <a:cubicBezTo>
                    <a:pt x="28239" y="10421"/>
                    <a:pt x="28620" y="12326"/>
                    <a:pt x="24334" y="15565"/>
                  </a:cubicBezTo>
                  <a:cubicBezTo>
                    <a:pt x="20143" y="18898"/>
                    <a:pt x="14999" y="24137"/>
                    <a:pt x="11665" y="27090"/>
                  </a:cubicBezTo>
                  <a:cubicBezTo>
                    <a:pt x="8522" y="30043"/>
                    <a:pt x="-1670" y="40901"/>
                    <a:pt x="235" y="41092"/>
                  </a:cubicBezTo>
                  <a:close/>
                </a:path>
              </a:pathLst>
            </a:custGeom>
            <a:solidFill>
              <a:srgbClr val="07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80" name="任意多边形: 形状 177"/>
            <p:cNvSpPr/>
            <p:nvPr>
              <p:custDataLst>
                <p:tags r:id="rId95"/>
              </p:custDataLst>
            </p:nvPr>
          </p:nvSpPr>
          <p:spPr>
            <a:xfrm>
              <a:off x="5620881" y="2910518"/>
              <a:ext cx="11069" cy="9391"/>
            </a:xfrm>
            <a:custGeom>
              <a:avLst/>
              <a:gdLst>
                <a:gd name="connsiteX0" fmla="*/ 1631 w 11069"/>
                <a:gd name="connsiteY0" fmla="*/ 607 h 9391"/>
                <a:gd name="connsiteX1" fmla="*/ 3155 w 11069"/>
                <a:gd name="connsiteY1" fmla="*/ 5274 h 9391"/>
                <a:gd name="connsiteX2" fmla="*/ 7441 w 11069"/>
                <a:gd name="connsiteY2" fmla="*/ 8512 h 9391"/>
                <a:gd name="connsiteX3" fmla="*/ 11061 w 11069"/>
                <a:gd name="connsiteY3" fmla="*/ 4607 h 9391"/>
                <a:gd name="connsiteX4" fmla="*/ 1631 w 11069"/>
                <a:gd name="connsiteY4" fmla="*/ 607 h 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" h="9391">
                  <a:moveTo>
                    <a:pt x="1631" y="607"/>
                  </a:moveTo>
                  <a:cubicBezTo>
                    <a:pt x="-1226" y="2702"/>
                    <a:pt x="-83" y="4798"/>
                    <a:pt x="3155" y="5274"/>
                  </a:cubicBezTo>
                  <a:cubicBezTo>
                    <a:pt x="6298" y="5750"/>
                    <a:pt x="6679" y="6703"/>
                    <a:pt x="7441" y="8512"/>
                  </a:cubicBezTo>
                  <a:cubicBezTo>
                    <a:pt x="8203" y="10418"/>
                    <a:pt x="11251" y="9274"/>
                    <a:pt x="11061" y="4607"/>
                  </a:cubicBezTo>
                  <a:cubicBezTo>
                    <a:pt x="10775" y="-60"/>
                    <a:pt x="3441" y="-727"/>
                    <a:pt x="1631" y="607"/>
                  </a:cubicBezTo>
                  <a:close/>
                </a:path>
              </a:pathLst>
            </a:custGeom>
            <a:solidFill>
              <a:srgbClr val="07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81" name="任意多边形: 形状 178"/>
            <p:cNvSpPr/>
            <p:nvPr>
              <p:custDataLst>
                <p:tags r:id="rId96"/>
              </p:custDataLst>
            </p:nvPr>
          </p:nvSpPr>
          <p:spPr>
            <a:xfrm>
              <a:off x="5621845" y="2929508"/>
              <a:ext cx="9622" cy="24647"/>
            </a:xfrm>
            <a:custGeom>
              <a:avLst/>
              <a:gdLst>
                <a:gd name="connsiteX0" fmla="*/ 0 w 9622"/>
                <a:gd name="connsiteY0" fmla="*/ 0 h 24647"/>
                <a:gd name="connsiteX1" fmla="*/ 9144 w 9622"/>
                <a:gd name="connsiteY1" fmla="*/ 14478 h 24647"/>
                <a:gd name="connsiteX2" fmla="*/ 7715 w 9622"/>
                <a:gd name="connsiteY2" fmla="*/ 24003 h 24647"/>
                <a:gd name="connsiteX3" fmla="*/ 4667 w 9622"/>
                <a:gd name="connsiteY3" fmla="*/ 8668 h 24647"/>
                <a:gd name="connsiteX4" fmla="*/ 0 w 9622"/>
                <a:gd name="connsiteY4" fmla="*/ 0 h 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" h="24647">
                  <a:moveTo>
                    <a:pt x="0" y="0"/>
                  </a:moveTo>
                  <a:cubicBezTo>
                    <a:pt x="0" y="0"/>
                    <a:pt x="8573" y="8858"/>
                    <a:pt x="9144" y="14478"/>
                  </a:cubicBezTo>
                  <a:cubicBezTo>
                    <a:pt x="9620" y="20098"/>
                    <a:pt x="10382" y="26765"/>
                    <a:pt x="7715" y="24003"/>
                  </a:cubicBezTo>
                  <a:cubicBezTo>
                    <a:pt x="5048" y="21146"/>
                    <a:pt x="8382" y="16193"/>
                    <a:pt x="4667" y="8668"/>
                  </a:cubicBezTo>
                  <a:cubicBezTo>
                    <a:pt x="2191" y="3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C8C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82" name="任意多边形: 形状 179"/>
            <p:cNvSpPr/>
            <p:nvPr>
              <p:custDataLst>
                <p:tags r:id="rId97"/>
              </p:custDataLst>
            </p:nvPr>
          </p:nvSpPr>
          <p:spPr>
            <a:xfrm>
              <a:off x="5617023" y="2930175"/>
              <a:ext cx="5203" cy="28499"/>
            </a:xfrm>
            <a:custGeom>
              <a:avLst/>
              <a:gdLst>
                <a:gd name="connsiteX0" fmla="*/ 3393 w 5203"/>
                <a:gd name="connsiteY0" fmla="*/ 9430 h 28499"/>
                <a:gd name="connsiteX1" fmla="*/ 1679 w 5203"/>
                <a:gd name="connsiteY1" fmla="*/ 20765 h 28499"/>
                <a:gd name="connsiteX2" fmla="*/ 1393 w 5203"/>
                <a:gd name="connsiteY2" fmla="*/ 28480 h 28499"/>
                <a:gd name="connsiteX3" fmla="*/ 5203 w 5203"/>
                <a:gd name="connsiteY3" fmla="*/ 16002 h 28499"/>
                <a:gd name="connsiteX4" fmla="*/ 3203 w 5203"/>
                <a:gd name="connsiteY4" fmla="*/ 0 h 28499"/>
                <a:gd name="connsiteX5" fmla="*/ 3393 w 5203"/>
                <a:gd name="connsiteY5" fmla="*/ 9430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3" h="28499">
                  <a:moveTo>
                    <a:pt x="3393" y="9430"/>
                  </a:moveTo>
                  <a:cubicBezTo>
                    <a:pt x="3393" y="9430"/>
                    <a:pt x="3870" y="15716"/>
                    <a:pt x="1679" y="20765"/>
                  </a:cubicBezTo>
                  <a:cubicBezTo>
                    <a:pt x="-607" y="25908"/>
                    <a:pt x="-417" y="28766"/>
                    <a:pt x="1393" y="28480"/>
                  </a:cubicBezTo>
                  <a:cubicBezTo>
                    <a:pt x="3298" y="28194"/>
                    <a:pt x="5108" y="23527"/>
                    <a:pt x="5203" y="16002"/>
                  </a:cubicBezTo>
                  <a:cubicBezTo>
                    <a:pt x="5203" y="8477"/>
                    <a:pt x="3203" y="0"/>
                    <a:pt x="3203" y="0"/>
                  </a:cubicBezTo>
                  <a:lnTo>
                    <a:pt x="3393" y="9430"/>
                  </a:lnTo>
                  <a:close/>
                </a:path>
              </a:pathLst>
            </a:custGeom>
            <a:solidFill>
              <a:srgbClr val="8484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83" name="任意多边形: 形状 180"/>
            <p:cNvSpPr/>
            <p:nvPr>
              <p:custDataLst>
                <p:tags r:id="rId98"/>
              </p:custDataLst>
            </p:nvPr>
          </p:nvSpPr>
          <p:spPr>
            <a:xfrm>
              <a:off x="5546296" y="2941866"/>
              <a:ext cx="50695" cy="38366"/>
            </a:xfrm>
            <a:custGeom>
              <a:avLst/>
              <a:gdLst>
                <a:gd name="connsiteX0" fmla="*/ 50689 w 50695"/>
                <a:gd name="connsiteY0" fmla="*/ 215 h 38366"/>
                <a:gd name="connsiteX1" fmla="*/ 25734 w 50695"/>
                <a:gd name="connsiteY1" fmla="*/ 15741 h 38366"/>
                <a:gd name="connsiteX2" fmla="*/ 5445 w 50695"/>
                <a:gd name="connsiteY2" fmla="*/ 34886 h 38366"/>
                <a:gd name="connsiteX3" fmla="*/ 1540 w 50695"/>
                <a:gd name="connsiteY3" fmla="*/ 32219 h 38366"/>
                <a:gd name="connsiteX4" fmla="*/ 23924 w 50695"/>
                <a:gd name="connsiteY4" fmla="*/ 14312 h 38366"/>
                <a:gd name="connsiteX5" fmla="*/ 50689 w 50695"/>
                <a:gd name="connsiteY5" fmla="*/ 215 h 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695" h="38366">
                  <a:moveTo>
                    <a:pt x="50689" y="215"/>
                  </a:moveTo>
                  <a:cubicBezTo>
                    <a:pt x="51070" y="2120"/>
                    <a:pt x="32782" y="11360"/>
                    <a:pt x="25734" y="15741"/>
                  </a:cubicBezTo>
                  <a:cubicBezTo>
                    <a:pt x="18685" y="20122"/>
                    <a:pt x="6398" y="28504"/>
                    <a:pt x="5445" y="34886"/>
                  </a:cubicBezTo>
                  <a:cubicBezTo>
                    <a:pt x="4493" y="41173"/>
                    <a:pt x="-3222" y="38125"/>
                    <a:pt x="1540" y="32219"/>
                  </a:cubicBezTo>
                  <a:cubicBezTo>
                    <a:pt x="5160" y="27742"/>
                    <a:pt x="16971" y="18979"/>
                    <a:pt x="23924" y="14312"/>
                  </a:cubicBezTo>
                  <a:cubicBezTo>
                    <a:pt x="30972" y="9550"/>
                    <a:pt x="50308" y="-1690"/>
                    <a:pt x="50689" y="215"/>
                  </a:cubicBezTo>
                  <a:close/>
                </a:path>
              </a:pathLst>
            </a:custGeom>
            <a:solidFill>
              <a:srgbClr val="BEBD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84" name="任意多边形: 形状 181"/>
            <p:cNvSpPr/>
            <p:nvPr>
              <p:custDataLst>
                <p:tags r:id="rId99"/>
              </p:custDataLst>
            </p:nvPr>
          </p:nvSpPr>
          <p:spPr>
            <a:xfrm>
              <a:off x="5489252" y="2945034"/>
              <a:ext cx="94302" cy="43064"/>
            </a:xfrm>
            <a:custGeom>
              <a:avLst/>
              <a:gdLst>
                <a:gd name="connsiteX0" fmla="*/ 94302 w 94302"/>
                <a:gd name="connsiteY0" fmla="*/ 0 h 43064"/>
                <a:gd name="connsiteX1" fmla="*/ 55154 w 94302"/>
                <a:gd name="connsiteY1" fmla="*/ 11811 h 43064"/>
                <a:gd name="connsiteX2" fmla="*/ 16007 w 94302"/>
                <a:gd name="connsiteY2" fmla="*/ 26956 h 43064"/>
                <a:gd name="connsiteX3" fmla="*/ 5 w 94302"/>
                <a:gd name="connsiteY3" fmla="*/ 39624 h 43064"/>
                <a:gd name="connsiteX4" fmla="*/ 7529 w 94302"/>
                <a:gd name="connsiteY4" fmla="*/ 38862 h 43064"/>
                <a:gd name="connsiteX5" fmla="*/ 49439 w 94302"/>
                <a:gd name="connsiteY5" fmla="*/ 15621 h 43064"/>
                <a:gd name="connsiteX6" fmla="*/ 94302 w 94302"/>
                <a:gd name="connsiteY6" fmla="*/ 0 h 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302" h="43064">
                  <a:moveTo>
                    <a:pt x="94302" y="0"/>
                  </a:moveTo>
                  <a:cubicBezTo>
                    <a:pt x="94302" y="0"/>
                    <a:pt x="70299" y="8001"/>
                    <a:pt x="55154" y="11811"/>
                  </a:cubicBezTo>
                  <a:cubicBezTo>
                    <a:pt x="45344" y="14288"/>
                    <a:pt x="31151" y="18955"/>
                    <a:pt x="16007" y="26956"/>
                  </a:cubicBezTo>
                  <a:cubicBezTo>
                    <a:pt x="5529" y="32480"/>
                    <a:pt x="-186" y="35242"/>
                    <a:pt x="5" y="39624"/>
                  </a:cubicBezTo>
                  <a:cubicBezTo>
                    <a:pt x="195" y="44005"/>
                    <a:pt x="3624" y="44672"/>
                    <a:pt x="7529" y="38862"/>
                  </a:cubicBezTo>
                  <a:cubicBezTo>
                    <a:pt x="11435" y="33052"/>
                    <a:pt x="26960" y="24003"/>
                    <a:pt x="49439" y="15621"/>
                  </a:cubicBezTo>
                  <a:cubicBezTo>
                    <a:pt x="72014" y="7239"/>
                    <a:pt x="94302" y="0"/>
                    <a:pt x="94302" y="0"/>
                  </a:cubicBezTo>
                  <a:close/>
                </a:path>
              </a:pathLst>
            </a:custGeom>
            <a:solidFill>
              <a:srgbClr val="F7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85" name="任意多边形: 形状 182"/>
            <p:cNvSpPr/>
            <p:nvPr>
              <p:custDataLst>
                <p:tags r:id="rId100"/>
              </p:custDataLst>
            </p:nvPr>
          </p:nvSpPr>
          <p:spPr>
            <a:xfrm>
              <a:off x="5617770" y="2801730"/>
              <a:ext cx="43820" cy="62055"/>
            </a:xfrm>
            <a:custGeom>
              <a:avLst/>
              <a:gdLst>
                <a:gd name="connsiteX0" fmla="*/ 74 w 43820"/>
                <a:gd name="connsiteY0" fmla="*/ 48815 h 62055"/>
                <a:gd name="connsiteX1" fmla="*/ 12361 w 43820"/>
                <a:gd name="connsiteY1" fmla="*/ 39005 h 62055"/>
                <a:gd name="connsiteX2" fmla="*/ 25411 w 43820"/>
                <a:gd name="connsiteY2" fmla="*/ 18526 h 62055"/>
                <a:gd name="connsiteX3" fmla="*/ 40079 w 43820"/>
                <a:gd name="connsiteY3" fmla="*/ 47 h 62055"/>
                <a:gd name="connsiteX4" fmla="*/ 43413 w 43820"/>
                <a:gd name="connsiteY4" fmla="*/ 22145 h 62055"/>
                <a:gd name="connsiteX5" fmla="*/ 34650 w 43820"/>
                <a:gd name="connsiteY5" fmla="*/ 62055 h 62055"/>
                <a:gd name="connsiteX6" fmla="*/ 35412 w 43820"/>
                <a:gd name="connsiteY6" fmla="*/ 32242 h 62055"/>
                <a:gd name="connsiteX7" fmla="*/ 26458 w 43820"/>
                <a:gd name="connsiteY7" fmla="*/ 28908 h 62055"/>
                <a:gd name="connsiteX8" fmla="*/ 12266 w 43820"/>
                <a:gd name="connsiteY8" fmla="*/ 41767 h 62055"/>
                <a:gd name="connsiteX9" fmla="*/ 4170 w 43820"/>
                <a:gd name="connsiteY9" fmla="*/ 47577 h 62055"/>
                <a:gd name="connsiteX10" fmla="*/ 74 w 43820"/>
                <a:gd name="connsiteY10" fmla="*/ 48815 h 6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20" h="62055">
                  <a:moveTo>
                    <a:pt x="74" y="48815"/>
                  </a:moveTo>
                  <a:cubicBezTo>
                    <a:pt x="646" y="46720"/>
                    <a:pt x="6456" y="40814"/>
                    <a:pt x="12361" y="39005"/>
                  </a:cubicBezTo>
                  <a:cubicBezTo>
                    <a:pt x="18267" y="37195"/>
                    <a:pt x="20648" y="31289"/>
                    <a:pt x="25411" y="18526"/>
                  </a:cubicBezTo>
                  <a:cubicBezTo>
                    <a:pt x="30173" y="5762"/>
                    <a:pt x="33793" y="-619"/>
                    <a:pt x="40079" y="47"/>
                  </a:cubicBezTo>
                  <a:cubicBezTo>
                    <a:pt x="46366" y="714"/>
                    <a:pt x="42651" y="7763"/>
                    <a:pt x="43413" y="22145"/>
                  </a:cubicBezTo>
                  <a:cubicBezTo>
                    <a:pt x="44175" y="36528"/>
                    <a:pt x="34650" y="62055"/>
                    <a:pt x="34650" y="62055"/>
                  </a:cubicBezTo>
                  <a:cubicBezTo>
                    <a:pt x="34650" y="62055"/>
                    <a:pt x="35317" y="42624"/>
                    <a:pt x="35412" y="32242"/>
                  </a:cubicBezTo>
                  <a:cubicBezTo>
                    <a:pt x="35507" y="21860"/>
                    <a:pt x="31983" y="20145"/>
                    <a:pt x="26458" y="28908"/>
                  </a:cubicBezTo>
                  <a:cubicBezTo>
                    <a:pt x="20839" y="37671"/>
                    <a:pt x="15695" y="40719"/>
                    <a:pt x="12266" y="41767"/>
                  </a:cubicBezTo>
                  <a:cubicBezTo>
                    <a:pt x="8837" y="42910"/>
                    <a:pt x="7504" y="44910"/>
                    <a:pt x="4170" y="47577"/>
                  </a:cubicBezTo>
                  <a:cubicBezTo>
                    <a:pt x="741" y="50149"/>
                    <a:pt x="-307" y="50339"/>
                    <a:pt x="74" y="48815"/>
                  </a:cubicBezTo>
                  <a:close/>
                </a:path>
              </a:pathLst>
            </a:custGeom>
            <a:solidFill>
              <a:srgbClr val="F7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86" name="任意多边形: 形状 183"/>
            <p:cNvSpPr/>
            <p:nvPr>
              <p:custDataLst>
                <p:tags r:id="rId101"/>
              </p:custDataLst>
            </p:nvPr>
          </p:nvSpPr>
          <p:spPr>
            <a:xfrm>
              <a:off x="5558609" y="2752083"/>
              <a:ext cx="54851" cy="127514"/>
            </a:xfrm>
            <a:custGeom>
              <a:avLst/>
              <a:gdLst>
                <a:gd name="connsiteX0" fmla="*/ 53901 w 54851"/>
                <a:gd name="connsiteY0" fmla="*/ 127514 h 127514"/>
                <a:gd name="connsiteX1" fmla="*/ 51901 w 54851"/>
                <a:gd name="connsiteY1" fmla="*/ 53600 h 127514"/>
                <a:gd name="connsiteX2" fmla="*/ 23802 w 54851"/>
                <a:gd name="connsiteY2" fmla="*/ 260 h 127514"/>
                <a:gd name="connsiteX3" fmla="*/ 8276 w 54851"/>
                <a:gd name="connsiteY3" fmla="*/ 11595 h 127514"/>
                <a:gd name="connsiteX4" fmla="*/ 180 w 54851"/>
                <a:gd name="connsiteY4" fmla="*/ 32360 h 127514"/>
                <a:gd name="connsiteX5" fmla="*/ 2752 w 54851"/>
                <a:gd name="connsiteY5" fmla="*/ 34169 h 127514"/>
                <a:gd name="connsiteX6" fmla="*/ 19230 w 54851"/>
                <a:gd name="connsiteY6" fmla="*/ 17786 h 127514"/>
                <a:gd name="connsiteX7" fmla="*/ 35803 w 54851"/>
                <a:gd name="connsiteY7" fmla="*/ 35217 h 127514"/>
                <a:gd name="connsiteX8" fmla="*/ 50663 w 54851"/>
                <a:gd name="connsiteY8" fmla="*/ 87224 h 127514"/>
                <a:gd name="connsiteX9" fmla="*/ 53901 w 54851"/>
                <a:gd name="connsiteY9" fmla="*/ 127514 h 12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851" h="127514">
                  <a:moveTo>
                    <a:pt x="53901" y="127514"/>
                  </a:moveTo>
                  <a:cubicBezTo>
                    <a:pt x="53901" y="127514"/>
                    <a:pt x="57044" y="75603"/>
                    <a:pt x="51901" y="53600"/>
                  </a:cubicBezTo>
                  <a:cubicBezTo>
                    <a:pt x="46757" y="31598"/>
                    <a:pt x="28946" y="1975"/>
                    <a:pt x="23802" y="260"/>
                  </a:cubicBezTo>
                  <a:cubicBezTo>
                    <a:pt x="18659" y="-1359"/>
                    <a:pt x="12086" y="4832"/>
                    <a:pt x="8276" y="11595"/>
                  </a:cubicBezTo>
                  <a:cubicBezTo>
                    <a:pt x="4562" y="18358"/>
                    <a:pt x="942" y="27883"/>
                    <a:pt x="180" y="32360"/>
                  </a:cubicBezTo>
                  <a:cubicBezTo>
                    <a:pt x="-582" y="36741"/>
                    <a:pt x="1228" y="40170"/>
                    <a:pt x="2752" y="34169"/>
                  </a:cubicBezTo>
                  <a:cubicBezTo>
                    <a:pt x="4371" y="28169"/>
                    <a:pt x="13705" y="18929"/>
                    <a:pt x="19230" y="17786"/>
                  </a:cubicBezTo>
                  <a:cubicBezTo>
                    <a:pt x="24850" y="16643"/>
                    <a:pt x="29136" y="20454"/>
                    <a:pt x="35803" y="35217"/>
                  </a:cubicBezTo>
                  <a:cubicBezTo>
                    <a:pt x="42566" y="49981"/>
                    <a:pt x="49329" y="74175"/>
                    <a:pt x="50663" y="87224"/>
                  </a:cubicBezTo>
                  <a:cubicBezTo>
                    <a:pt x="51901" y="100368"/>
                    <a:pt x="53901" y="127514"/>
                    <a:pt x="53901" y="127514"/>
                  </a:cubicBezTo>
                  <a:close/>
                </a:path>
              </a:pathLst>
            </a:custGeom>
            <a:solidFill>
              <a:srgbClr val="0700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87" name="任意多边形: 形状 184"/>
            <p:cNvSpPr/>
            <p:nvPr>
              <p:custDataLst>
                <p:tags r:id="rId102"/>
              </p:custDataLst>
            </p:nvPr>
          </p:nvSpPr>
          <p:spPr>
            <a:xfrm>
              <a:off x="5493052" y="2792334"/>
              <a:ext cx="64143" cy="115715"/>
            </a:xfrm>
            <a:custGeom>
              <a:avLst/>
              <a:gdLst>
                <a:gd name="connsiteX0" fmla="*/ 51069 w 64143"/>
                <a:gd name="connsiteY0" fmla="*/ 9063 h 115715"/>
                <a:gd name="connsiteX1" fmla="*/ 41258 w 64143"/>
                <a:gd name="connsiteY1" fmla="*/ 21159 h 115715"/>
                <a:gd name="connsiteX2" fmla="*/ 24971 w 64143"/>
                <a:gd name="connsiteY2" fmla="*/ 42305 h 115715"/>
                <a:gd name="connsiteX3" fmla="*/ 14017 w 64143"/>
                <a:gd name="connsiteY3" fmla="*/ 62879 h 115715"/>
                <a:gd name="connsiteX4" fmla="*/ 8302 w 64143"/>
                <a:gd name="connsiteY4" fmla="*/ 80976 h 115715"/>
                <a:gd name="connsiteX5" fmla="*/ 4016 w 64143"/>
                <a:gd name="connsiteY5" fmla="*/ 95550 h 115715"/>
                <a:gd name="connsiteX6" fmla="*/ 18398 w 64143"/>
                <a:gd name="connsiteY6" fmla="*/ 113076 h 115715"/>
                <a:gd name="connsiteX7" fmla="*/ 5254 w 64143"/>
                <a:gd name="connsiteY7" fmla="*/ 109266 h 115715"/>
                <a:gd name="connsiteX8" fmla="*/ 1825 w 64143"/>
                <a:gd name="connsiteY8" fmla="*/ 83739 h 115715"/>
                <a:gd name="connsiteX9" fmla="*/ 12588 w 64143"/>
                <a:gd name="connsiteY9" fmla="*/ 59736 h 115715"/>
                <a:gd name="connsiteX10" fmla="*/ 31162 w 64143"/>
                <a:gd name="connsiteY10" fmla="*/ 27827 h 115715"/>
                <a:gd name="connsiteX11" fmla="*/ 41354 w 64143"/>
                <a:gd name="connsiteY11" fmla="*/ 10396 h 115715"/>
                <a:gd name="connsiteX12" fmla="*/ 55070 w 64143"/>
                <a:gd name="connsiteY12" fmla="*/ 681 h 115715"/>
                <a:gd name="connsiteX13" fmla="*/ 63737 w 64143"/>
                <a:gd name="connsiteY13" fmla="*/ 4681 h 115715"/>
                <a:gd name="connsiteX14" fmla="*/ 59166 w 64143"/>
                <a:gd name="connsiteY14" fmla="*/ 7062 h 115715"/>
                <a:gd name="connsiteX15" fmla="*/ 51069 w 64143"/>
                <a:gd name="connsiteY15" fmla="*/ 9063 h 11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143" h="115715">
                  <a:moveTo>
                    <a:pt x="51069" y="9063"/>
                  </a:moveTo>
                  <a:cubicBezTo>
                    <a:pt x="46212" y="13063"/>
                    <a:pt x="43354" y="18207"/>
                    <a:pt x="41258" y="21159"/>
                  </a:cubicBezTo>
                  <a:cubicBezTo>
                    <a:pt x="39163" y="24017"/>
                    <a:pt x="28781" y="35542"/>
                    <a:pt x="24971" y="42305"/>
                  </a:cubicBezTo>
                  <a:cubicBezTo>
                    <a:pt x="21256" y="49068"/>
                    <a:pt x="17160" y="55830"/>
                    <a:pt x="14017" y="62879"/>
                  </a:cubicBezTo>
                  <a:cubicBezTo>
                    <a:pt x="10874" y="69927"/>
                    <a:pt x="10969" y="77452"/>
                    <a:pt x="8302" y="80976"/>
                  </a:cubicBezTo>
                  <a:cubicBezTo>
                    <a:pt x="5635" y="84501"/>
                    <a:pt x="2777" y="89644"/>
                    <a:pt x="4016" y="95550"/>
                  </a:cubicBezTo>
                  <a:cubicBezTo>
                    <a:pt x="5254" y="101455"/>
                    <a:pt x="10969" y="109361"/>
                    <a:pt x="18398" y="113076"/>
                  </a:cubicBezTo>
                  <a:cubicBezTo>
                    <a:pt x="25828" y="116790"/>
                    <a:pt x="11731" y="117457"/>
                    <a:pt x="5254" y="109266"/>
                  </a:cubicBezTo>
                  <a:cubicBezTo>
                    <a:pt x="-1128" y="101074"/>
                    <a:pt x="-937" y="92883"/>
                    <a:pt x="1825" y="83739"/>
                  </a:cubicBezTo>
                  <a:cubicBezTo>
                    <a:pt x="4492" y="74499"/>
                    <a:pt x="8873" y="67165"/>
                    <a:pt x="12588" y="59736"/>
                  </a:cubicBezTo>
                  <a:cubicBezTo>
                    <a:pt x="16303" y="52401"/>
                    <a:pt x="26209" y="35637"/>
                    <a:pt x="31162" y="27827"/>
                  </a:cubicBezTo>
                  <a:cubicBezTo>
                    <a:pt x="36115" y="20112"/>
                    <a:pt x="38782" y="15540"/>
                    <a:pt x="41354" y="10396"/>
                  </a:cubicBezTo>
                  <a:cubicBezTo>
                    <a:pt x="43925" y="5253"/>
                    <a:pt x="50783" y="2776"/>
                    <a:pt x="55070" y="681"/>
                  </a:cubicBezTo>
                  <a:cubicBezTo>
                    <a:pt x="59356" y="-1415"/>
                    <a:pt x="65833" y="1728"/>
                    <a:pt x="63737" y="4681"/>
                  </a:cubicBezTo>
                  <a:cubicBezTo>
                    <a:pt x="62975" y="5824"/>
                    <a:pt x="60689" y="6872"/>
                    <a:pt x="59166" y="7062"/>
                  </a:cubicBezTo>
                  <a:cubicBezTo>
                    <a:pt x="56498" y="7443"/>
                    <a:pt x="54117" y="6586"/>
                    <a:pt x="51069" y="9063"/>
                  </a:cubicBezTo>
                  <a:close/>
                </a:path>
              </a:pathLst>
            </a:custGeom>
            <a:solidFill>
              <a:srgbClr val="3D3E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88" name="任意多边形: 形状 185"/>
            <p:cNvSpPr/>
            <p:nvPr>
              <p:custDataLst>
                <p:tags r:id="rId103"/>
              </p:custDataLst>
            </p:nvPr>
          </p:nvSpPr>
          <p:spPr>
            <a:xfrm>
              <a:off x="5484131" y="2909390"/>
              <a:ext cx="27863" cy="46396"/>
            </a:xfrm>
            <a:custGeom>
              <a:avLst/>
              <a:gdLst>
                <a:gd name="connsiteX0" fmla="*/ 12746 w 27863"/>
                <a:gd name="connsiteY0" fmla="*/ 1068 h 46396"/>
                <a:gd name="connsiteX1" fmla="*/ 3983 w 27863"/>
                <a:gd name="connsiteY1" fmla="*/ 14307 h 46396"/>
                <a:gd name="connsiteX2" fmla="*/ 24652 w 27863"/>
                <a:gd name="connsiteY2" fmla="*/ 43454 h 46396"/>
                <a:gd name="connsiteX3" fmla="*/ 9031 w 27863"/>
                <a:gd name="connsiteY3" fmla="*/ 32881 h 46396"/>
                <a:gd name="connsiteX4" fmla="*/ 363 w 27863"/>
                <a:gd name="connsiteY4" fmla="*/ 10974 h 46396"/>
                <a:gd name="connsiteX5" fmla="*/ 12746 w 27863"/>
                <a:gd name="connsiteY5" fmla="*/ 1068 h 4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63" h="46396">
                  <a:moveTo>
                    <a:pt x="12746" y="1068"/>
                  </a:moveTo>
                  <a:cubicBezTo>
                    <a:pt x="11698" y="4592"/>
                    <a:pt x="3602" y="7735"/>
                    <a:pt x="3983" y="14307"/>
                  </a:cubicBezTo>
                  <a:cubicBezTo>
                    <a:pt x="4554" y="26785"/>
                    <a:pt x="13794" y="35167"/>
                    <a:pt x="24652" y="43454"/>
                  </a:cubicBezTo>
                  <a:cubicBezTo>
                    <a:pt x="35415" y="51741"/>
                    <a:pt x="16270" y="40692"/>
                    <a:pt x="9031" y="32881"/>
                  </a:cubicBezTo>
                  <a:cubicBezTo>
                    <a:pt x="1697" y="25071"/>
                    <a:pt x="-1065" y="19260"/>
                    <a:pt x="363" y="10974"/>
                  </a:cubicBezTo>
                  <a:cubicBezTo>
                    <a:pt x="1792" y="2877"/>
                    <a:pt x="13794" y="-2361"/>
                    <a:pt x="12746" y="1068"/>
                  </a:cubicBezTo>
                  <a:close/>
                </a:path>
              </a:pathLst>
            </a:custGeom>
            <a:solidFill>
              <a:srgbClr val="6B6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89" name="任意多边形: 形状 186"/>
            <p:cNvSpPr/>
            <p:nvPr>
              <p:custDataLst>
                <p:tags r:id="rId104"/>
              </p:custDataLst>
            </p:nvPr>
          </p:nvSpPr>
          <p:spPr>
            <a:xfrm>
              <a:off x="5499050" y="2913595"/>
              <a:ext cx="105301" cy="21153"/>
            </a:xfrm>
            <a:custGeom>
              <a:avLst/>
              <a:gdLst>
                <a:gd name="connsiteX0" fmla="*/ 4304 w 105301"/>
                <a:gd name="connsiteY0" fmla="*/ 1340 h 21153"/>
                <a:gd name="connsiteX1" fmla="*/ 17163 w 105301"/>
                <a:gd name="connsiteY1" fmla="*/ 7340 h 21153"/>
                <a:gd name="connsiteX2" fmla="*/ 47262 w 105301"/>
                <a:gd name="connsiteY2" fmla="*/ 11341 h 21153"/>
                <a:gd name="connsiteX3" fmla="*/ 73932 w 105301"/>
                <a:gd name="connsiteY3" fmla="*/ 16770 h 21153"/>
                <a:gd name="connsiteX4" fmla="*/ 100411 w 105301"/>
                <a:gd name="connsiteY4" fmla="*/ 16865 h 21153"/>
                <a:gd name="connsiteX5" fmla="*/ 103364 w 105301"/>
                <a:gd name="connsiteY5" fmla="*/ 20485 h 21153"/>
                <a:gd name="connsiteX6" fmla="*/ 89172 w 105301"/>
                <a:gd name="connsiteY6" fmla="*/ 20771 h 21153"/>
                <a:gd name="connsiteX7" fmla="*/ 67645 w 105301"/>
                <a:gd name="connsiteY7" fmla="*/ 18008 h 21153"/>
                <a:gd name="connsiteX8" fmla="*/ 38404 w 105301"/>
                <a:gd name="connsiteY8" fmla="*/ 12770 h 21153"/>
                <a:gd name="connsiteX9" fmla="*/ 9352 w 105301"/>
                <a:gd name="connsiteY9" fmla="*/ 10007 h 21153"/>
                <a:gd name="connsiteX10" fmla="*/ 208 w 105301"/>
                <a:gd name="connsiteY10" fmla="*/ 3245 h 21153"/>
                <a:gd name="connsiteX11" fmla="*/ 4304 w 105301"/>
                <a:gd name="connsiteY11" fmla="*/ 1340 h 2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301" h="21153">
                  <a:moveTo>
                    <a:pt x="4304" y="1340"/>
                  </a:moveTo>
                  <a:cubicBezTo>
                    <a:pt x="6971" y="3721"/>
                    <a:pt x="11829" y="7626"/>
                    <a:pt x="17163" y="7340"/>
                  </a:cubicBezTo>
                  <a:cubicBezTo>
                    <a:pt x="22497" y="7055"/>
                    <a:pt x="40594" y="10388"/>
                    <a:pt x="47262" y="11341"/>
                  </a:cubicBezTo>
                  <a:cubicBezTo>
                    <a:pt x="53929" y="12293"/>
                    <a:pt x="65740" y="15818"/>
                    <a:pt x="73932" y="16770"/>
                  </a:cubicBezTo>
                  <a:cubicBezTo>
                    <a:pt x="82123" y="17627"/>
                    <a:pt x="94792" y="17437"/>
                    <a:pt x="100411" y="16865"/>
                  </a:cubicBezTo>
                  <a:cubicBezTo>
                    <a:pt x="106031" y="16294"/>
                    <a:pt x="106507" y="19056"/>
                    <a:pt x="103364" y="20485"/>
                  </a:cubicBezTo>
                  <a:cubicBezTo>
                    <a:pt x="100316" y="21914"/>
                    <a:pt x="93649" y="20580"/>
                    <a:pt x="89172" y="20771"/>
                  </a:cubicBezTo>
                  <a:cubicBezTo>
                    <a:pt x="84790" y="20961"/>
                    <a:pt x="76218" y="19437"/>
                    <a:pt x="67645" y="18008"/>
                  </a:cubicBezTo>
                  <a:cubicBezTo>
                    <a:pt x="59073" y="16484"/>
                    <a:pt x="48881" y="13532"/>
                    <a:pt x="38404" y="12770"/>
                  </a:cubicBezTo>
                  <a:cubicBezTo>
                    <a:pt x="28021" y="12008"/>
                    <a:pt x="14115" y="11055"/>
                    <a:pt x="9352" y="10007"/>
                  </a:cubicBezTo>
                  <a:cubicBezTo>
                    <a:pt x="4590" y="8960"/>
                    <a:pt x="1256" y="6293"/>
                    <a:pt x="208" y="3245"/>
                  </a:cubicBezTo>
                  <a:cubicBezTo>
                    <a:pt x="-744" y="6"/>
                    <a:pt x="1732" y="-1137"/>
                    <a:pt x="4304" y="1340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90" name="任意多边形: 形状 187"/>
            <p:cNvSpPr/>
            <p:nvPr>
              <p:custDataLst>
                <p:tags r:id="rId105"/>
              </p:custDataLst>
            </p:nvPr>
          </p:nvSpPr>
          <p:spPr>
            <a:xfrm>
              <a:off x="5508497" y="2935079"/>
              <a:ext cx="62488" cy="5896"/>
            </a:xfrm>
            <a:custGeom>
              <a:avLst/>
              <a:gdLst>
                <a:gd name="connsiteX0" fmla="*/ 0 w 62488"/>
                <a:gd name="connsiteY0" fmla="*/ 335 h 5896"/>
                <a:gd name="connsiteX1" fmla="*/ 33433 w 62488"/>
                <a:gd name="connsiteY1" fmla="*/ 1383 h 5896"/>
                <a:gd name="connsiteX2" fmla="*/ 61627 w 62488"/>
                <a:gd name="connsiteY2" fmla="*/ 5764 h 5896"/>
                <a:gd name="connsiteX3" fmla="*/ 33528 w 62488"/>
                <a:gd name="connsiteY3" fmla="*/ 3859 h 5896"/>
                <a:gd name="connsiteX4" fmla="*/ 20479 w 62488"/>
                <a:gd name="connsiteY4" fmla="*/ 1287 h 5896"/>
                <a:gd name="connsiteX5" fmla="*/ 0 w 62488"/>
                <a:gd name="connsiteY5" fmla="*/ 335 h 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88" h="5896">
                  <a:moveTo>
                    <a:pt x="0" y="335"/>
                  </a:moveTo>
                  <a:cubicBezTo>
                    <a:pt x="0" y="335"/>
                    <a:pt x="21622" y="-903"/>
                    <a:pt x="33433" y="1383"/>
                  </a:cubicBezTo>
                  <a:cubicBezTo>
                    <a:pt x="45148" y="3669"/>
                    <a:pt x="55626" y="5383"/>
                    <a:pt x="61627" y="5764"/>
                  </a:cubicBezTo>
                  <a:cubicBezTo>
                    <a:pt x="67627" y="6145"/>
                    <a:pt x="40577" y="5764"/>
                    <a:pt x="33528" y="3859"/>
                  </a:cubicBezTo>
                  <a:cubicBezTo>
                    <a:pt x="26479" y="1954"/>
                    <a:pt x="30956" y="2716"/>
                    <a:pt x="20479" y="1287"/>
                  </a:cubicBezTo>
                  <a:cubicBezTo>
                    <a:pt x="10001" y="-141"/>
                    <a:pt x="0" y="335"/>
                    <a:pt x="0" y="335"/>
                  </a:cubicBezTo>
                  <a:close/>
                </a:path>
              </a:pathLst>
            </a:custGeom>
            <a:solidFill>
              <a:srgbClr val="C78F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91" name="任意多边形: 形状 188"/>
            <p:cNvSpPr/>
            <p:nvPr>
              <p:custDataLst>
                <p:tags r:id="rId106"/>
              </p:custDataLst>
            </p:nvPr>
          </p:nvSpPr>
          <p:spPr>
            <a:xfrm>
              <a:off x="5557733" y="2811697"/>
              <a:ext cx="35997" cy="85192"/>
            </a:xfrm>
            <a:custGeom>
              <a:avLst/>
              <a:gdLst>
                <a:gd name="connsiteX0" fmla="*/ 866 w 35997"/>
                <a:gd name="connsiteY0" fmla="*/ 1606 h 85192"/>
                <a:gd name="connsiteX1" fmla="*/ 28774 w 35997"/>
                <a:gd name="connsiteY1" fmla="*/ 51802 h 85192"/>
                <a:gd name="connsiteX2" fmla="*/ 35823 w 35997"/>
                <a:gd name="connsiteY2" fmla="*/ 85045 h 85192"/>
                <a:gd name="connsiteX3" fmla="*/ 30108 w 35997"/>
                <a:gd name="connsiteY3" fmla="*/ 45516 h 85192"/>
                <a:gd name="connsiteX4" fmla="*/ 11343 w 35997"/>
                <a:gd name="connsiteY4" fmla="*/ 9607 h 85192"/>
                <a:gd name="connsiteX5" fmla="*/ 866 w 35997"/>
                <a:gd name="connsiteY5" fmla="*/ 1606 h 8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97" h="85192">
                  <a:moveTo>
                    <a:pt x="866" y="1606"/>
                  </a:moveTo>
                  <a:cubicBezTo>
                    <a:pt x="4200" y="5511"/>
                    <a:pt x="23726" y="31990"/>
                    <a:pt x="28774" y="51802"/>
                  </a:cubicBezTo>
                  <a:cubicBezTo>
                    <a:pt x="33822" y="71614"/>
                    <a:pt x="34584" y="80758"/>
                    <a:pt x="35823" y="85045"/>
                  </a:cubicBezTo>
                  <a:cubicBezTo>
                    <a:pt x="36394" y="87235"/>
                    <a:pt x="35823" y="64661"/>
                    <a:pt x="30108" y="45516"/>
                  </a:cubicBezTo>
                  <a:cubicBezTo>
                    <a:pt x="24488" y="26275"/>
                    <a:pt x="17820" y="18179"/>
                    <a:pt x="11343" y="9607"/>
                  </a:cubicBezTo>
                  <a:cubicBezTo>
                    <a:pt x="4866" y="1129"/>
                    <a:pt x="-2563" y="-2300"/>
                    <a:pt x="866" y="1606"/>
                  </a:cubicBezTo>
                  <a:close/>
                </a:path>
              </a:pathLst>
            </a:custGeom>
            <a:solidFill>
              <a:srgbClr val="8E72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92" name="任意多边形: 形状 189"/>
            <p:cNvSpPr/>
            <p:nvPr>
              <p:custDataLst>
                <p:tags r:id="rId107"/>
              </p:custDataLst>
            </p:nvPr>
          </p:nvSpPr>
          <p:spPr>
            <a:xfrm>
              <a:off x="5538499" y="2840100"/>
              <a:ext cx="49056" cy="71025"/>
            </a:xfrm>
            <a:custGeom>
              <a:avLst/>
              <a:gdLst>
                <a:gd name="connsiteX0" fmla="*/ 2 w 49056"/>
                <a:gd name="connsiteY0" fmla="*/ 445 h 71025"/>
                <a:gd name="connsiteX1" fmla="*/ 29149 w 49056"/>
                <a:gd name="connsiteY1" fmla="*/ 36164 h 71025"/>
                <a:gd name="connsiteX2" fmla="*/ 49056 w 49056"/>
                <a:gd name="connsiteY2" fmla="*/ 71025 h 71025"/>
                <a:gd name="connsiteX3" fmla="*/ 22005 w 49056"/>
                <a:gd name="connsiteY3" fmla="*/ 33306 h 71025"/>
                <a:gd name="connsiteX4" fmla="*/ 2 w 49056"/>
                <a:gd name="connsiteY4" fmla="*/ 445 h 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56" h="71025">
                  <a:moveTo>
                    <a:pt x="2" y="445"/>
                  </a:moveTo>
                  <a:cubicBezTo>
                    <a:pt x="98" y="-3651"/>
                    <a:pt x="19910" y="21495"/>
                    <a:pt x="29149" y="36164"/>
                  </a:cubicBezTo>
                  <a:cubicBezTo>
                    <a:pt x="38388" y="50832"/>
                    <a:pt x="49056" y="71025"/>
                    <a:pt x="49056" y="71025"/>
                  </a:cubicBezTo>
                  <a:cubicBezTo>
                    <a:pt x="49056" y="71025"/>
                    <a:pt x="33245" y="49403"/>
                    <a:pt x="22005" y="33306"/>
                  </a:cubicBezTo>
                  <a:cubicBezTo>
                    <a:pt x="10861" y="17209"/>
                    <a:pt x="-188" y="4541"/>
                    <a:pt x="2" y="445"/>
                  </a:cubicBezTo>
                  <a:close/>
                </a:path>
              </a:pathLst>
            </a:custGeom>
            <a:solidFill>
              <a:srgbClr val="9D44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93" name="任意多边形: 形状 190"/>
            <p:cNvSpPr/>
            <p:nvPr>
              <p:custDataLst>
                <p:tags r:id="rId108"/>
              </p:custDataLst>
            </p:nvPr>
          </p:nvSpPr>
          <p:spPr>
            <a:xfrm>
              <a:off x="5519135" y="2872901"/>
              <a:ext cx="48978" cy="32952"/>
            </a:xfrm>
            <a:custGeom>
              <a:avLst/>
              <a:gdLst>
                <a:gd name="connsiteX0" fmla="*/ 46703 w 48978"/>
                <a:gd name="connsiteY0" fmla="*/ 30698 h 32952"/>
                <a:gd name="connsiteX1" fmla="*/ 7936 w 48978"/>
                <a:gd name="connsiteY1" fmla="*/ 4505 h 32952"/>
                <a:gd name="connsiteX2" fmla="*/ 6127 w 48978"/>
                <a:gd name="connsiteY2" fmla="*/ 7077 h 32952"/>
                <a:gd name="connsiteX3" fmla="*/ 43560 w 48978"/>
                <a:gd name="connsiteY3" fmla="*/ 31175 h 32952"/>
                <a:gd name="connsiteX4" fmla="*/ 46703 w 48978"/>
                <a:gd name="connsiteY4" fmla="*/ 30698 h 3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78" h="32952">
                  <a:moveTo>
                    <a:pt x="46703" y="30698"/>
                  </a:moveTo>
                  <a:cubicBezTo>
                    <a:pt x="41846" y="27174"/>
                    <a:pt x="17842" y="12887"/>
                    <a:pt x="7936" y="4505"/>
                  </a:cubicBezTo>
                  <a:cubicBezTo>
                    <a:pt x="-1969" y="-3877"/>
                    <a:pt x="-2636" y="885"/>
                    <a:pt x="6127" y="7077"/>
                  </a:cubicBezTo>
                  <a:cubicBezTo>
                    <a:pt x="14985" y="13268"/>
                    <a:pt x="39369" y="29460"/>
                    <a:pt x="43560" y="31175"/>
                  </a:cubicBezTo>
                  <a:cubicBezTo>
                    <a:pt x="47751" y="32889"/>
                    <a:pt x="51561" y="34318"/>
                    <a:pt x="46703" y="30698"/>
                  </a:cubicBezTo>
                  <a:close/>
                </a:path>
              </a:pathLst>
            </a:custGeom>
            <a:solidFill>
              <a:srgbClr val="A752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94" name="任意多边形: 形状 191"/>
            <p:cNvSpPr/>
            <p:nvPr>
              <p:custDataLst>
                <p:tags r:id="rId109"/>
              </p:custDataLst>
            </p:nvPr>
          </p:nvSpPr>
          <p:spPr>
            <a:xfrm>
              <a:off x="5631656" y="2887973"/>
              <a:ext cx="61726" cy="20973"/>
            </a:xfrm>
            <a:custGeom>
              <a:avLst/>
              <a:gdLst>
                <a:gd name="connsiteX0" fmla="*/ 95 w 61726"/>
                <a:gd name="connsiteY0" fmla="*/ 20961 h 20973"/>
                <a:gd name="connsiteX1" fmla="*/ 44577 w 61726"/>
                <a:gd name="connsiteY1" fmla="*/ 2673 h 20973"/>
                <a:gd name="connsiteX2" fmla="*/ 61722 w 61726"/>
                <a:gd name="connsiteY2" fmla="*/ 1911 h 20973"/>
                <a:gd name="connsiteX3" fmla="*/ 50577 w 61726"/>
                <a:gd name="connsiteY3" fmla="*/ 6578 h 20973"/>
                <a:gd name="connsiteX4" fmla="*/ 28479 w 61726"/>
                <a:gd name="connsiteY4" fmla="*/ 10484 h 20973"/>
                <a:gd name="connsiteX5" fmla="*/ 95 w 61726"/>
                <a:gd name="connsiteY5" fmla="*/ 20961 h 2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726" h="20973">
                  <a:moveTo>
                    <a:pt x="95" y="20961"/>
                  </a:moveTo>
                  <a:cubicBezTo>
                    <a:pt x="-2001" y="20675"/>
                    <a:pt x="31146" y="4483"/>
                    <a:pt x="44577" y="2673"/>
                  </a:cubicBezTo>
                  <a:cubicBezTo>
                    <a:pt x="57912" y="863"/>
                    <a:pt x="61531" y="-1899"/>
                    <a:pt x="61722" y="1911"/>
                  </a:cubicBezTo>
                  <a:cubicBezTo>
                    <a:pt x="61912" y="5626"/>
                    <a:pt x="56864" y="6293"/>
                    <a:pt x="50577" y="6578"/>
                  </a:cubicBezTo>
                  <a:cubicBezTo>
                    <a:pt x="44291" y="6864"/>
                    <a:pt x="35528" y="8483"/>
                    <a:pt x="28479" y="10484"/>
                  </a:cubicBezTo>
                  <a:cubicBezTo>
                    <a:pt x="21526" y="12484"/>
                    <a:pt x="2190" y="21342"/>
                    <a:pt x="95" y="20961"/>
                  </a:cubicBezTo>
                  <a:close/>
                </a:path>
              </a:pathLst>
            </a:custGeom>
            <a:solidFill>
              <a:srgbClr val="F7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95" name="任意多边形: 形状 192"/>
            <p:cNvSpPr/>
            <p:nvPr>
              <p:custDataLst>
                <p:tags r:id="rId110"/>
              </p:custDataLst>
            </p:nvPr>
          </p:nvSpPr>
          <p:spPr>
            <a:xfrm>
              <a:off x="5634323" y="2903318"/>
              <a:ext cx="54023" cy="7941"/>
            </a:xfrm>
            <a:custGeom>
              <a:avLst/>
              <a:gdLst>
                <a:gd name="connsiteX0" fmla="*/ 0 w 54023"/>
                <a:gd name="connsiteY0" fmla="*/ 7616 h 7941"/>
                <a:gd name="connsiteX1" fmla="*/ 19717 w 54023"/>
                <a:gd name="connsiteY1" fmla="*/ 6759 h 7941"/>
                <a:gd name="connsiteX2" fmla="*/ 44387 w 54023"/>
                <a:gd name="connsiteY2" fmla="*/ 4378 h 7941"/>
                <a:gd name="connsiteX3" fmla="*/ 52673 w 54023"/>
                <a:gd name="connsiteY3" fmla="*/ 2377 h 7941"/>
                <a:gd name="connsiteX4" fmla="*/ 38291 w 54023"/>
                <a:gd name="connsiteY4" fmla="*/ 949 h 7941"/>
                <a:gd name="connsiteX5" fmla="*/ 15431 w 54023"/>
                <a:gd name="connsiteY5" fmla="*/ 5711 h 7941"/>
                <a:gd name="connsiteX6" fmla="*/ 0 w 54023"/>
                <a:gd name="connsiteY6" fmla="*/ 7616 h 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23" h="7941">
                  <a:moveTo>
                    <a:pt x="0" y="7616"/>
                  </a:moveTo>
                  <a:cubicBezTo>
                    <a:pt x="0" y="7616"/>
                    <a:pt x="10954" y="8759"/>
                    <a:pt x="19717" y="6759"/>
                  </a:cubicBezTo>
                  <a:cubicBezTo>
                    <a:pt x="28384" y="4663"/>
                    <a:pt x="37529" y="2568"/>
                    <a:pt x="44387" y="4378"/>
                  </a:cubicBezTo>
                  <a:cubicBezTo>
                    <a:pt x="51149" y="6187"/>
                    <a:pt x="56674" y="5521"/>
                    <a:pt x="52673" y="2377"/>
                  </a:cubicBezTo>
                  <a:cubicBezTo>
                    <a:pt x="48768" y="-766"/>
                    <a:pt x="46672" y="-290"/>
                    <a:pt x="38291" y="949"/>
                  </a:cubicBezTo>
                  <a:cubicBezTo>
                    <a:pt x="30004" y="2187"/>
                    <a:pt x="20860" y="5521"/>
                    <a:pt x="15431" y="5711"/>
                  </a:cubicBezTo>
                  <a:cubicBezTo>
                    <a:pt x="10096" y="5902"/>
                    <a:pt x="0" y="7616"/>
                    <a:pt x="0" y="7616"/>
                  </a:cubicBezTo>
                  <a:close/>
                </a:path>
              </a:pathLst>
            </a:custGeom>
            <a:solidFill>
              <a:srgbClr val="F7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120000"/>
                </a:lnSpc>
              </a:pPr>
              <a:endParaRPr lang="zh-CN" altLang="en-US" sz="200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cs typeface="汉仪行者笔记简" panose="02010509060101010101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6" name="文本框 195"/>
          <p:cNvSpPr txBox="1"/>
          <p:nvPr>
            <p:custDataLst>
              <p:tags r:id="rId111"/>
            </p:custDataLst>
          </p:nvPr>
        </p:nvSpPr>
        <p:spPr>
          <a:xfrm>
            <a:off x="3766820" y="2454910"/>
            <a:ext cx="494030" cy="49149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  <a:sym typeface="Arial" panose="020B0604020202020204" pitchFamily="34" charset="0"/>
              </a:rPr>
              <a:t>贰</a:t>
            </a:r>
            <a:endParaRPr lang="zh-CN" altLang="en-US" sz="2400" b="1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  <a:sym typeface="Arial" panose="020B0604020202020204" pitchFamily="34" charset="0"/>
            </a:endParaRPr>
          </a:p>
        </p:txBody>
      </p:sp>
      <p:sp>
        <p:nvSpPr>
          <p:cNvPr id="197" name="文本框 196"/>
          <p:cNvSpPr txBox="1"/>
          <p:nvPr>
            <p:custDataLst>
              <p:tags r:id="rId112"/>
            </p:custDataLst>
          </p:nvPr>
        </p:nvSpPr>
        <p:spPr>
          <a:xfrm>
            <a:off x="3746500" y="2990850"/>
            <a:ext cx="2233295" cy="1609223"/>
          </a:xfrm>
          <a:prstGeom prst="rect">
            <a:avLst/>
          </a:prstGeom>
          <a:noFill/>
        </p:spPr>
        <p:txBody>
          <a:bodyPr vert="horz" wrap="square" rtlCol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dk1"/>
                </a:solidFill>
                <a:uFillTx/>
                <a:latin typeface="隶书" panose="02010509060101010101" charset="-122"/>
                <a:ea typeface="隶书" panose="02010509060101010101" charset="-122"/>
                <a:sym typeface="Arial" panose="020B0604020202020204" pitchFamily="34" charset="0"/>
              </a:rPr>
              <a:t>单击此处添加文本具体内容，简明扼要的阐述您的观点。根据需要可酌情增减文字，以便观者准确的理解您传达的思想。</a:t>
            </a:r>
            <a:endParaRPr lang="zh-CN" altLang="en-US" sz="1400" spc="150">
              <a:solidFill>
                <a:schemeClr val="dk1"/>
              </a:solidFill>
              <a:uFillTx/>
              <a:latin typeface="隶书" panose="02010509060101010101" charset="-122"/>
              <a:ea typeface="隶书" panose="02010509060101010101" charset="-122"/>
              <a:sym typeface="Arial" panose="020B0604020202020204" pitchFamily="34" charset="0"/>
            </a:endParaRPr>
          </a:p>
        </p:txBody>
      </p:sp>
    </p:spTree>
    <p:custDataLst>
      <p:tags r:id="rId11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1113476" y="5522073"/>
            <a:ext cx="1078523" cy="1335927"/>
          </a:xfrm>
          <a:custGeom>
            <a:avLst/>
            <a:gdLst>
              <a:gd name="connsiteX0" fmla="*/ 3120571 w 3120571"/>
              <a:gd name="connsiteY0" fmla="*/ 0 h 3865336"/>
              <a:gd name="connsiteX1" fmla="*/ 0 w 3120571"/>
              <a:gd name="connsiteY1" fmla="*/ 0 h 3865336"/>
              <a:gd name="connsiteX2" fmla="*/ 0 w 3120571"/>
              <a:gd name="connsiteY2" fmla="*/ 3865336 h 3865336"/>
              <a:gd name="connsiteX3" fmla="*/ 3120571 w 3120571"/>
              <a:gd name="connsiteY3" fmla="*/ 3865336 h 38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3865336">
                <a:moveTo>
                  <a:pt x="3120571" y="0"/>
                </a:moveTo>
                <a:lnTo>
                  <a:pt x="0" y="0"/>
                </a:lnTo>
                <a:lnTo>
                  <a:pt x="0" y="3865336"/>
                </a:lnTo>
                <a:lnTo>
                  <a:pt x="3120571" y="3865336"/>
                </a:lnTo>
                <a:close/>
              </a:path>
            </a:pathLst>
          </a:cu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62006" y="1066809"/>
            <a:ext cx="3352825" cy="208216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zh-CN" altLang="en-US" sz="4000" b="1" spc="240" dirty="0">
                <a:solidFill>
                  <a:schemeClr val="accent1"/>
                </a:solidFill>
                <a:uFillTx/>
                <a:latin typeface="隶书" panose="02010509060101010101" charset="-122"/>
                <a:ea typeface="隶书" panose="02010509060101010101" charset="-122"/>
                <a:sym typeface="+mn-ea"/>
              </a:rPr>
              <a:t>单击此处添加大标题内容</a:t>
            </a:r>
            <a:endParaRPr lang="zh-CN" altLang="en-US" sz="4000" b="1" spc="240" dirty="0">
              <a:solidFill>
                <a:schemeClr val="accent1"/>
              </a:solidFill>
              <a:uFillTx/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62006" y="3220094"/>
            <a:ext cx="3351555" cy="257114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algn="l" fontAlgn="auto">
              <a:lnSpc>
                <a:spcPct val="120000"/>
              </a:lnSpc>
            </a:pPr>
            <a:r>
              <a:rPr lang="en-US" altLang="zh-CN" spc="100" dirty="0">
                <a:solidFill>
                  <a:schemeClr val="lt1">
                    <a:lumMod val="50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</a:rPr>
              <a:t>单击此处添加副标题，文字是您思想的提炼，为了演示发布的良好效果，请言简意赅的阐述您的观点。您的内容已经简明扼要，字字珠玑，但信息却千丝万缕、错综复杂，需要用更多的文字来表述。</a:t>
            </a:r>
            <a:endParaRPr lang="en-US" altLang="zh-CN" spc="100" dirty="0">
              <a:solidFill>
                <a:schemeClr val="lt1">
                  <a:lumMod val="50000"/>
                </a:schemeClr>
              </a:solidFill>
              <a:uFillTx/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3" name="图片 2" descr="D:\meihua_service_cache\jpg/69ad3c039c597896dec3fb0aca9fb182.jpg69ad3c039c597896dec3fb0aca9fb18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4572000" y="1066809"/>
            <a:ext cx="6858050" cy="304801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00" h="4800">
                <a:moveTo>
                  <a:pt x="0" y="0"/>
                </a:moveTo>
                <a:lnTo>
                  <a:pt x="10800" y="0"/>
                </a:lnTo>
                <a:lnTo>
                  <a:pt x="10800" y="4800"/>
                </a:lnTo>
                <a:lnTo>
                  <a:pt x="0" y="4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4572000" y="4419635"/>
            <a:ext cx="6858051" cy="1371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隶书" panose="02010509060101010101" charset="-122"/>
                <a:ea typeface="隶书" panose="02010509060101010101" charset="-122"/>
                <a:cs typeface="微软雅黑" panose="020B0503020204020204" charset="-122"/>
              </a:rPr>
              <a:t>单击此处添加正文，文字是您思想的提炼，为了演示发布的良好效果，请言简意赅的阐述您的观点。您的内容已经简明扼要，字字珠玑，但信息却千丝万缕、错综复杂。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隶书" panose="02010509060101010101" charset="-122"/>
              <a:ea typeface="隶书" panose="02010509060101010101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Object 104"/>
          <p:cNvSpPr txBox="1"/>
          <p:nvPr>
            <p:custDataLst>
              <p:tags r:id="rId1"/>
            </p:custDataLst>
          </p:nvPr>
        </p:nvSpPr>
        <p:spPr>
          <a:xfrm>
            <a:off x="2196537" y="3903260"/>
            <a:ext cx="7798926" cy="426669"/>
          </a:xfrm>
          <a:prstGeom prst="rect">
            <a:avLst/>
          </a:prstGeom>
        </p:spPr>
        <p:txBody>
          <a:bodyPr vert="horz" wrap="square" tIns="0" rtlCol="0" anchor="t" anchorCtr="0">
            <a:normAutofit lnSpcReduction="10000"/>
          </a:bodyPr>
          <a:p>
            <a:pPr algn="ctr">
              <a:lnSpc>
                <a:spcPct val="120000"/>
              </a:lnSpc>
            </a:pPr>
            <a:r>
              <a:rPr lang="zh-CN" sz="2000" b="0" i="0" spc="1000" dirty="0">
                <a:solidFill>
                  <a:schemeClr val="dk1"/>
                </a:solidFill>
                <a:uFillTx/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单/击/此/处/添/加/副/标/题</a:t>
            </a:r>
            <a:endParaRPr lang="zh-CN" sz="2000" b="0" i="0" spc="1000" dirty="0">
              <a:solidFill>
                <a:schemeClr val="dk1"/>
              </a:solidFill>
              <a:uFillTx/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9" name="Object 105"/>
          <p:cNvSpPr txBox="1"/>
          <p:nvPr>
            <p:custDataLst>
              <p:tags r:id="rId2"/>
            </p:custDataLst>
          </p:nvPr>
        </p:nvSpPr>
        <p:spPr>
          <a:xfrm>
            <a:off x="4892036" y="4687726"/>
            <a:ext cx="2407930" cy="361248"/>
          </a:xfrm>
          <a:prstGeom prst="rect">
            <a:avLst/>
          </a:prstGeom>
        </p:spPr>
        <p:txBody>
          <a:bodyPr vert="horz" wrap="square" tIns="0" bIns="0" rtlCol="0" anchor="ctr" anchorCtr="0">
            <a:normAutofit/>
          </a:bodyPr>
          <a:p>
            <a:pPr algn="ctr">
              <a:lnSpc>
                <a:spcPct val="87000"/>
              </a:lnSpc>
            </a:pPr>
            <a:r>
              <a:rPr lang="zh-CN" sz="2000" b="0" i="0" spc="184" dirty="0">
                <a:solidFill>
                  <a:schemeClr val="dk1"/>
                </a:solidFill>
                <a:latin typeface="隶书" panose="02010509060101010101" charset="-122"/>
                <a:ea typeface="隶书" panose="02010509060101010101" charset="-122"/>
              </a:rPr>
              <a:t>汇报人姓名</a:t>
            </a:r>
            <a:endParaRPr lang="zh-CN" sz="2000" b="0" i="0" spc="184" dirty="0">
              <a:solidFill>
                <a:schemeClr val="dk1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noFill/>
        </p:spPr>
        <p:txBody>
          <a:bodyPr>
            <a:normAutofit fontScale="90000"/>
          </a:bodyPr>
          <a:p>
            <a:pPr>
              <a:lnSpc>
                <a:spcPct val="130000"/>
              </a:lnSpc>
            </a:pPr>
            <a:r>
              <a:rPr lang="zh-CN" altLang="en-US" sz="9780" dirty="0">
                <a:solidFill>
                  <a:schemeClr val="accent1"/>
                </a:solidFill>
                <a:uFillTx/>
              </a:rPr>
              <a:t>感谢观看</a:t>
            </a:r>
            <a:endParaRPr lang="zh-CN" altLang="en-US" sz="9780" dirty="0">
              <a:solidFill>
                <a:schemeClr val="accent1"/>
              </a:solidFill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  <p:custDataLst>
              <p:tags r:id="rId4"/>
            </p:custDataLst>
          </p:nvPr>
        </p:nvSpPr>
        <p:spPr/>
        <p:txBody>
          <a:bodyPr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3200">
                <a:solidFill>
                  <a:schemeClr val="accent1"/>
                </a:solidFill>
              </a:rPr>
              <a:t>Thanks</a:t>
            </a:r>
            <a:endParaRPr lang="zh-CN" altLang="en-US" sz="3200">
              <a:solidFill>
                <a:schemeClr val="accent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105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105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TEMPLATE_THUMBS_INDEX" val="1、4、9、10、12、13、14、15、17"/>
  <p:tag name="KSO_WM_TEMPLATE_SUBCATEGORY" val="17"/>
  <p:tag name="KSO_WM_TAG_VERSION" val="1.0"/>
  <p:tag name="KSO_WM_BEAUTIFY_FLAG" val="#wm#"/>
  <p:tag name="KSO_WM_TEMPLATE_CATEGORY" val="custom"/>
  <p:tag name="KSO_WM_TEMPLATE_INDEX" val="2019910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2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105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105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TEMPLATE_THUMBS_INDEX" val="1、4、9、10、12、13、14、15、17"/>
  <p:tag name="KSO_WM_TEMPLATE_SUBCATEGORY" val="17"/>
  <p:tag name="KSO_WM_TAG_VERSION" val="1.0"/>
  <p:tag name="KSO_WM_BEAUTIFY_FLAG" val="#wm#"/>
  <p:tag name="KSO_WM_TEMPLATE_CATEGORY" val="custom"/>
  <p:tag name="KSO_WM_TEMPLATE_INDEX" val="2019910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5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105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105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TEMPLATE_THUMBS_INDEX" val="1、4、9、10、12、13、14、15、17"/>
  <p:tag name="KSO_WM_TEMPLATE_SUBCATEGORY" val="17"/>
  <p:tag name="KSO_WM_TAG_VERSION" val="1.0"/>
  <p:tag name="KSO_WM_BEAUTIFY_FLAG" val="#wm#"/>
  <p:tag name="KSO_WM_TEMPLATE_CATEGORY" val="custom"/>
  <p:tag name="KSO_WM_TEMPLATE_INDEX" val="2019910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37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105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105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TEMPLATE_THUMBS_INDEX" val="1、4、9、10、12、13、14、15、17"/>
  <p:tag name="KSO_WM_TEMPLATE_SUBCATEGORY" val="17"/>
  <p:tag name="KSO_WM_TAG_VERSION" val="1.0"/>
  <p:tag name="KSO_WM_BEAUTIFY_FLAG" val="#wm#"/>
  <p:tag name="KSO_WM_TEMPLATE_CATEGORY" val="custom"/>
  <p:tag name="KSO_WM_TEMPLATE_INDEX" val="2019910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50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105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9105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TEMPLATE_THUMBS_INDEX" val="1、4、9、10、12、13、14、15、17"/>
  <p:tag name="KSO_WM_TEMPLATE_SUBCATEGORY" val="17"/>
  <p:tag name="KSO_WM_TAG_VERSION" val="1.0"/>
  <p:tag name="KSO_WM_BEAUTIFY_FLAG" val="#wm#"/>
  <p:tag name="KSO_WM_TEMPLATE_CATEGORY" val="custom"/>
  <p:tag name="KSO_WM_TEMPLATE_INDEX" val="2019910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63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9105_1*b*1"/>
  <p:tag name="KSO_WM_TEMPLATE_CATEGORY" val="custom"/>
  <p:tag name="KSO_WM_TEMPLATE_INDEX" val="20199105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5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105_1*a*1"/>
  <p:tag name="KSO_WM_TEMPLATE_CATEGORY" val="custom"/>
  <p:tag name="KSO_WM_TEMPLATE_INDEX" val="20199105"/>
  <p:tag name="KSO_WM_UNIT_LAYERLEVEL" val="1"/>
  <p:tag name="KSO_WM_TAG_VERSION" val="1.0"/>
  <p:tag name="KSO_WM_BEAUTIFY_FLAG" val="#wm#"/>
  <p:tag name="KSO_WM_UNIT_ISCONTENTSTITLE" val="0"/>
  <p:tag name="KSO_WM_UNIT_PRESET_TEXT" val="不忘初心，牢记使命"/>
  <p:tag name="KSO_WM_UNIT_NOCLEAR" val="0"/>
  <p:tag name="KSO_WM_UNIT_VALUE" val="10"/>
  <p:tag name="KSO_WM_UNIT_TYPE" val="a"/>
  <p:tag name="KSO_WM_UNIT_INDEX" val="1"/>
  <p:tag name="KSO_WM_UNIT_ISNUMDGMTITLE" val="0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105_1*b*2"/>
  <p:tag name="KSO_WM_TEMPLATE_CATEGORY" val="custom"/>
  <p:tag name="KSO_WM_TEMPLATE_INDEX" val="20199105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634.xml><?xml version="1.0" encoding="utf-8"?>
<p:tagLst xmlns:p="http://schemas.openxmlformats.org/presentationml/2006/main">
  <p:tag name="KSO_WM_TEMPLATE_THUMBS_INDEX" val="1、4、9、10、12、13、14、15、17"/>
  <p:tag name="KSO_WM_SLIDE_ID" val="custom20199105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9105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635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20550_4*b*1"/>
  <p:tag name="KSO_WM_TEMPLATE_CATEGORY" val="custom"/>
  <p:tag name="KSO_WM_TEMPLATE_INDEX" val="20220550"/>
  <p:tag name="KSO_WM_UNIT_LAYERLEVEL" val="1"/>
  <p:tag name="KSO_WM_TAG_VERSION" val="1.0"/>
  <p:tag name="KSO_WM_BEAUTIFY_FLAG" val="#wm#"/>
  <p:tag name="KSO_WM_UNIT_BLOCK" val="0"/>
  <p:tag name="KSO_WM_UNIT_DEC_AREA_ID" val="2f113143009a40109b8bb7a64882c14c"/>
  <p:tag name="KSO_WM_UNIT_DEFAULT_FONT" val="28;36;2"/>
  <p:tag name="KSO_WM_CHIP_GROUPID" val="612df73ceaa89fd2fb383608"/>
  <p:tag name="KSO_WM_CHIP_XID" val="612f80d1c37455bdf62a9690"/>
  <p:tag name="KSO_WM_CHIP_FILLAREA_FILL_RULE" val="{&quot;fill_align&quot;:&quot;cm&quot;,&quot;fill_mode&quot;:&quot;fix&quot;,&quot;sacle_strategy&quot;:&quot;stretch&quot;}"/>
  <p:tag name="KSO_WM_ASSEMBLE_CHIP_INDEX" val="75180969b5da40d5b0f07b05c4088df7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99105_4*i*1"/>
  <p:tag name="KSO_WM_TEMPLATE_CATEGORY" val="custom"/>
  <p:tag name="KSO_WM_TEMPLATE_INDEX" val="20199105"/>
  <p:tag name="KSO_WM_UNIT_LAYERLEVEL" val="1"/>
  <p:tag name="KSO_WM_TAG_VERSION" val="1.0"/>
  <p:tag name="KSO_WM_BEAUTIFY_FLAG" val="#wm#"/>
  <p:tag name="KSO_WM_UNIT_TYPE" val="i"/>
  <p:tag name="KSO_WM_UNIT_INDEX" val="1"/>
  <p:tag name="KSO_WM_UNIT_FILL_FORE_SCHEMECOLOR_INDEX" val="5"/>
  <p:tag name="KSO_WM_UNIT_FILL_TYPE" val="1"/>
  <p:tag name="KSO_WM_UNIT_LINE_FORE_SCHEMECOLOR_INDEX" val="10"/>
  <p:tag name="KSO_WM_UNIT_LINE_FILL_TYPE" val="2"/>
  <p:tag name="KSO_WM_UNIT_TEXT_FILL_FORE_SCHEMECOLOR_INDEX" val="10"/>
  <p:tag name="KSO_WM_UNIT_TEXT_FILL_TYPE" val="1"/>
  <p:tag name="KSO_WM_UNIT_USESOURCEFORMAT_APPLY" val="1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4_1"/>
  <p:tag name="KSO_WM_UNIT_ID" val="custom20199105_4*l_h_i*1_4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COLOR_SCHEME_SHAPE_ID" val="22"/>
  <p:tag name="KSO_WM_UNIT_COLOR_SCHEME_PARENT_PAGE" val="0_1"/>
  <p:tag name="KSO_WM_UNIT_ABSOLUTE_COLOR" val="1"/>
  <p:tag name="KSO_WM_UNIT_DIAGRAM_ISNUMVISUAL" val="0"/>
  <p:tag name="KSO_WM_UNIT_DIAGRAM_ISREFERUNIT" val="0"/>
  <p:tag name="KSO_WM_UNIT_FILL_FORE_SCHEMECOLOR_INDEX" val="9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2_1"/>
  <p:tag name="KSO_WM_UNIT_ID" val="custom20199105_4*l_h_i*1_2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COLOR_SCHEME_SHAPE_ID" val="17"/>
  <p:tag name="KSO_WM_UNIT_COLOR_SCHEME_PARENT_PAGE" val="0_1"/>
  <p:tag name="KSO_WM_UNIT_ABSOLUTE_COLOR" val="1"/>
  <p:tag name="KSO_WM_UNIT_DIAGRAM_ISNUMVISUAL" val="0"/>
  <p:tag name="KSO_WM_UNIT_DIAGRAM_ISREFERUNIT" val="0"/>
  <p:tag name="KSO_WM_UNIT_FILL_FORE_SCHEMECOLOR_INDEX" val="9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3_1"/>
  <p:tag name="KSO_WM_UNIT_ID" val="custom20199105_4*l_h_i*1_3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COLOR_SCHEME_SHAPE_ID" val="40"/>
  <p:tag name="KSO_WM_UNIT_COLOR_SCHEME_PARENT_PAGE" val="0_2"/>
  <p:tag name="KSO_WM_UNIT_ABSOLUTE_COLOR" val="1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1_1"/>
  <p:tag name="KSO_WM_UNIT_ID" val="custom20199105_4*l_h_i*1_1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COLOR_SCHEME_SHAPE_ID" val="16"/>
  <p:tag name="KSO_WM_UNIT_COLOR_SCHEME_PARENT_PAGE" val="0_1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641.xml><?xml version="1.0" encoding="utf-8"?>
<p:tagLst xmlns:p="http://schemas.openxmlformats.org/presentationml/2006/main">
  <p:tag name="KSO_WM_UNIT_ISCONTENTSTITLE" val="1"/>
  <p:tag name="KSO_WM_UNIT_VALUE" val="12"/>
  <p:tag name="KSO_WM_UNIT_HIGHLIGHT" val="0"/>
  <p:tag name="KSO_WM_UNIT_COMPATIBLE" val="0"/>
  <p:tag name="KSO_WM_DIAGRAM_GROUP_CODE" val="l1-1"/>
  <p:tag name="KSO_WM_UNIT_TYPE" val="a"/>
  <p:tag name="KSO_WM_UNIT_INDEX" val="1"/>
  <p:tag name="KSO_WM_UNIT_ID" val="custom20199105_4*a*1"/>
  <p:tag name="KSO_WM_TEMPLATE_CATEGORY" val="custom"/>
  <p:tag name="KSO_WM_TEMPLATE_INDEX" val="20199105"/>
  <p:tag name="KSO_WM_UNIT_LAYERLEVEL" val="1"/>
  <p:tag name="KSO_WM_TAG_VERSION" val="1.0"/>
  <p:tag name="KSO_WM_BEAUTIFY_FLAG" val="#wm#"/>
  <p:tag name="KSO_WM_UNIT_PRESET_TEXT" val="目录"/>
  <p:tag name="KSO_WM_UNIT_COLOR_SCHEME_SHAPE_ID" val="2"/>
  <p:tag name="KSO_WM_UNIT_COLOR_SCHEME_PARENT_PAGE" val="0_1"/>
  <p:tag name="KSO_WM_UNIT_NOCLEAR" val="0"/>
  <p:tag name="KSO_WM_UNIT_DIAGRAM_ISNUMVISUAL" val="0"/>
  <p:tag name="KSO_WM_UNIT_DIAGRAM_ISREFERUNIT" val="0"/>
  <p:tag name="KSO_WM_UNIT_ISNUMDGMTITLE" val="0"/>
  <p:tag name="KSO_WM_UNIT_USESOURCEFORMAT_APPLY" val="1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99105_4*l_h_f*1_1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13"/>
  <p:tag name="KSO_WM_UNIT_TYPE" val="l_h_f"/>
  <p:tag name="KSO_WM_UNIT_INDEX" val="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99105_4*l_h_f*1_2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13"/>
  <p:tag name="KSO_WM_UNIT_TYPE" val="l_h_f"/>
  <p:tag name="KSO_WM_UNIT_INDEX" val="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99105_4*l_h_f*1_3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13"/>
  <p:tag name="KSO_WM_UNIT_TYPE" val="l_h_f"/>
  <p:tag name="KSO_WM_UNIT_INDEX" val="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199105_4*l_h_f*1_4_1"/>
  <p:tag name="KSO_WM_TEMPLATE_CATEGORY" val="custom"/>
  <p:tag name="KSO_WM_TEMPLATE_INDEX" val="20199105"/>
  <p:tag name="KSO_WM_UNIT_LAYERLEVEL" val="1_1_1"/>
  <p:tag name="KSO_WM_TAG_VERSION" val="1.0"/>
  <p:tag name="KSO_WM_BEAUTIFY_FLAG" val="#wm#"/>
  <p:tag name="KSO_WM_UNIT_PRESET_TEXT" val="单击此处添加文本具体内容"/>
  <p:tag name="KSO_WM_UNIT_NOCLEAR" val="0"/>
  <p:tag name="KSO_WM_UNIT_VALUE" val="13"/>
  <p:tag name="KSO_WM_UNIT_TYPE" val="l_h_f"/>
  <p:tag name="KSO_WM_UNIT_INDEX" val="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46.xml><?xml version="1.0" encoding="utf-8"?>
<p:tagLst xmlns:p="http://schemas.openxmlformats.org/presentationml/2006/main">
  <p:tag name="KSO_WM_SLIDE_ID" val="custom20199105_4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9105"/>
  <p:tag name="KSO_WM_SLIDE_LAYOUT" val="a_l"/>
  <p:tag name="KSO_WM_SLIDE_LAYOUT_CNT" val="1_1"/>
  <p:tag name="KSO_WM_SLIDE_COLORSCHEME_VERSION" val="3.2"/>
  <p:tag name="KSO_WM_TEMPLATE_SUBCATEGORY" val="17"/>
  <p:tag name="KSO_WM_TEMPLATE_MASTER_TYPE" val="1"/>
  <p:tag name="KSO_WM_TEMPLATE_COLOR_TYPE" val="1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105_9*a*1"/>
  <p:tag name="KSO_WM_TEMPLATE_CATEGORY" val="custom"/>
  <p:tag name="KSO_WM_TEMPLATE_INDEX" val="20199105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  <p:tag name="KSO_WM_UNIT_ISNUMDGMTITLE" val="0"/>
</p:tagLst>
</file>

<file path=ppt/tags/tag64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9105_9*b*1"/>
  <p:tag name="KSO_WM_TEMPLATE_CATEGORY" val="custom"/>
  <p:tag name="KSO_WM_TEMPLATE_INDEX" val="20199105"/>
  <p:tag name="KSO_WM_UNIT_LAYERLEVEL" val="1"/>
  <p:tag name="KSO_WM_TAG_VERSION" val="1.0"/>
  <p:tag name="KSO_WM_BEAUTIFY_FLAG" val="#wm#"/>
  <p:tag name="KSO_WM_UNIT_PRESET_TEXT" val="单击此处添加文本具体内容"/>
  <p:tag name="KSO_WM_UNIT_NOCLEAR" val="0"/>
  <p:tag name="KSO_WM_UNIT_VALUE" val="110"/>
  <p:tag name="KSO_WM_UNIT_TYPE" val="b"/>
  <p:tag name="KSO_WM_UNIT_INDEX" val="1"/>
  <p:tag name="KSO_WM_UNIT_ISCONTENTSTITLE" val="0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649.xml><?xml version="1.0" encoding="utf-8"?>
<p:tagLst xmlns:p="http://schemas.openxmlformats.org/presentationml/2006/main">
  <p:tag name="KSO_WM_UNIT_PRESET_TEXT" val="01."/>
  <p:tag name="KSO_WM_UNIT_NOCLEAR" val="0"/>
  <p:tag name="KSO_WM_UNIT_VALUE" val="8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99105_9*e*1"/>
  <p:tag name="KSO_WM_TEMPLATE_CATEGORY" val="custom"/>
  <p:tag name="KSO_WM_TEMPLATE_INDEX" val="2019910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SLIDE_ID" val="custom20199105_9"/>
  <p:tag name="KSO_WM_TEMPLATE_SUBCATEGORY" val="17"/>
  <p:tag name="KSO_WM_SLIDE_TYPE" val="sectionTitle"/>
  <p:tag name="KSO_WM_SLIDE_SUBTYPE" val="pureTxt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199105"/>
  <p:tag name="KSO_WM_SLIDE_LAYOUT" val="a_b_e"/>
  <p:tag name="KSO_WM_SLIDE_LAYOUT_CNT" val="1_1_1"/>
  <p:tag name="KSO_WM_TEMPLATE_MASTER_TYPE" val="1"/>
  <p:tag name="KSO_WM_TEMPLATE_COLOR_TYPE" val="1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1498b70-c804-4feb-92de-eccafa4798e8}"/>
</p:tagLst>
</file>

<file path=ppt/tags/tag65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550_8*a*1"/>
  <p:tag name="KSO_WM_TEMPLATE_CATEGORY" val="custom"/>
  <p:tag name="KSO_WM_TEMPLATE_INDEX" val="20220550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dc7ef5f6c96b48b1992d21a8841516f9"/>
  <p:tag name="KSO_WM_CHIP_GROUPID" val="5f0681562c9c209bb8bb14eb"/>
  <p:tag name="KSO_WM_CHIP_XID" val="5f0681562c9c209bb8bb14ec"/>
  <p:tag name="KSO_WM_CHIP_FILLAREA_FILL_RULE" val="{&quot;fill_align&quot;:&quot;cm&quot;,&quot;fill_mode&quot;:&quot;full&quot;,&quot;sacle_strategy&quot;:&quot;smart&quot;}"/>
  <p:tag name="KSO_WM_ASSEMBLE_CHIP_INDEX" val="5f7140b88a994f648c9b51bbf0d5dd21"/>
  <p:tag name="KSO_WM_UNIT_TEXT_FILL_FORE_SCHEMECOLOR_INDEX_BRIGHTNESS" val="0"/>
  <p:tag name="KSO_WM_UNIT_TEXT_FILL_FORE_SCHEMECOLOR_INDEX" val="13"/>
  <p:tag name="KSO_WM_UNIT_TEXT_FILL_TYPE" val="1"/>
</p:tagLst>
</file>

<file path=ppt/tags/tag6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550_8*b*1"/>
  <p:tag name="KSO_WM_TEMPLATE_CATEGORY" val="custom"/>
  <p:tag name="KSO_WM_TEMPLATE_INDEX" val="20220550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2a8d3c4cac76433db40dda8f313fb4a6"/>
  <p:tag name="KSO_WM_CHIP_GROUPID" val="5f0681562c9c209bb8bb14eb"/>
  <p:tag name="KSO_WM_CHIP_XID" val="5f0681562c9c209bb8bb14ec"/>
  <p:tag name="KSO_WM_CHIP_FILLAREA_FILL_RULE" val="{&quot;fill_align&quot;:&quot;cm&quot;,&quot;fill_mode&quot;:&quot;full&quot;,&quot;sacle_strategy&quot;:&quot;smart&quot;}"/>
  <p:tag name="KSO_WM_ASSEMBLE_CHIP_INDEX" val="5f7140b88a994f648c9b51bbf0d5dd21"/>
  <p:tag name="KSO_WM_UNIT_TEXT_FILL_FORE_SCHEMECOLOR_INDEX_BRIGHTNESS" val="-0.25"/>
  <p:tag name="KSO_WM_UNIT_TEXT_FILL_FORE_SCHEMECOLOR_INDEX" val="14"/>
  <p:tag name="KSO_WM_UNIT_TEXT_FILL_TYPE" val="1"/>
</p:tagLst>
</file>

<file path=ppt/tags/tag65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0550_8*f*2"/>
  <p:tag name="KSO_WM_TEMPLATE_CATEGORY" val="custom"/>
  <p:tag name="KSO_WM_TEMPLATE_INDEX" val="2022055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00"/>
  <p:tag name="KSO_WM_UNIT_SHOW_EDIT_AREA_INDICATION" val="1"/>
  <p:tag name="KSO_WM_CHIP_GROUPID" val="5e6b05596848fb12bee65ac8"/>
  <p:tag name="KSO_WM_CHIP_XID" val="5e6b05596848fb12bee65aca"/>
  <p:tag name="KSO_WM_UNIT_DEC_AREA_ID" val="40cba025d56546e6a0d29dd0c05a71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e0fe694bb744e9fad187d8e0bc518f2"/>
  <p:tag name="KSO_WM_UNIT_TEXT_FILL_FORE_SCHEMECOLOR_INDEX_BRIGHTNESS" val="0.25"/>
  <p:tag name="KSO_WM_UNIT_TEXT_FILL_FORE_SCHEMECOLOR_INDEX" val="13"/>
  <p:tag name="KSO_WM_UNIT_TEXT_FILL_TYPE" val="1"/>
</p:tagLst>
</file>

<file path=ppt/tags/tag65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0550_8*f*1"/>
  <p:tag name="KSO_WM_TEMPLATE_CATEGORY" val="custom"/>
  <p:tag name="KSO_WM_TEMPLATE_INDEX" val="2022055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00"/>
  <p:tag name="KSO_WM_UNIT_SHOW_EDIT_AREA_INDICATION" val="1"/>
  <p:tag name="KSO_WM_CHIP_GROUPID" val="5e6b05596848fb12bee65ac8"/>
  <p:tag name="KSO_WM_CHIP_XID" val="5e6b05596848fb12bee65aca"/>
  <p:tag name="KSO_WM_UNIT_DEC_AREA_ID" val="d2af4c9867884c9eaf32c7150b33b1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51a7fa216bbe4fb7a6adab3114761e35"/>
  <p:tag name="KSO_WM_UNIT_TEXT_FILL_FORE_SCHEMECOLOR_INDEX_BRIGHTNESS" val="0.25"/>
  <p:tag name="KSO_WM_UNIT_TEXT_FILL_FORE_SCHEMECOLOR_INDEX" val="13"/>
  <p:tag name="KSO_WM_UNIT_TEXT_FILL_TYPE" val="1"/>
</p:tagLst>
</file>

<file path=ppt/tags/tag656.xml><?xml version="1.0" encoding="utf-8"?>
<p:tagLst xmlns:p="http://schemas.openxmlformats.org/presentationml/2006/main">
  <p:tag name="KSO_WM_UNIT_VALUE" val="1184*1607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custom20220550_8*d*1"/>
  <p:tag name="KSO_WM_TEMPLATE_CATEGORY" val="custom"/>
  <p:tag name="KSO_WM_TEMPLATE_INDEX" val="2022055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a6e8cd1111c4d0a8e33a599e21df4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05ac1c68bc94250b20f0e444205e0c9"/>
  <p:tag name="KSO_WM_UNIT_PLACING_PICTURE" val="f05ac1c68bc94250b20f0e444205e0c9"/>
  <p:tag name="KSO_WM_UNIT_PLACING_PICTURE_USER_VIEWPORT" val="{&quot;height&quot;:6720.03937007874,&quot;width&quot;:9120.058267716535}"/>
</p:tagLst>
</file>

<file path=ppt/tags/tag657.xml><?xml version="1.0" encoding="utf-8"?>
<p:tagLst xmlns:p="http://schemas.openxmlformats.org/presentationml/2006/main">
  <p:tag name="KSO_WM_BEAUTIFY_FLAG" val="#wm#"/>
  <p:tag name="KSO_WM_TEMPLATE_CATEGORY" val="custom"/>
  <p:tag name="KSO_WM_TEMPLATE_INDEX" val="2022055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9:12&quot;,&quot;maxSize&quot;:{&quot;size1&quot;:25.510710391291866},&quot;minSize&quot;:{&quot;size1&quot;:25.510710391291866},&quot;normalSize&quot;:{&quot;size1&quot;:25.510710391291866},&quot;subLayout&quot;:[{&quot;id&quot;:&quot;2021-04-01T15:09:12&quot;,&quot;margin&quot;:{&quot;bottom&quot;:0,&quot;left&quot;:1.2699999809265137,&quot;right&quot;:1.2699999809265137,&quot;top&quot;:1.2699999809265137},&quot;type&quot;:0},{&quot;direction&quot;:1,&quot;id&quot;:&quot;2021-04-01T15:09:12&quot;,&quot;maxSize&quot;:{&quot;size1&quot;:46.199610582987468},&quot;minSize&quot;:{&quot;size1&quot;:46.199610582987468},&quot;normalSize&quot;:{&quot;size1&quot;:46.199610582987468},&quot;subLayout&quot;:[{&quot;id&quot;:&quot;2021-04-01T15:09:12&quot;,&quot;maxSize&quot;:{&quot;size1&quot;:63.291100797344718},&quot;minSize&quot;:{&quot;size1&quot;:27.991100797344721},&quot;normalSize&quot;:{&quot;size1&quot;:45.591100797344723},&quot;subLayout&quot;:[{&quot;id&quot;:&quot;2021-04-01T15:09:12&quot;,&quot;margin&quot;:{&quot;bottom&quot;:0.026000002399086952,&quot;left&quot;:1.2699999809265137,&quot;right&quot;:0.026000002399086952,&quot;top&quot;:0.81999999284744263},&quot;type&quot;:0},{&quot;id&quot;:&quot;2021-04-01T15:09:12&quot;,&quot;margin&quot;:{&quot;bottom&quot;:1.6929999589920044,&quot;left&quot;:1.2699999809265137,&quot;right&quot;:0.026000002399086952,&quot;top&quot;:0.81999999284744263},&quot;type&quot;:0}],&quot;type&quot;:0},{&quot;id&quot;:&quot;2021-04-01T15:09:12&quot;,&quot;margin&quot;:{&quot;bottom&quot;:1.6929999589920044,&quot;left&quot;:0.81999999284744263,&quot;right&quot;:1.2699999809265137,&quot;top&quot;:0.81999999284744263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65eacff6436b4d3b8b4d4c63f9409216&quot;,&quot;fill_align&quot;:&quot;cm&quot;,&quot;chip_types&quot;:[&quot;header&quot;]},{&quot;text_align&quot;:&quot;lm&quot;,&quot;text_direction&quot;:&quot;horizontal&quot;,&quot;support_big_font&quot;:false,&quot;fill_id&quot;:&quot;72938fa216d248fea31fd652b7209f38&quot;,&quot;fill_align&quot;:&quot;lm&quot;,&quot;chip_types&quot;:[&quot;text&quot;]},{&quot;text_align&quot;:&quot;lm&quot;,&quot;text_direction&quot;:&quot;horizontal&quot;,&quot;support_big_font&quot;:false,&quot;fill_id&quot;:&quot;7325d35966864b1d8bdbe0dddd75ec9f&quot;,&quot;fill_align&quot;:&quot;lm&quot;,&quot;chip_types&quot;:[&quot;text&quot;]},{&quot;text_align&quot;:&quot;cm&quot;,&quot;text_direction&quot;:&quot;horizontal&quot;,&quot;support_big_font&quot;:false,&quot;fill_id&quot;:&quot;a8907a0895ae496c8f3d83edd07419b3&quot;,&quot;fill_align&quot;:&quot;cm&quot;,&quot;chip_types&quot;:[&quot;picture&quot;]}]]"/>
  <p:tag name="KSO_WM_SLIDE_ID" val="custom20220550_8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8"/>
  <p:tag name="KSO_WM_SLIDE_SIZE" val="888*444"/>
  <p:tag name="KSO_WM_SLIDE_POSITION" val="36*48"/>
  <p:tag name="KSO_WM_TAG_VERSION" val="1.0"/>
  <p:tag name="KSO_WM_SLIDE_LAYOUT" val="a_b_d_f"/>
  <p:tag name="KSO_WM_SLIDE_LAYOUT_CNT" val="1_1_1_2"/>
  <p:tag name="KSO_WM_CHIP_XID" val="5efc2f5d1e2627f60d7fd63b"/>
  <p:tag name="KSO_WM_CHIP_DECFILLPROP" val="[]"/>
  <p:tag name="KSO_WM_SLIDE_CAN_ADD_NAVIGATION" val="1"/>
  <p:tag name="KSO_WM_CHIP_GROUPID" val="5efc2f5d1e2627f60d7fd63a"/>
  <p:tag name="KSO_WM_SLIDE_BK_DARK_LIGHT" val="2"/>
  <p:tag name="KSO_WM_SLIDE_BACKGROUND_TYPE" val="general"/>
  <p:tag name="KSO_WM_SLIDE_SUPPORT_FEATURE_TYPE" val="0"/>
  <p:tag name="KSO_WM_TEMPLATE_ASSEMBLE_XID" val="60656e9a4054ed1e2fb7fc74"/>
  <p:tag name="KSO_WM_TEMPLATE_ASSEMBLE_GROUPID" val="60656e9a4054ed1e2fb7fc74"/>
  <p:tag name="KSO_WM_CHIP_COLORING" val="2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668.xml><?xml version="1.0" encoding="utf-8"?>
<p:tagLst xmlns:p="http://schemas.openxmlformats.org/presentationml/2006/main">
  <p:tag name="KSO_WM_UNIT_TEXT_PART_ID_V2" val="d-2-2"/>
  <p:tag name="KSO_WM_UNIT_PRESET_TEXT" val="单击此处添加小标题:&#13;点击此处添加正文，文字是您思想的提炼，为了最终呈现发布的良好效果。请言简意赅的阐。&#13;并根据需要酌情增减文字。即便信息错综复杂，需要用更多的文字来表述。&#13;请您尽可能提炼思想的精髓。恰如其分的表达观点，往往事半功倍。"/>
  <p:tag name="KSO_WM_UNIT_NOCLEAR" val="1"/>
  <p:tag name="KSO_WM_UNIT_VALUE" val="18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814_1*f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2"/>
  <p:tag name="KSO_WM_UNIT_COLOR_SCHEME_PARENT_PAGE" val="0_1"/>
</p:tagLst>
</file>

<file path=ppt/tags/tag669.xml><?xml version="1.0" encoding="utf-8"?>
<p:tagLst xmlns:p="http://schemas.openxmlformats.org/presentationml/2006/main">
  <p:tag name="KSO_WM_UNIT_TEXT_PART_ID_V2" val="d-3-2"/>
  <p:tag name="KSO_WM_UNIT_PRESET_TEXT" val="单击此处添加小标题:&#13;点击此处添加正文，文字是您思想的提炼，为了最终呈现发布的良好效果，请言简意赅的阐述观点，并根据需要酌情增减文字。&#13;您的正文已经字字珠玑，但信息却千丝万缕，需要用更多的文字来表述；但请您尽可能提炼思想的精髓，恰如其分的表达观点，往往事半功倍。&#13;为了能让您有更直观的字数感受，并进一步方便使用，我们为您标注了最适合的位置。您输入的文字到这里时，就是最佳视觉效果。"/>
  <p:tag name="KSO_WM_UNIT_NOCLEAR" val="1"/>
  <p:tag name="KSO_WM_UNIT_VALUE" val="27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194814_1*f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3"/>
  <p:tag name="KSO_WM_UNIT_COLOR_SCHEME_PARENT_PAGE" val="0_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3d18501b-3eb1-4572-9ffe-e070d51d7dc9}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20550_15*i*1"/>
  <p:tag name="KSO_WM_TEMPLATE_CATEGORY" val="custom"/>
  <p:tag name="KSO_WM_TEMPLATE_INDEX" val="20220550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20550_15*l_h_i*1_1_3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custom20220550_15*l_h_i*1_1_4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1"/>
  <p:tag name="KSO_WM_UNIT_ID" val="custom20220550_15*l_h_i*1_1_11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3"/>
  <p:tag name="KSO_WM_UNIT_ID" val="custom20220550_15*l_h_i*1_1_13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4"/>
  <p:tag name="KSO_WM_UNIT_ID" val="custom20220550_15*l_h_i*1_1_14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5"/>
  <p:tag name="KSO_WM_UNIT_ID" val="custom20220550_15*l_h_i*1_1_15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6"/>
  <p:tag name="KSO_WM_UNIT_ID" val="custom20220550_15*l_h_i*1_1_16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7"/>
  <p:tag name="KSO_WM_UNIT_ID" val="custom20220550_15*l_h_i*1_1_17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2"/>
  <p:tag name="KSO_WM_UNIT_ID" val="custom20220550_15*l_h_i*1_1_12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8"/>
  <p:tag name="KSO_WM_UNIT_ID" val="custom20220550_15*l_h_i*1_1_18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0"/>
  <p:tag name="KSO_WM_UNIT_ID" val="custom20220550_15*l_h_i*1_1_20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1"/>
  <p:tag name="KSO_WM_UNIT_ID" val="custom20220550_15*l_h_i*1_1_21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2"/>
  <p:tag name="KSO_WM_UNIT_ID" val="custom20220550_15*l_h_i*1_1_22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3"/>
  <p:tag name="KSO_WM_UNIT_ID" val="custom20220550_15*l_h_i*1_1_23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4"/>
  <p:tag name="KSO_WM_UNIT_ID" val="custom20220550_15*l_h_i*1_1_24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20550_15*l_h_i*1_1_1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9"/>
  <p:tag name="KSO_WM_UNIT_ID" val="custom20220550_15*l_h_i*1_1_19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20550_15*l_h_i*1_1_2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custom20220550_15*l_h_i*1_1_5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6"/>
  <p:tag name="KSO_WM_UNIT_ID" val="custom20220550_15*l_h_i*1_1_6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7"/>
  <p:tag name="KSO_WM_UNIT_ID" val="custom20220550_15*l_h_i*1_1_7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8"/>
  <p:tag name="KSO_WM_UNIT_ID" val="custom20220550_15*l_h_i*1_1_8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9"/>
  <p:tag name="KSO_WM_UNIT_ID" val="custom20220550_15*l_h_i*1_1_9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0"/>
  <p:tag name="KSO_WM_UNIT_ID" val="custom20220550_15*l_h_i*1_1_10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1"/>
  <p:tag name="KSO_WM_UNIT_USESOURCEFORMAT_APPLY" val="1"/>
</p:tagLst>
</file>

<file path=ppt/tags/tag699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20550_15*l_h_f*1_1_1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84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20550_15*i*2"/>
  <p:tag name="KSO_WM_TEMPLATE_CATEGORY" val="custom"/>
  <p:tag name="KSO_WM_TEMPLATE_INDEX" val="20220550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20550_15*l_h_i*1_4_3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custom20220550_15*l_h_i*1_4_4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1"/>
  <p:tag name="KSO_WM_UNIT_ID" val="custom20220550_15*l_h_i*1_4_11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3"/>
  <p:tag name="KSO_WM_UNIT_ID" val="custom20220550_15*l_h_i*1_4_13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4"/>
  <p:tag name="KSO_WM_UNIT_ID" val="custom20220550_15*l_h_i*1_4_14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5"/>
  <p:tag name="KSO_WM_UNIT_ID" val="custom20220550_15*l_h_i*1_4_15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6"/>
  <p:tag name="KSO_WM_UNIT_ID" val="custom20220550_15*l_h_i*1_4_16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7"/>
  <p:tag name="KSO_WM_UNIT_ID" val="custom20220550_15*l_h_i*1_4_17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2"/>
  <p:tag name="KSO_WM_UNIT_ID" val="custom20220550_15*l_h_i*1_4_12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8"/>
  <p:tag name="KSO_WM_UNIT_ID" val="custom20220550_15*l_h_i*1_4_18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0"/>
  <p:tag name="KSO_WM_UNIT_ID" val="custom20220550_15*l_h_i*1_4_20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1"/>
  <p:tag name="KSO_WM_UNIT_ID" val="custom20220550_15*l_h_i*1_4_21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2"/>
  <p:tag name="KSO_WM_UNIT_ID" val="custom20220550_15*l_h_i*1_4_22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3"/>
  <p:tag name="KSO_WM_UNIT_ID" val="custom20220550_15*l_h_i*1_4_23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4"/>
  <p:tag name="KSO_WM_UNIT_ID" val="custom20220550_15*l_h_i*1_4_24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20550_15*l_h_i*1_4_1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9"/>
  <p:tag name="KSO_WM_UNIT_ID" val="custom20220550_15*l_h_i*1_4_19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20550_15*l_h_i*1_4_2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custom20220550_15*l_h_i*1_4_5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6"/>
  <p:tag name="KSO_WM_UNIT_ID" val="custom20220550_15*l_h_i*1_4_6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7"/>
  <p:tag name="KSO_WM_UNIT_ID" val="custom20220550_15*l_h_i*1_4_7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8"/>
  <p:tag name="KSO_WM_UNIT_ID" val="custom20220550_15*l_h_i*1_4_8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9"/>
  <p:tag name="KSO_WM_UNIT_ID" val="custom20220550_15*l_h_i*1_4_9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0"/>
  <p:tag name="KSO_WM_UNIT_ID" val="custom20220550_15*l_h_i*1_4_10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1"/>
  <p:tag name="KSO_WM_UNIT_USESOURCEFORMAT_APPLY" val="1"/>
</p:tagLst>
</file>

<file path=ppt/tags/tag725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20550_15*l_h_f*1_4_1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84"/>
  <p:tag name="KSO_WM_UNIT_USESOURCEFORMAT_APPLY" val="1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20550_15*i*3"/>
  <p:tag name="KSO_WM_TEMPLATE_CATEGORY" val="custom"/>
  <p:tag name="KSO_WM_TEMPLATE_INDEX" val="20220550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20550_15*l_h_i*1_3_3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custom20220550_15*l_h_i*1_3_4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7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1"/>
  <p:tag name="KSO_WM_UNIT_ID" val="custom20220550_15*l_h_i*1_3_11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3"/>
  <p:tag name="KSO_WM_UNIT_ID" val="custom20220550_15*l_h_i*1_3_13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4"/>
  <p:tag name="KSO_WM_UNIT_ID" val="custom20220550_15*l_h_i*1_3_14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5"/>
  <p:tag name="KSO_WM_UNIT_ID" val="custom20220550_15*l_h_i*1_3_15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6"/>
  <p:tag name="KSO_WM_UNIT_ID" val="custom20220550_15*l_h_i*1_3_16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7"/>
  <p:tag name="KSO_WM_UNIT_ID" val="custom20220550_15*l_h_i*1_3_17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2"/>
  <p:tag name="KSO_WM_UNIT_ID" val="custom20220550_15*l_h_i*1_3_12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8"/>
  <p:tag name="KSO_WM_UNIT_ID" val="custom20220550_15*l_h_i*1_3_18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0"/>
  <p:tag name="KSO_WM_UNIT_ID" val="custom20220550_15*l_h_i*1_3_20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1"/>
  <p:tag name="KSO_WM_UNIT_ID" val="custom20220550_15*l_h_i*1_3_21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2"/>
  <p:tag name="KSO_WM_UNIT_ID" val="custom20220550_15*l_h_i*1_3_22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7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3"/>
  <p:tag name="KSO_WM_UNIT_ID" val="custom20220550_15*l_h_i*1_3_23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4"/>
  <p:tag name="KSO_WM_UNIT_ID" val="custom20220550_15*l_h_i*1_3_24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20550_15*l_h_i*1_3_1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9"/>
  <p:tag name="KSO_WM_UNIT_ID" val="custom20220550_15*l_h_i*1_3_19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20550_15*l_h_i*1_3_2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custom20220550_15*l_h_i*1_3_5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"/>
  <p:tag name="KSO_WM_UNIT_ID" val="custom20220550_15*l_h_i*1_3_6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7"/>
  <p:tag name="KSO_WM_UNIT_ID" val="custom20220550_15*l_h_i*1_3_7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8"/>
  <p:tag name="KSO_WM_UNIT_ID" val="custom20220550_15*l_h_i*1_3_8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9"/>
  <p:tag name="KSO_WM_UNIT_ID" val="custom20220550_15*l_h_i*1_3_9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0"/>
  <p:tag name="KSO_WM_UNIT_ID" val="custom20220550_15*l_h_i*1_3_10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1"/>
  <p:tag name="KSO_WM_UNIT_USESOURCEFORMAT_APPLY" val="1"/>
</p:tagLst>
</file>

<file path=ppt/tags/tag751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20550_15*l_h_f*1_3_1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84"/>
  <p:tag name="KSO_WM_UNIT_USESOURCEFORMAT_APPLY" val="1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20550_15*i*4"/>
  <p:tag name="KSO_WM_TEMPLATE_CATEGORY" val="custom"/>
  <p:tag name="KSO_WM_TEMPLATE_INDEX" val="20220550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"/>
  <p:tag name="KSO_WM_UNIT_TEXT_FILL_TYPE" val="1"/>
  <p:tag name="KSO_WM_UNIT_USESOURCEFORMAT_APPLY" val="1"/>
</p:tagLst>
</file>

<file path=ppt/tags/tag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20550_15*l_h_i*1_2_3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7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custom20220550_15*l_h_i*1_2_4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1"/>
  <p:tag name="KSO_WM_UNIT_ID" val="custom20220550_15*l_h_i*1_2_11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3"/>
  <p:tag name="KSO_WM_UNIT_ID" val="custom20220550_15*l_h_i*1_2_13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7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4"/>
  <p:tag name="KSO_WM_UNIT_ID" val="custom20220550_15*l_h_i*1_2_14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USESOURCEFORMAT_APPLY" val="1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5"/>
  <p:tag name="KSO_WM_UNIT_ID" val="custom20220550_15*l_h_i*1_2_15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6"/>
  <p:tag name="KSO_WM_UNIT_ID" val="custom20220550_15*l_h_i*1_2_16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7"/>
  <p:tag name="KSO_WM_UNIT_ID" val="custom20220550_15*l_h_i*1_2_17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2"/>
  <p:tag name="KSO_WM_UNIT_ID" val="custom20220550_15*l_h_i*1_2_12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8"/>
  <p:tag name="KSO_WM_UNIT_ID" val="custom20220550_15*l_h_i*1_2_18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0"/>
  <p:tag name="KSO_WM_UNIT_ID" val="custom20220550_15*l_h_i*1_2_20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1"/>
  <p:tag name="KSO_WM_UNIT_ID" val="custom20220550_15*l_h_i*1_2_21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2"/>
  <p:tag name="KSO_WM_UNIT_ID" val="custom20220550_15*l_h_i*1_2_22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3"/>
  <p:tag name="KSO_WM_UNIT_ID" val="custom20220550_15*l_h_i*1_2_23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4"/>
  <p:tag name="KSO_WM_UNIT_ID" val="custom20220550_15*l_h_i*1_2_24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20550_15*l_h_i*1_2_1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9"/>
  <p:tag name="KSO_WM_UNIT_ID" val="custom20220550_15*l_h_i*1_2_19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20550_15*l_h_i*1_2_2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custom20220550_15*l_h_i*1_2_5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6"/>
  <p:tag name="KSO_WM_UNIT_ID" val="custom20220550_15*l_h_i*1_2_6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7"/>
  <p:tag name="KSO_WM_UNIT_ID" val="custom20220550_15*l_h_i*1_2_7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8"/>
  <p:tag name="KSO_WM_UNIT_ID" val="custom20220550_15*l_h_i*1_2_8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9"/>
  <p:tag name="KSO_WM_UNIT_ID" val="custom20220550_15*l_h_i*1_2_9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0"/>
  <p:tag name="KSO_WM_UNIT_USESOURCEFORMAT_APPLY" val="1"/>
</p:tagLst>
</file>

<file path=ppt/tags/tag7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0"/>
  <p:tag name="KSO_WM_UNIT_ID" val="custom20220550_15*l_h_i*1_2_10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1"/>
  <p:tag name="KSO_WM_UNIT_USESOURCEFORMAT_APPLY" val="1"/>
</p:tagLst>
</file>

<file path=ppt/tags/tag777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20550_15*l_h_f*1_2_1"/>
  <p:tag name="KSO_WM_TEMPLATE_CATEGORY" val="custom"/>
  <p:tag name="KSO_WM_TEMPLATE_INDEX" val="2022055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VALUE" val="84"/>
  <p:tag name="KSO_WM_UNIT_USESOURCEFORMAT_APPLY" val="1"/>
</p:tagLst>
</file>

<file path=ppt/tags/tag778.xml><?xml version="1.0" encoding="utf-8"?>
<p:tagLst xmlns:p="http://schemas.openxmlformats.org/presentationml/2006/main">
  <p:tag name="KSO_WM_SLIDE_ID" val="custom20220550_15"/>
  <p:tag name="KSO_WM_TEMPLATE_SUBCATEGORY" val="22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15"/>
  <p:tag name="KSO_WM_SLIDE_SIZE" val="780.55*174.71"/>
  <p:tag name="KSO_WM_SLIDE_POSITION" val="94.85*187.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20550"/>
  <p:tag name="KSO_WM_SLIDE_LAYOUT" val="l"/>
  <p:tag name="KSO_WM_SLIDE_LAYOUT_CNT" val="1"/>
  <p:tag name="KSO_WM_SLIDE_BACKGROUND_TYPE" val="general"/>
  <p:tag name="KSO_WM_CHIP_COLORING" val="2"/>
  <p:tag name="KSO_WM_SLIDE_BK_DARK_LIGHT" val="2"/>
</p:tagLst>
</file>

<file path=ppt/tags/tag7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dfe6ee2b-2b0c-4cf2-a0db-1e57ab578255}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SHOW_EDIT_AREA_INDICATION" val="1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550_9*a*1"/>
  <p:tag name="KSO_WM_TEMPLATE_CATEGORY" val="custom"/>
  <p:tag name="KSO_WM_TEMPLATE_INDEX" val="20220550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72071deb01a4402aa916630a524fda1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3a8d01e704a4b22acc173c068e7f312"/>
  <p:tag name="KSO_WM_UNIT_TEXT_FILL_FORE_SCHEMECOLOR_INDEX_BRIGHTNESS" val="0"/>
  <p:tag name="KSO_WM_UNIT_TEXT_FILL_FORE_SCHEMECOLOR_INDEX" val="13"/>
  <p:tag name="KSO_WM_UNIT_TEXT_FILL_TYPE" val="1"/>
</p:tagLst>
</file>

<file path=ppt/tags/tag7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SHOW_EDIT_AREA_INDICATION" val="1"/>
  <p:tag name="KSO_WM_UNIT_VALUE" val="11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550_9*b*1"/>
  <p:tag name="KSO_WM_TEMPLATE_CATEGORY" val="custom"/>
  <p:tag name="KSO_WM_TEMPLATE_INDEX" val="20220550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233efd74dc994bb6afa9c49b2dff273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3a8d01e704a4b22acc173c068e7f312"/>
  <p:tag name="KSO_WM_UNIT_TEXT_FILL_FORE_SCHEMECOLOR_INDEX_BRIGHTNESS" val="-0.5"/>
  <p:tag name="KSO_WM_UNIT_TEXT_FILL_FORE_SCHEMECOLOR_INDEX" val="14"/>
  <p:tag name="KSO_WM_UNIT_TEXT_FILL_TYPE" val="1"/>
</p:tagLst>
</file>

<file path=ppt/tags/tag782.xml><?xml version="1.0" encoding="utf-8"?>
<p:tagLst xmlns:p="http://schemas.openxmlformats.org/presentationml/2006/main">
  <p:tag name="KSO_WM_UNIT_VALUE" val="846*190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20550_9*d*1"/>
  <p:tag name="KSO_WM_TEMPLATE_CATEGORY" val="custom"/>
  <p:tag name="KSO_WM_TEMPLATE_INDEX" val="2022055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0f49f8da4f54e3ba5f2fc70c6dfe19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5140ec26bd2a421fb761bf712c4248aa"/>
  <p:tag name="KSO_WM_UNIT_PLACING_PICTURE" val="5140ec26bd2a421fb761bf712c4248aa"/>
  <p:tag name="KSO_WM_UNIT_SUPPORT_UNIT_TYPE" val="[&quot;d&quot;]"/>
  <p:tag name="KSO_WM_UNIT_PLACING_PICTURE_USER_VIEWPORT" val="{&quot;height&quot;:4800.020472440945,&quot;width&quot;:10800.07874015748}"/>
</p:tagLst>
</file>

<file path=ppt/tags/tag78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0550_9*f*1"/>
  <p:tag name="KSO_WM_TEMPLATE_CATEGORY" val="custom"/>
  <p:tag name="KSO_WM_TEMPLATE_INDEX" val="2022055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1"/>
  <p:tag name="KSO_WM_UNIT_SHOW_EDIT_AREA_INDICATION" val="1"/>
  <p:tag name="KSO_WM_CHIP_GROUPID" val="5e6b05596848fb12bee65ac8"/>
  <p:tag name="KSO_WM_CHIP_XID" val="5e6b05596848fb12bee65aca"/>
  <p:tag name="KSO_WM_UNIT_DEC_AREA_ID" val="2c74f87f33144ce7b36b7f8fc5692a8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ba2a28a4d544d2cac9fb0e1cb4e75c9"/>
  <p:tag name="KSO_WM_UNIT_TEXT_FILL_FORE_SCHEMECOLOR_INDEX_BRIGHTNESS" val="0.25"/>
  <p:tag name="KSO_WM_UNIT_TEXT_FILL_FORE_SCHEMECOLOR_INDEX" val="13"/>
  <p:tag name="KSO_WM_UNIT_TEXT_FILL_TYPE" val="1"/>
</p:tagLst>
</file>

<file path=ppt/tags/tag784.xml><?xml version="1.0" encoding="utf-8"?>
<p:tagLst xmlns:p="http://schemas.openxmlformats.org/presentationml/2006/main">
  <p:tag name="KSO_WM_BEAUTIFY_FLAG" val="#wm#"/>
  <p:tag name="KSO_WM_TEMPLATE_CATEGORY" val="custom"/>
  <p:tag name="KSO_WM_TEMPLATE_INDEX" val="20220550"/>
  <p:tag name="KSO_WM_SLIDE_CAN_ADD_NAVIGATION" val="1"/>
  <p:tag name="KSO_WM_SLIDE_BACKGROUND" val="[&quot;general&quot;]"/>
  <p:tag name="KSO_WM_SLIDE_RATIO" val="1.777778"/>
  <p:tag name="KSO_WM_CHIP_XID" val="5e71ec0347edf80c4a5df1a3"/>
  <p:tag name="KSO_WM_SLIDE_ID" val="custom20220550_9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40*372"/>
  <p:tag name="KSO_WM_SLIDE_POSITION" val="60*84"/>
  <p:tag name="KSO_WM_TAG_VERSION" val="1.0"/>
  <p:tag name="KSO_WM_SLIDE_LAYOUT" val="a_b_d_f"/>
  <p:tag name="KSO_WM_SLIDE_LAYOUT_CNT" val="1_1_1_1"/>
  <p:tag name="KSO_WM_CHIP_FILLPROP" val="[[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dabab36840834ae49eb4f61043c8020b&quot;,&quot;fill_align&quot;:&quot;cm&quot;,&quot;chip_types&quot;:[&quot;diagram&quot;,&quot;pictext&quot;,&quot;text&quot;,&quot;picture&quot;,&quot;header&quot;,&quot;chart&quot;,&quot;table&quot;,&quot;video&quot;]},{&quot;text_align&quot;:&quot;lb&quot;,&quot;text_direction&quot;:&quot;horizontal&quot;,&quot;support_big_font&quot;:false,&quot;picture_toward&quot;:0,&quot;picture_dockside&quot;:[],&quot;fill_id&quot;:&quot;ac9f38e257d846e1b17ef54b0b3e8ea6&quot;,&quot;fill_align&quot;:&quot;lb&quot;,&quot;chip_types&quot;:[&quot;text&quot;,&quot;picture&quot;]},{&quot;text_align&quot;:&quot;lt&quot;,&quot;text_direction&quot;:&quot;horizontal&quot;,&quot;support_big_font&quot;:false,&quot;picture_toward&quot;:0,&quot;picture_dockside&quot;:[],&quot;fill_id&quot;:&quot;7fa22ba9a6ce4cab9e50f3c3b3842673&quot;,&quot;fill_align&quot;:&quot;lt&quot;,&quot;chip_types&quot;:[&quot;text&quot;]}],[{&quot;text_align&quot;:&quot;lm&quot;,&quot;text_direction&quot;:&quot;horizontal&quot;,&quot;support_big_font&quot;:false,&quot;picture_toward&quot;:0,&quot;picture_dockside&quot;:[],&quot;fill_id&quot;:&quot;dabab36840834ae49eb4f61043c8020b&quot;,&quot;fill_align&quot;:&quot;cm&quot;,&quot;chip_types&quot;:[&quot;text&quot;]},{&quot;text_align&quot;:&quot;lb&quot;,&quot;text_direction&quot;:&quot;horizontal&quot;,&quot;support_big_font&quot;:false,&quot;picture_toward&quot;:0,&quot;picture_dockside&quot;:[],&quot;fill_id&quot;:&quot;ac9f38e257d846e1b17ef54b0b3e8ea6&quot;,&quot;fill_align&quot;:&quot;lb&quot;,&quot;chip_types&quot;:[&quot;diagram&quot;,&quot;picture&quot;]},{&quot;text_align&quot;:&quot;lt&quot;,&quot;text_direction&quot;:&quot;horizontal&quot;,&quot;support_big_font&quot;:false,&quot;picture_toward&quot;:0,&quot;picture_dockside&quot;:[],&quot;fill_id&quot;:&quot;7fa22ba9a6ce4cab9e50f3c3b3842673&quot;,&quot;fill_align&quot;:&quot;lt&quot;,&quot;chip_types&quot;:[&quot;text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34:20&quot;,&quot;maxSize&quot;:{&quot;size1&quot;:52.600000000000001},&quot;minSize&quot;:{&quot;size1&quot;:33.799999999999997},&quot;normalSize&quot;:{&quot;size1&quot;:33.799999999999997},&quot;subLayout&quot;:[{&quot;id&quot;:&quot;2021-04-01T15:34:20&quot;,&quot;margin&quot;:{&quot;bottom&quot;:2.9630000591278076,&quot;left&quot;:2.1170001029968262,&quot;right&quot;:0.026000002399086952,&quot;top&quot;:2.9630000591278076},&quot;type&quot;:0},{&quot;id&quot;:&quot;2021-04-01T15:34:20&quot;,&quot;maxSize&quot;:{&quot;size1&quot;:64.299999999999997},&quot;minSize&quot;:{&quot;size1&quot;:55.600000000000001},&quot;normalSize&quot;:{&quot;size1&quot;:64.299999999999997},&quot;subLayout&quot;:[{&quot;id&quot;:&quot;2021-04-01T15:34:20&quot;,&quot;margin&quot;:{&quot;bottom&quot;:0.81999999284744263,&quot;left&quot;:1.2430000305175781,&quot;right&quot;:2.1170001029968262,&quot;top&quot;:2.9630000591278076},&quot;type&quot;:0},{&quot;id&quot;:&quot;2021-04-01T15:34:20&quot;,&quot;margin&quot;:{&quot;bottom&quot;:2.9630000591278076,&quot;left&quot;:1.2430000305175781,&quot;right&quot;:2.1170001029968262,&quot;top&quot;:0.026000002399086952},&quot;type&quot;:0}],&quot;type&quot;:0}],&quot;type&quot;:0}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GROUPID" val="5e71ec0347edf80c4a5df1a2"/>
  <p:tag name="KSO_WM_SLIDE_BK_DARK_LIGHT" val="2"/>
  <p:tag name="KSO_WM_SLIDE_BACKGROUND_TYPE" val="general"/>
  <p:tag name="KSO_WM_SLIDE_SUPPORT_FEATURE_TYPE" val="0"/>
  <p:tag name="KSO_WM_TEMPLATE_ASSEMBLE_XID" val="60656f354054ed1e2fb805ac"/>
  <p:tag name="KSO_WM_TEMPLATE_ASSEMBLE_GROUPID" val="60656f354054ed1e2fb805ac"/>
  <p:tag name="KSO_WM_CHIP_COLORING" val="2"/>
</p:tagLst>
</file>

<file path=ppt/tags/tag785.xml><?xml version="1.0" encoding="utf-8"?>
<p:tagLst xmlns:p="http://schemas.openxmlformats.org/presentationml/2006/main">
  <p:tag name="KSO_WM_UNIT_DEFAULT_FONT" val="18;20;2"/>
  <p:tag name="KSO_WM_UNIT_BLOCK" val="0"/>
  <p:tag name="KSO_WM_UNIT_DEC_AREA_ID" val="87cdc630e31b47eb87233d9737feb5c1"/>
  <p:tag name="KSO_WM_UNIT_SUBTYPE" val="a"/>
  <p:tag name="KSO_WM_UNIT_PRESET_TEXT" val="单/击/此/处/添/加/副/标/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0550_31*f*1"/>
  <p:tag name="KSO_WM_TEMPLATE_CATEGORY" val="custom"/>
  <p:tag name="KSO_WM_TEMPLATE_INDEX" val="20220550"/>
  <p:tag name="KSO_WM_UNIT_LAYERLEVEL" val="1"/>
  <p:tag name="KSO_WM_TAG_VERSION" val="1.0"/>
  <p:tag name="KSO_WM_BEAUTIFY_FLAG" val="#wm#"/>
  <p:tag name="KSO_WM_CHIP_GROUPID" val="6168e227256448775aa5fe93"/>
  <p:tag name="KSO_WM_CHIP_XID" val="6168e227256448775aa5fe90"/>
  <p:tag name="KSO_WM_CHIP_FILLAREA_FILL_RULE" val="{&quot;fill_align&quot;:&quot;cm&quot;,&quot;fill_mode&quot;:&quot;adaptive&quot;,&quot;sacle_strategy&quot;:&quot;smart&quot;}"/>
  <p:tag name="KSO_WM_ASSEMBLE_CHIP_INDEX" val="6bb52420ae4947e3949ecd3009e464ac"/>
  <p:tag name="KSO_WM_UNIT_TEXT_FILL_FORE_SCHEMECOLOR_INDEX_BRIGHTNESS" val="0"/>
  <p:tag name="KSO_WM_UNIT_TEXT_FILL_FORE_SCHEMECOLOR_INDEX" val="13"/>
  <p:tag name="KSO_WM_UNIT_TEXT_FILL_TYPE" val="1"/>
</p:tagLst>
</file>

<file path=ppt/tags/tag786.xml><?xml version="1.0" encoding="utf-8"?>
<p:tagLst xmlns:p="http://schemas.openxmlformats.org/presentationml/2006/main">
  <p:tag name="KSO_WM_UNIT_DEFAULT_FONT" val="20;20;2"/>
  <p:tag name="KSO_WM_UNIT_BLOCK" val="0"/>
  <p:tag name="KSO_WM_UNIT_DEC_AREA_ID" val="6b36f89e1fb2455cba161f1ca5b426da"/>
  <p:tag name="KSO_WM_UNIT_SUBTYPE" val="b"/>
  <p:tag name="KSO_WM_UNIT_PRESET_TEXT" val="汇报人姓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0550_31*f*2"/>
  <p:tag name="KSO_WM_TEMPLATE_CATEGORY" val="custom"/>
  <p:tag name="KSO_WM_TEMPLATE_INDEX" val="20220550"/>
  <p:tag name="KSO_WM_UNIT_LAYERLEVEL" val="1"/>
  <p:tag name="KSO_WM_TAG_VERSION" val="1.0"/>
  <p:tag name="KSO_WM_BEAUTIFY_FLAG" val="#wm#"/>
  <p:tag name="KSO_WM_CHIP_GROUPID" val="6168e227256448775aa5fe93"/>
  <p:tag name="KSO_WM_CHIP_XID" val="6168e227256448775aa5fe90"/>
  <p:tag name="KSO_WM_CHIP_FILLAREA_FILL_RULE" val="{&quot;fill_align&quot;:&quot;cm&quot;,&quot;fill_mode&quot;:&quot;adaptive&quot;,&quot;sacle_strategy&quot;:&quot;smart&quot;}"/>
  <p:tag name="KSO_WM_ASSEMBLE_CHIP_INDEX" val="6bb52420ae4947e3949ecd3009e464ac"/>
  <p:tag name="KSO_WM_UNIT_TEXT_FILL_FORE_SCHEMECOLOR_INDEX_BRIGHTNESS" val="0"/>
  <p:tag name="KSO_WM_UNIT_TEXT_FILL_FORE_SCHEMECOLOR_INDEX" val="14"/>
  <p:tag name="KSO_WM_UNIT_TEXT_FILL_TYPE" val="1"/>
</p:tagLst>
</file>

<file path=ppt/tags/tag7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105_17*a*1"/>
  <p:tag name="KSO_WM_TEMPLATE_CATEGORY" val="custom"/>
  <p:tag name="KSO_WM_TEMPLATE_INDEX" val="20199105"/>
  <p:tag name="KSO_WM_UNIT_LAYERLEVEL" val="1"/>
  <p:tag name="KSO_WM_TAG_VERSION" val="1.0"/>
  <p:tag name="KSO_WM_BEAUTIFY_FLAG" val="#wm#"/>
  <p:tag name="KSO_WM_UNIT_ISCONTENTSTITLE" val="0"/>
  <p:tag name="KSO_WM_UNIT_PRESET_TEXT" val="感谢观看"/>
  <p:tag name="KSO_WM_UNIT_NOCLEAR" val="1"/>
  <p:tag name="KSO_WM_UNIT_VALUE" val="5"/>
  <p:tag name="KSO_WM_UNIT_TYPE" val="a"/>
  <p:tag name="KSO_WM_UNIT_INDEX" val="1"/>
  <p:tag name="KSO_WM_UNIT_ISNUMDGMTITLE" val="0"/>
</p:tagLst>
</file>

<file path=ppt/tags/tag7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105_17*b*1"/>
  <p:tag name="KSO_WM_TEMPLATE_CATEGORY" val="custom"/>
  <p:tag name="KSO_WM_TEMPLATE_INDEX" val="2019910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789.xml><?xml version="1.0" encoding="utf-8"?>
<p:tagLst xmlns:p="http://schemas.openxmlformats.org/presentationml/2006/main">
  <p:tag name="KSO_WM_SLIDE_ID" val="custom20199105_17"/>
  <p:tag name="KSO_WM_TEMPLATE_SUBCATEGORY" val="17"/>
  <p:tag name="KSO_WM_SLIDE_TYPE" val="endPage"/>
  <p:tag name="KSO_WM_SLIDE_SUBTYPE" val="pureTxt"/>
  <p:tag name="KSO_WM_SLIDE_ITEM_CNT" val="0"/>
  <p:tag name="KSO_WM_SLIDE_INDEX" val="17"/>
  <p:tag name="KSO_WM_TAG_VERSION" val="1.0"/>
  <p:tag name="KSO_WM_BEAUTIFY_FLAG" val="#wm#"/>
  <p:tag name="KSO_WM_TEMPLATE_CATEGORY" val="custom"/>
  <p:tag name="KSO_WM_TEMPLATE_INDEX" val="20199105"/>
  <p:tag name="KSO_WM_SLIDE_LAYOUT" val="a_b"/>
  <p:tag name="KSO_WM_SLIDE_LAYOUT_CNT" val="1_1"/>
  <p:tag name="KSO_WM_TEMPLATE_MASTER_TYPE" val="1"/>
  <p:tag name="KSO_WM_TEMPLATE_COLOR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自定义 21">
      <a:dk1>
        <a:srgbClr val="000000"/>
      </a:dk1>
      <a:lt1>
        <a:srgbClr val="FFFFFF"/>
      </a:lt1>
      <a:dk2>
        <a:srgbClr val="F7EFDD"/>
      </a:dk2>
      <a:lt2>
        <a:srgbClr val="FDF9F4"/>
      </a:lt2>
      <a:accent1>
        <a:srgbClr val="D10F25"/>
      </a:accent1>
      <a:accent2>
        <a:srgbClr val="DB4921"/>
      </a:accent2>
      <a:accent3>
        <a:srgbClr val="E87723"/>
      </a:accent3>
      <a:accent4>
        <a:srgbClr val="E89930"/>
      </a:accent4>
      <a:accent5>
        <a:srgbClr val="EDB52A"/>
      </a:accent5>
      <a:accent6>
        <a:srgbClr val="FCC30C"/>
      </a:accent6>
      <a:hlink>
        <a:srgbClr val="4987FF"/>
      </a:hlink>
      <a:folHlink>
        <a:srgbClr val="B356DB"/>
      </a:folHlink>
    </a:clrScheme>
    <a:fontScheme name="党政风、中国风">
      <a:majorFont>
        <a:latin typeface="隶书"/>
        <a:ea typeface="隶书"/>
        <a:cs typeface=""/>
      </a:majorFont>
      <a:minorFont>
        <a:latin typeface="隶书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主题​​">
  <a:themeElements>
    <a:clrScheme name="自定义 21">
      <a:dk1>
        <a:srgbClr val="000000"/>
      </a:dk1>
      <a:lt1>
        <a:srgbClr val="FFFFFF"/>
      </a:lt1>
      <a:dk2>
        <a:srgbClr val="F7EFDD"/>
      </a:dk2>
      <a:lt2>
        <a:srgbClr val="FDF9F4"/>
      </a:lt2>
      <a:accent1>
        <a:srgbClr val="D10F25"/>
      </a:accent1>
      <a:accent2>
        <a:srgbClr val="DB4921"/>
      </a:accent2>
      <a:accent3>
        <a:srgbClr val="E87723"/>
      </a:accent3>
      <a:accent4>
        <a:srgbClr val="E89930"/>
      </a:accent4>
      <a:accent5>
        <a:srgbClr val="EDB52A"/>
      </a:accent5>
      <a:accent6>
        <a:srgbClr val="FCC30C"/>
      </a:accent6>
      <a:hlink>
        <a:srgbClr val="4987FF"/>
      </a:hlink>
      <a:folHlink>
        <a:srgbClr val="B356DB"/>
      </a:folHlink>
    </a:clrScheme>
    <a:fontScheme name="党政风、中国风">
      <a:majorFont>
        <a:latin typeface="隶书"/>
        <a:ea typeface="隶书"/>
        <a:cs typeface=""/>
      </a:majorFont>
      <a:minorFont>
        <a:latin typeface="隶书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​​">
  <a:themeElements>
    <a:clrScheme name="自定义 21">
      <a:dk1>
        <a:srgbClr val="000000"/>
      </a:dk1>
      <a:lt1>
        <a:srgbClr val="FFFFFF"/>
      </a:lt1>
      <a:dk2>
        <a:srgbClr val="F7EFDD"/>
      </a:dk2>
      <a:lt2>
        <a:srgbClr val="FDF9F4"/>
      </a:lt2>
      <a:accent1>
        <a:srgbClr val="D10F25"/>
      </a:accent1>
      <a:accent2>
        <a:srgbClr val="DB4921"/>
      </a:accent2>
      <a:accent3>
        <a:srgbClr val="E87723"/>
      </a:accent3>
      <a:accent4>
        <a:srgbClr val="E89930"/>
      </a:accent4>
      <a:accent5>
        <a:srgbClr val="EDB52A"/>
      </a:accent5>
      <a:accent6>
        <a:srgbClr val="FCC30C"/>
      </a:accent6>
      <a:hlink>
        <a:srgbClr val="4987FF"/>
      </a:hlink>
      <a:folHlink>
        <a:srgbClr val="B356DB"/>
      </a:folHlink>
    </a:clrScheme>
    <a:fontScheme name="党政风、中国风">
      <a:majorFont>
        <a:latin typeface="隶书"/>
        <a:ea typeface="隶书"/>
        <a:cs typeface=""/>
      </a:majorFont>
      <a:minorFont>
        <a:latin typeface="隶书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​​">
  <a:themeElements>
    <a:clrScheme name="自定义 21">
      <a:dk1>
        <a:srgbClr val="000000"/>
      </a:dk1>
      <a:lt1>
        <a:srgbClr val="FFFFFF"/>
      </a:lt1>
      <a:dk2>
        <a:srgbClr val="F7EFDD"/>
      </a:dk2>
      <a:lt2>
        <a:srgbClr val="FDF9F4"/>
      </a:lt2>
      <a:accent1>
        <a:srgbClr val="D10F25"/>
      </a:accent1>
      <a:accent2>
        <a:srgbClr val="DB4921"/>
      </a:accent2>
      <a:accent3>
        <a:srgbClr val="E87723"/>
      </a:accent3>
      <a:accent4>
        <a:srgbClr val="E89930"/>
      </a:accent4>
      <a:accent5>
        <a:srgbClr val="EDB52A"/>
      </a:accent5>
      <a:accent6>
        <a:srgbClr val="FCC30C"/>
      </a:accent6>
      <a:hlink>
        <a:srgbClr val="4987FF"/>
      </a:hlink>
      <a:folHlink>
        <a:srgbClr val="B356DB"/>
      </a:folHlink>
    </a:clrScheme>
    <a:fontScheme name="党政风、中国风">
      <a:majorFont>
        <a:latin typeface="隶书"/>
        <a:ea typeface="隶书"/>
        <a:cs typeface=""/>
      </a:majorFont>
      <a:minorFont>
        <a:latin typeface="隶书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​​">
  <a:themeElements>
    <a:clrScheme name="自定义 21">
      <a:dk1>
        <a:srgbClr val="000000"/>
      </a:dk1>
      <a:lt1>
        <a:srgbClr val="FFFFFF"/>
      </a:lt1>
      <a:dk2>
        <a:srgbClr val="F7EFDD"/>
      </a:dk2>
      <a:lt2>
        <a:srgbClr val="FDF9F4"/>
      </a:lt2>
      <a:accent1>
        <a:srgbClr val="D10F25"/>
      </a:accent1>
      <a:accent2>
        <a:srgbClr val="DB4921"/>
      </a:accent2>
      <a:accent3>
        <a:srgbClr val="E87723"/>
      </a:accent3>
      <a:accent4>
        <a:srgbClr val="E89930"/>
      </a:accent4>
      <a:accent5>
        <a:srgbClr val="EDB52A"/>
      </a:accent5>
      <a:accent6>
        <a:srgbClr val="FCC30C"/>
      </a:accent6>
      <a:hlink>
        <a:srgbClr val="4987FF"/>
      </a:hlink>
      <a:folHlink>
        <a:srgbClr val="B356DB"/>
      </a:folHlink>
    </a:clrScheme>
    <a:fontScheme name="党政风、中国风">
      <a:majorFont>
        <a:latin typeface="隶书"/>
        <a:ea typeface="隶书"/>
        <a:cs typeface=""/>
      </a:majorFont>
      <a:minorFont>
        <a:latin typeface="隶书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WPS 演示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隶书</vt:lpstr>
      <vt:lpstr>汉仪尚巍手书W</vt:lpstr>
      <vt:lpstr>Castellar</vt:lpstr>
      <vt:lpstr>汉仪行者笔记简</vt:lpstr>
      <vt:lpstr>微软雅黑</vt:lpstr>
      <vt:lpstr>Segoe UI</vt:lpstr>
      <vt:lpstr>Arial Unicode MS</vt:lpstr>
      <vt:lpstr>Calibri</vt:lpstr>
      <vt:lpstr>WPS-Numbers</vt:lpstr>
      <vt:lpstr>Office 主题</vt:lpstr>
      <vt:lpstr>3_Office 主题​​</vt:lpstr>
      <vt:lpstr>6_Office 主题​​</vt:lpstr>
      <vt:lpstr>5_Office 主题​​</vt:lpstr>
      <vt:lpstr>2_Office 主题​​</vt:lpstr>
      <vt:lpstr>4_Office 主题​​</vt:lpstr>
      <vt:lpstr>民族大团结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梁浩铂</dc:creator>
  <cp:lastModifiedBy>逍遥</cp:lastModifiedBy>
  <cp:revision>4</cp:revision>
  <dcterms:created xsi:type="dcterms:W3CDTF">2021-11-28T09:14:00Z</dcterms:created>
  <dcterms:modified xsi:type="dcterms:W3CDTF">2021-11-29T11:26:07Z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A2008934122A4BB68894247A3FEB028F</vt:lpwstr>
  </property>
  <property fmtid="{D5CDD505-2E9C-101B-9397-08002B2CF9AE}" pid="3" name="KSOProductBuildVer">
    <vt:lpwstr>2052-11.1.0.11115</vt:lpwstr>
  </property>
</Properties>
</file>