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8CB41-DBDD-443F-92FA-05F72FFF7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24D391-E720-47E3-ABB3-D8E7A0F82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112FA-7827-4823-B516-E8B69E3D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208-B71B-439D-BCD5-95F517008765}" type="datetimeFigureOut">
              <a:rPr lang="zh-CN" altLang="en-US" smtClean="0"/>
              <a:t>2022-11-22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078CD-1F57-405B-8A26-5141BF1F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810D0-FFDE-415C-AAE7-49A01EF7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6008-A67B-4133-B8AE-57AB2B81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0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7DAC3-3B31-4BE2-B6AB-3B140781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98DF73-7E4A-42CF-A5DA-89A22C948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2AA1D-1A48-4963-BD4B-73D5B7B0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208-B71B-439D-BCD5-95F517008765}" type="datetimeFigureOut">
              <a:rPr lang="zh-CN" altLang="en-US" smtClean="0"/>
              <a:t>2022-11-22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EA5E8-0CE4-44F0-819B-A00AA0E8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46582-DEA0-4D9C-A12B-5D320D97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6008-A67B-4133-B8AE-57AB2B81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5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7CF719-0F25-4F40-A95C-BFA6D7352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DC1B14-214B-4259-97CA-03624860A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4AAB5-A538-40E0-AD12-77349601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208-B71B-439D-BCD5-95F517008765}" type="datetimeFigureOut">
              <a:rPr lang="zh-CN" altLang="en-US" smtClean="0"/>
              <a:t>2022-11-22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DB46B-6A18-4E1F-9596-DBBEF44C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CE7E5-9D6B-48A3-A598-B74A0823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6008-A67B-4133-B8AE-57AB2B81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9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EB54F-9EAA-4344-BEE8-9DDB7A6C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0D7CB-A609-4DF9-8BDD-2ECE12EF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45415-41B2-4FEC-904F-1CA8F762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208-B71B-439D-BCD5-95F517008765}" type="datetimeFigureOut">
              <a:rPr lang="zh-CN" altLang="en-US" smtClean="0"/>
              <a:t>2022-11-22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7295B-003E-486E-BD92-798F430C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526D0-FE97-4F88-AE66-2818B903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6008-A67B-4133-B8AE-57AB2B81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5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0B045-A7F1-4CD0-A96F-C7421459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7E1C67-0AF0-4B3F-8A78-B6A91BB7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6C421-4232-48F7-812F-45C73C07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208-B71B-439D-BCD5-95F517008765}" type="datetimeFigureOut">
              <a:rPr lang="zh-CN" altLang="en-US" smtClean="0"/>
              <a:t>2022-11-22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9196D-4EE4-4982-B9CD-0EEAC2E4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54604-E5E8-40B5-B16A-EA442076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6008-A67B-4133-B8AE-57AB2B81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8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EBA4E-D451-4BBB-B571-34EA5140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2A14-36A2-41D3-8AC3-7226C34E8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685535-23E5-42C0-9F7A-4E7D740C6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ED25BE-1F01-425D-895E-B8D09980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208-B71B-439D-BCD5-95F517008765}" type="datetimeFigureOut">
              <a:rPr lang="zh-CN" altLang="en-US" smtClean="0"/>
              <a:t>2022-11-22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E685C-4514-448D-8832-AE1EA4A4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5B7F97-61B6-4DDB-8FD9-42155947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6008-A67B-4133-B8AE-57AB2B81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C0E98-1282-47E0-A480-F30274CA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9E767-0F37-4F11-80B1-2000C29C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71817-CB54-4381-A5C0-7782BF65D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FA2E84-4C1B-4F6F-97A3-5662CCBA0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F6225E-14F9-4DBE-AF7B-3765DF194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865EC6-75AF-4F6A-9DE4-3EF6DD09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208-B71B-439D-BCD5-95F517008765}" type="datetimeFigureOut">
              <a:rPr lang="zh-CN" altLang="en-US" smtClean="0"/>
              <a:t>2022-11-22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8A0C0E-F64E-4195-B980-5261A0F3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ABEBFA-1EFF-4FDC-B16D-8B3084E5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6008-A67B-4133-B8AE-57AB2B81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1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CCB99-7D2B-4AA3-9326-97A6B723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FF2DDF-EB31-4733-89A9-716621CF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208-B71B-439D-BCD5-95F517008765}" type="datetimeFigureOut">
              <a:rPr lang="zh-CN" altLang="en-US" smtClean="0"/>
              <a:t>2022-11-22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4D3385-3AEB-4FCF-865D-6C2257AB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628654-0858-4E76-A49B-D7F920F8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6008-A67B-4133-B8AE-57AB2B81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5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4D8491-D4F5-46EB-B4C8-801D18FA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208-B71B-439D-BCD5-95F517008765}" type="datetimeFigureOut">
              <a:rPr lang="zh-CN" altLang="en-US" smtClean="0"/>
              <a:t>2022-11-22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04B602-0101-4DC3-A8E4-C5F63EDF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0A649-CF16-4653-97E9-B4D1FF1A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6008-A67B-4133-B8AE-57AB2B81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2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62E09-2F37-450C-8AB5-154DDBC2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30FEE-9DBB-4907-BA71-95248E9A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443E3-2DE4-45CF-BF01-229657F0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E41FB-EB4A-4A5F-9E4C-480BCAE1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208-B71B-439D-BCD5-95F517008765}" type="datetimeFigureOut">
              <a:rPr lang="zh-CN" altLang="en-US" smtClean="0"/>
              <a:t>2022-11-22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A01B7-BCF7-4821-8587-46E1E974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062F3-20C6-4890-AC28-DCFC8297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6008-A67B-4133-B8AE-57AB2B81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6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A0B7A-0EEB-44C5-8CA0-522FCD96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59BAEC-30F8-400A-82B3-BDB218861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D46E0-6564-46CE-8382-21F99D0C5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8A6D9B-F7AF-4E5F-B9F2-C41EC217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208-B71B-439D-BCD5-95F517008765}" type="datetimeFigureOut">
              <a:rPr lang="zh-CN" altLang="en-US" smtClean="0"/>
              <a:t>2022-11-22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76ECA-5B58-4D59-AA58-5F494290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D900B-2914-4AC8-B0C7-405623AA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6008-A67B-4133-B8AE-57AB2B81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9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48FF3E-A239-4BE4-A9B0-CE027BFA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18974-706F-45E8-ABAA-F203E104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DBC4C-1710-4C2D-AB10-DC7B7FDAD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B208-B71B-439D-BCD5-95F517008765}" type="datetimeFigureOut">
              <a:rPr lang="zh-CN" altLang="en-US" smtClean="0"/>
              <a:t>2022-11-22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8F343-78B9-4A59-92D5-88E7D5354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990E3-559E-4A6F-B641-01C79BD59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6008-A67B-4133-B8AE-57AB2B81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3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DEC66F-01A1-4E4F-BF26-79D34004A5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3967" y="909884"/>
            <a:ext cx="10260901" cy="454261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386080" lvl="0" defTabSz="1219835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请各“数据库设计大作业”小组提交下列材料，所有材料打包一个压缩包提交。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微软雅黑"/>
            </a:endParaRPr>
          </a:p>
          <a:p>
            <a:pPr marL="386080" lvl="0" defTabSz="1219835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（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1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）完整设计文档一份（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word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版本）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微软雅黑"/>
            </a:endParaRPr>
          </a:p>
          <a:p>
            <a:pPr marL="386080" lvl="0" defTabSz="1219835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（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2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）小组汇报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PPT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一份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微软雅黑"/>
            </a:endParaRPr>
          </a:p>
          <a:p>
            <a:pPr marL="386080" lvl="0" defTabSz="1219835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（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3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）源文件：数据流图、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E-R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图、关系模式图、数据库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SQL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文件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微软雅黑"/>
            </a:endParaRPr>
          </a:p>
          <a:p>
            <a:pPr marL="386080" lvl="0" defTabSz="1219835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  (4) 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小组成员名单及分工（名单：序号（班级名单顺序号）、学号、姓名。具体完成的工作，在相关文件中标注出来）放在文本文件中，由组长完成，需据实给出标注，否则，将扣组长及相关成员分数。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23ECEBB-DD79-495C-8D23-03811F27849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973ACB-D3FB-4DD9-BD30-0E1B296EB67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E2C0EF6-F8BE-4EDE-8795-00987202B88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82E4A038-8ED9-459E-AA18-A9B1BBA09CD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0AC4EDF3-3990-4D29-B9BA-232C41B37F0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2DF00237-B9C0-46F4-A058-D39593F76B42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D8CDAD82-C649-41CC-B21A-DA9B18A15BC9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A5103C1-0A6B-4315-89ED-277E81F7B075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235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134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</vt:lpstr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mamengnan</dc:creator>
  <cp:lastModifiedBy>Administrator</cp:lastModifiedBy>
  <cp:revision>7</cp:revision>
  <dcterms:created xsi:type="dcterms:W3CDTF">2021-12-01T09:33:56Z</dcterms:created>
  <dcterms:modified xsi:type="dcterms:W3CDTF">2022-11-22T07:22:33Z</dcterms:modified>
</cp:coreProperties>
</file>