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0" r:id="rId45"/>
    <p:sldId id="305" r:id="rId46"/>
    <p:sldId id="306" r:id="rId47"/>
    <p:sldId id="307" r:id="rId48"/>
    <p:sldId id="261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image" Target="../media/image6.tmp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15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6.tmp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image" Target="../media/image16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6.tmp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17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6.tmp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18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image" Target="../media/image6.tmp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image" Target="../media/image20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4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image" Target="../media/image6.tmp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image" Target="../media/image22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image" Target="../media/image6.tmp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23.png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image" Target="../media/image6.tmp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image" Target="../media/image24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14.xml"/><Relationship Id="rId10" Type="http://schemas.openxmlformats.org/officeDocument/2006/relationships/tags" Target="../tags/tag219.xml"/><Relationship Id="rId4" Type="http://schemas.openxmlformats.org/officeDocument/2006/relationships/tags" Target="../tags/tag213.xml"/><Relationship Id="rId9" Type="http://schemas.openxmlformats.org/officeDocument/2006/relationships/tags" Target="../tags/tag2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6.tmp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25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image" Target="../media/image6.tmp"/><Relationship Id="rId5" Type="http://schemas.openxmlformats.org/officeDocument/2006/relationships/tags" Target="../tags/tag234.xml"/><Relationship Id="rId10" Type="http://schemas.openxmlformats.org/officeDocument/2006/relationships/image" Target="../media/image26.png"/><Relationship Id="rId4" Type="http://schemas.openxmlformats.org/officeDocument/2006/relationships/tags" Target="../tags/tag233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6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7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image" Target="../media/image6.tmp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image" Target="../media/image27.png"/><Relationship Id="rId5" Type="http://schemas.openxmlformats.org/officeDocument/2006/relationships/tags" Target="../tags/tag24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41.xml"/><Relationship Id="rId9" Type="http://schemas.openxmlformats.org/officeDocument/2006/relationships/tags" Target="../tags/tag24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image" Target="../media/image6.tmp"/><Relationship Id="rId5" Type="http://schemas.openxmlformats.org/officeDocument/2006/relationships/tags" Target="../tags/tag251.xml"/><Relationship Id="rId10" Type="http://schemas.openxmlformats.org/officeDocument/2006/relationships/image" Target="../media/image28.png"/><Relationship Id="rId4" Type="http://schemas.openxmlformats.org/officeDocument/2006/relationships/tags" Target="../tags/tag250.xml"/><Relationship Id="rId9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image" Target="../media/image6.tmp"/><Relationship Id="rId5" Type="http://schemas.openxmlformats.org/officeDocument/2006/relationships/tags" Target="../tags/tag259.xml"/><Relationship Id="rId10" Type="http://schemas.openxmlformats.org/officeDocument/2006/relationships/image" Target="../media/image29.png"/><Relationship Id="rId4" Type="http://schemas.openxmlformats.org/officeDocument/2006/relationships/tags" Target="../tags/tag258.xml"/><Relationship Id="rId9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image" Target="../media/image6.tmp"/><Relationship Id="rId5" Type="http://schemas.openxmlformats.org/officeDocument/2006/relationships/tags" Target="../tags/tag267.xml"/><Relationship Id="rId10" Type="http://schemas.openxmlformats.org/officeDocument/2006/relationships/image" Target="../media/image30.png"/><Relationship Id="rId4" Type="http://schemas.openxmlformats.org/officeDocument/2006/relationships/tags" Target="../tags/tag266.xml"/><Relationship Id="rId9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../media/image6.tmp"/><Relationship Id="rId5" Type="http://schemas.openxmlformats.org/officeDocument/2006/relationships/tags" Target="../tags/tag275.xml"/><Relationship Id="rId10" Type="http://schemas.openxmlformats.org/officeDocument/2006/relationships/image" Target="../media/image31.png"/><Relationship Id="rId4" Type="http://schemas.openxmlformats.org/officeDocument/2006/relationships/tags" Target="../tags/tag274.xml"/><Relationship Id="rId9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image" Target="../media/image6.tmp"/><Relationship Id="rId5" Type="http://schemas.openxmlformats.org/officeDocument/2006/relationships/tags" Target="../tags/tag283.xml"/><Relationship Id="rId10" Type="http://schemas.openxmlformats.org/officeDocument/2006/relationships/image" Target="../media/image32.png"/><Relationship Id="rId4" Type="http://schemas.openxmlformats.org/officeDocument/2006/relationships/tags" Target="../tags/tag282.xml"/><Relationship Id="rId9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image" Target="../media/image6.tmp"/><Relationship Id="rId5" Type="http://schemas.openxmlformats.org/officeDocument/2006/relationships/tags" Target="../tags/tag291.xml"/><Relationship Id="rId10" Type="http://schemas.openxmlformats.org/officeDocument/2006/relationships/image" Target="../media/image33.png"/><Relationship Id="rId4" Type="http://schemas.openxmlformats.org/officeDocument/2006/relationships/tags" Target="../tags/tag290.xml"/><Relationship Id="rId9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image" Target="../media/image6.tmp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image" Target="../media/image34.png"/><Relationship Id="rId5" Type="http://schemas.openxmlformats.org/officeDocument/2006/relationships/tags" Target="../tags/tag299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98.xml"/><Relationship Id="rId9" Type="http://schemas.openxmlformats.org/officeDocument/2006/relationships/tags" Target="../tags/tag30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image" Target="../media/image6.tmp"/><Relationship Id="rId5" Type="http://schemas.openxmlformats.org/officeDocument/2006/relationships/tags" Target="../tags/tag308.xml"/><Relationship Id="rId10" Type="http://schemas.openxmlformats.org/officeDocument/2006/relationships/image" Target="../media/image35.png"/><Relationship Id="rId4" Type="http://schemas.openxmlformats.org/officeDocument/2006/relationships/tags" Target="../tags/tag307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image" Target="../media/image6.tmp"/><Relationship Id="rId5" Type="http://schemas.openxmlformats.org/officeDocument/2006/relationships/tags" Target="../tags/tag316.xml"/><Relationship Id="rId10" Type="http://schemas.openxmlformats.org/officeDocument/2006/relationships/image" Target="../media/image36.png"/><Relationship Id="rId4" Type="http://schemas.openxmlformats.org/officeDocument/2006/relationships/tags" Target="../tags/tag315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6.tmp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8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12" Type="http://schemas.openxmlformats.org/officeDocument/2006/relationships/image" Target="../media/image6.tmp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image" Target="../media/image37.png"/><Relationship Id="rId5" Type="http://schemas.openxmlformats.org/officeDocument/2006/relationships/tags" Target="../tags/tag32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image" Target="../media/image6.tmp"/><Relationship Id="rId5" Type="http://schemas.openxmlformats.org/officeDocument/2006/relationships/tags" Target="../tags/tag333.xml"/><Relationship Id="rId10" Type="http://schemas.openxmlformats.org/officeDocument/2006/relationships/image" Target="../media/image38.png"/><Relationship Id="rId4" Type="http://schemas.openxmlformats.org/officeDocument/2006/relationships/tags" Target="../tags/tag332.xml"/><Relationship Id="rId9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3" Type="http://schemas.openxmlformats.org/officeDocument/2006/relationships/tags" Target="../tags/tag339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image" Target="../media/image6.tmp"/><Relationship Id="rId5" Type="http://schemas.openxmlformats.org/officeDocument/2006/relationships/tags" Target="../tags/tag341.xml"/><Relationship Id="rId10" Type="http://schemas.openxmlformats.org/officeDocument/2006/relationships/image" Target="../media/image39.png"/><Relationship Id="rId4" Type="http://schemas.openxmlformats.org/officeDocument/2006/relationships/tags" Target="../tags/tag340.xml"/><Relationship Id="rId9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352.xml"/><Relationship Id="rId3" Type="http://schemas.openxmlformats.org/officeDocument/2006/relationships/tags" Target="../tags/tag347.xml"/><Relationship Id="rId7" Type="http://schemas.openxmlformats.org/officeDocument/2006/relationships/tags" Target="../tags/tag351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tags" Target="../tags/tag350.xml"/><Relationship Id="rId11" Type="http://schemas.openxmlformats.org/officeDocument/2006/relationships/image" Target="../media/image6.tmp"/><Relationship Id="rId5" Type="http://schemas.openxmlformats.org/officeDocument/2006/relationships/tags" Target="../tags/tag349.xml"/><Relationship Id="rId10" Type="http://schemas.openxmlformats.org/officeDocument/2006/relationships/image" Target="../media/image40.png"/><Relationship Id="rId4" Type="http://schemas.openxmlformats.org/officeDocument/2006/relationships/tags" Target="../tags/tag348.xml"/><Relationship Id="rId9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3" Type="http://schemas.openxmlformats.org/officeDocument/2006/relationships/tags" Target="../tags/tag355.xml"/><Relationship Id="rId7" Type="http://schemas.openxmlformats.org/officeDocument/2006/relationships/tags" Target="../tags/tag359.xml"/><Relationship Id="rId12" Type="http://schemas.openxmlformats.org/officeDocument/2006/relationships/image" Target="../media/image6.tmp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image" Target="../media/image41.png"/><Relationship Id="rId5" Type="http://schemas.openxmlformats.org/officeDocument/2006/relationships/tags" Target="../tags/tag35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56.xml"/><Relationship Id="rId9" Type="http://schemas.openxmlformats.org/officeDocument/2006/relationships/tags" Target="../tags/tag36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image" Target="../media/image6.tmp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image" Target="../media/image42.png"/><Relationship Id="rId5" Type="http://schemas.openxmlformats.org/officeDocument/2006/relationships/tags" Target="../tags/tag36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65.xml"/><Relationship Id="rId9" Type="http://schemas.openxmlformats.org/officeDocument/2006/relationships/tags" Target="../tags/tag37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image" Target="../media/image6.tmp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image" Target="../media/image43.png"/><Relationship Id="rId5" Type="http://schemas.openxmlformats.org/officeDocument/2006/relationships/tags" Target="../tags/tag37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74.xml"/><Relationship Id="rId9" Type="http://schemas.openxmlformats.org/officeDocument/2006/relationships/tags" Target="../tags/tag37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12" Type="http://schemas.openxmlformats.org/officeDocument/2006/relationships/image" Target="../media/image6.tmp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image" Target="../media/image44.png"/><Relationship Id="rId5" Type="http://schemas.openxmlformats.org/officeDocument/2006/relationships/tags" Target="../tags/tag38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83.xml"/><Relationship Id="rId9" Type="http://schemas.openxmlformats.org/officeDocument/2006/relationships/tags" Target="../tags/tag38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96.xml"/><Relationship Id="rId3" Type="http://schemas.openxmlformats.org/officeDocument/2006/relationships/tags" Target="../tags/tag391.xml"/><Relationship Id="rId7" Type="http://schemas.openxmlformats.org/officeDocument/2006/relationships/tags" Target="../tags/tag395.xml"/><Relationship Id="rId12" Type="http://schemas.openxmlformats.org/officeDocument/2006/relationships/image" Target="../media/image6.tmp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6" Type="http://schemas.openxmlformats.org/officeDocument/2006/relationships/tags" Target="../tags/tag394.xml"/><Relationship Id="rId11" Type="http://schemas.openxmlformats.org/officeDocument/2006/relationships/image" Target="../media/image45.png"/><Relationship Id="rId5" Type="http://schemas.openxmlformats.org/officeDocument/2006/relationships/tags" Target="../tags/tag39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92.xml"/><Relationship Id="rId9" Type="http://schemas.openxmlformats.org/officeDocument/2006/relationships/tags" Target="../tags/tag39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405.xml"/><Relationship Id="rId3" Type="http://schemas.openxmlformats.org/officeDocument/2006/relationships/tags" Target="../tags/tag400.xml"/><Relationship Id="rId7" Type="http://schemas.openxmlformats.org/officeDocument/2006/relationships/tags" Target="../tags/tag404.xml"/><Relationship Id="rId12" Type="http://schemas.openxmlformats.org/officeDocument/2006/relationships/image" Target="../media/image6.tmp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tags" Target="../tags/tag403.xml"/><Relationship Id="rId11" Type="http://schemas.openxmlformats.org/officeDocument/2006/relationships/image" Target="../media/image46.png"/><Relationship Id="rId5" Type="http://schemas.openxmlformats.org/officeDocument/2006/relationships/tags" Target="../tags/tag40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1.xml"/><Relationship Id="rId9" Type="http://schemas.openxmlformats.org/officeDocument/2006/relationships/tags" Target="../tags/tag40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6.tmp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9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12" Type="http://schemas.openxmlformats.org/officeDocument/2006/relationships/image" Target="../media/image6.tmp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11" Type="http://schemas.openxmlformats.org/officeDocument/2006/relationships/image" Target="../media/image47.png"/><Relationship Id="rId5" Type="http://schemas.openxmlformats.org/officeDocument/2006/relationships/tags" Target="../tags/tag41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10.xml"/><Relationship Id="rId9" Type="http://schemas.openxmlformats.org/officeDocument/2006/relationships/tags" Target="../tags/tag41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image" Target="../media/image6.tmp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image" Target="../media/image48.png"/><Relationship Id="rId5" Type="http://schemas.openxmlformats.org/officeDocument/2006/relationships/tags" Target="../tags/tag42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432.xml"/><Relationship Id="rId3" Type="http://schemas.openxmlformats.org/officeDocument/2006/relationships/tags" Target="../tags/tag427.xml"/><Relationship Id="rId7" Type="http://schemas.openxmlformats.org/officeDocument/2006/relationships/tags" Target="../tags/tag431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11" Type="http://schemas.openxmlformats.org/officeDocument/2006/relationships/image" Target="../media/image6.tmp"/><Relationship Id="rId5" Type="http://schemas.openxmlformats.org/officeDocument/2006/relationships/tags" Target="../tags/tag429.xml"/><Relationship Id="rId10" Type="http://schemas.openxmlformats.org/officeDocument/2006/relationships/image" Target="../media/image49.png"/><Relationship Id="rId4" Type="http://schemas.openxmlformats.org/officeDocument/2006/relationships/tags" Target="../tags/tag428.xml"/><Relationship Id="rId9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12" Type="http://schemas.openxmlformats.org/officeDocument/2006/relationships/image" Target="../media/image6.tmp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1" Type="http://schemas.openxmlformats.org/officeDocument/2006/relationships/image" Target="../media/image50.png"/><Relationship Id="rId5" Type="http://schemas.openxmlformats.org/officeDocument/2006/relationships/tags" Target="../tags/tag43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36.xml"/><Relationship Id="rId9" Type="http://schemas.openxmlformats.org/officeDocument/2006/relationships/tags" Target="../tags/tag4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image" Target="../media/image6.tmp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0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image" Target="../media/image6.tmp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1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image" Target="../media/image6.tmp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2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6.tmp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image" Target="../media/image13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6.tmp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此处添加题目描述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1" name="图片 20" descr="C:\Users\yujua\AppData\Roaming\Tencent\Users\289434437\QQ\WinTemp\RichOle\41SDM3PW~0QU09~]E~BS5HS.png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51" y="1152581"/>
            <a:ext cx="5472608" cy="1107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97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U3KH`~{K5`HMMJ5[ETX6232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544616" cy="1368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427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D~`A8`SB$[~VXVNN455QQPA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4" y="1166812"/>
            <a:ext cx="5040491" cy="9660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58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%P$_PBYH2VY]99B{7Z%CK)V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24" y="1244282"/>
            <a:ext cx="4955147" cy="8165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1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B7SW8}[LL)QRTQ731LXTS%1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4" y="1384299"/>
            <a:ext cx="4981566" cy="11806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pic>
        <p:nvPicPr>
          <p:cNvPr id="12" name="图片 11" descr="C:\Users\yujua\AppData\Roaming\Tencent\Users\289434437\QQ\WinTemp\RichOle\[UKP0%M_B)SF~9L5V9]I`9E.png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4896544" cy="86409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7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0ZF)[[ABCPNA0K2RM53]5%F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4" y="1268760"/>
            <a:ext cx="3865502" cy="1080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pic>
        <p:nvPicPr>
          <p:cNvPr id="12" name="图片 11" descr="C:\Users\yujua\AppData\Roaming\Tencent\Users\289434437\QQ\WinTemp\RichOle\TE(BM[IO~Q5]N~DG)S)E)P8.png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61658"/>
            <a:ext cx="4572000" cy="5124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334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U$LLV0T$}WO$97B~F$P9OQL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" y="1284922"/>
            <a:ext cx="5054208" cy="1207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168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]BJUSIQ9Q(2MT4_6H(]RY7X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04302"/>
            <a:ext cx="4464496" cy="944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58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[@[FK`53B_RZL(G2Y}R%Y}2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6" y="1412776"/>
            <a:ext cx="4499938" cy="1365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8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E3P94V](MT{F6L@Y[TJ[5%L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1441449"/>
            <a:ext cx="4761220" cy="979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2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WNL2G}ECHCV8(4EFG7BOSP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5832648" cy="16561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095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9" name="图片 18" descr="C:\Users\yujua\AppData\Roaming\Tencent\Users\289434437\QQ\WinTemp\RichOle\$I3L$1G4CYO{@4]8_YNR)[Q.png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69" y="908720"/>
            <a:ext cx="5144616" cy="13478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815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Q731`B}%T{QX52YAW)@[%Q7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067300" cy="10801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3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T$R6[8CB4}PKEFXJZ2_I_RV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4" y="980728"/>
            <a:ext cx="4248785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86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WESUVPP0SB(~DFUBYA)}N8D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4" y="1124744"/>
            <a:ext cx="3949829" cy="864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32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Y_R(5}G0VTM2QXI)2JK1G(U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" y="980728"/>
            <a:ext cx="4578340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612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JISL5EF{JGWU~GPECPQE7F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4392488" cy="936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65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6_PQ2UGICPR~XIWS@T@_DI0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5488632" cy="1224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05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8U499OCW0)MR_W7`EK_Y@VM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4320480" cy="8640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10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G7[(@49GI8[EA6GPEJJ]8OU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4" y="1029190"/>
            <a:ext cx="6024980" cy="1607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7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0H1N[WZIIT{OQWS2CTSY}7D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5760640" cy="1440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051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7W]QMQX1(QH3~6E]9Y9P5G1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" y="764704"/>
            <a:ext cx="5003790" cy="1512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81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25" name="Picture 1" descr="C:\Users\yujua\AppData\Roaming\Tencent\Users\289434437\QQ\WinTemp\RichOle\E2CI2GA@I5VHZ~U4`3FSZQQ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40768"/>
            <a:ext cx="52292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346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3NEEB(8VOFU_HUGDFX@X@YM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" y="908720"/>
            <a:ext cx="5027027" cy="1368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33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{PL{MJLIJDR44S3EV4CTW]C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4" y="836712"/>
            <a:ext cx="6359495" cy="1440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B%F@N@KY9~V%IIBBC7Q56SW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196752"/>
            <a:ext cx="5527908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991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]DA4{34373KIRBR0NY06_AE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624736" cy="12961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00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_]0NUTME1DF]1RQ_F(Y4JPF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8407"/>
            <a:ext cx="4896544" cy="1120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543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请您编辑题干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T9%CO_1ODQV}CR~VZXTCPLG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4" y="1052736"/>
            <a:ext cx="6068159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03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请您编辑题干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K09VL]U%TBF9KGQP_S7F98Y.pn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4800259" cy="1440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26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$4NH44_$3A%XXA$AR6~K{`X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4" y="980728"/>
            <a:ext cx="4334505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60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%0~5[8HGD1P%}7LF11JNZ@U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8711"/>
            <a:ext cx="5328592" cy="1354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70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W773ZSUA8Q2I%2(1DM[9[ZX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6" y="908720"/>
            <a:ext cx="4848552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91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2049" name="Picture 1" descr="C:\Users\yujua\AppData\Roaming\Tencent\Users\289434437\QQ\WinTemp\RichOle\A3BGI03DPP~XF3B6BHGO9)P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41424"/>
            <a:ext cx="7299476" cy="13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32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B)MBS55OR$~4`7}GIX62TYR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3214"/>
            <a:ext cx="4968552" cy="12136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4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9})8QO29$NSWLY6@HZPMX{4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632648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8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IXGP@0B`@5%`{2I(H8W22IF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0" y="908720"/>
            <a:ext cx="4440674" cy="1368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0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0" name="图片 9" descr="C:\Users\yujua\AppData\Roaming\Tencent\Users\289434437\QQ\WinTemp\RichOle\ZV226~2L}35SA1FWHYP`Y)V.png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8" y="908720"/>
            <a:ext cx="4534854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28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5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073" name="Picture 1" descr="C:\Users\yujua\AppData\Roaming\Tencent\Users\289434437\QQ\WinTemp\RichOle\]{C[XW_SH{E127PIY%]ZXW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1000760"/>
            <a:ext cx="861935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39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4097" name="Picture 1" descr="C:\Users\yujua\AppData\Roaming\Tencent\Users\289434437\QQ\WinTemp\RichOle\4VX$2CQ3O410VIIO_0ZCSWX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53244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25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9" name="图片 18" descr="C:\Users\yujua\AppData\Roaming\Tencent\Users\289434437\QQ\WinTemp\RichOle\)6Y%PD$IJ}Q4CK`L$URFQKB.png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1412776"/>
            <a:ext cx="5068684" cy="1224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859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_[EQN@WI)MT)@SRB}(1X$VR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0854"/>
            <a:ext cx="4032448" cy="10460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383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 descr="C:\Users\yujua\AppData\Roaming\Tencent\Users\289434437\QQ\WinTemp\RichOle\5WF_SN@IRHX4RA2HIIF5E[T.pn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4793688" cy="1152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9540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230</TotalTime>
  <Words>358</Words>
  <Application>Microsoft Office PowerPoint</Application>
  <PresentationFormat>全屏显示(4:3)</PresentationFormat>
  <Paragraphs>172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凤舞九天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yujua</dc:creator>
  <cp:lastModifiedBy>yujua</cp:lastModifiedBy>
  <cp:revision>15</cp:revision>
  <dcterms:created xsi:type="dcterms:W3CDTF">2022-06-09T02:18:07Z</dcterms:created>
  <dcterms:modified xsi:type="dcterms:W3CDTF">2022-06-13T04:49:51Z</dcterms:modified>
</cp:coreProperties>
</file>