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31DB-B2CE-4E4A-9854-81C45B73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AF906-82CA-4F8B-A3D9-EBA1A1BD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6EDF-91B8-4B00-8F55-14A7ABE7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2E3F7-6CFB-4361-ABB9-352DD100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B1E5-6A5E-4674-8D76-3682EF69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C080-CC5E-45AD-ACBF-9275F86F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E9664-7FF4-4A6A-943C-9EBEA51D5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80FF-6FEB-427D-8D83-F3D1F0B1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B5F0-F5E2-4331-AD6E-6ADEBF57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86E1-8E45-4EB1-BF3E-A011D2BA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68FFB-824D-4FA1-987F-7EBFC9D2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18FDD-AABF-411D-A6C7-FB4E9C59B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C4FE8-9492-4DD6-A8C3-EFF743CD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C378-A1B2-4E8C-9446-A2492F47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7ABB-0237-485D-BC91-C8D31E26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5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E6E8-F646-4207-B066-C43F135E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E7D7-881F-4E48-82E2-3B3E2944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8FBCD-D2E8-4483-BC8C-7B6A7169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3FD-A1BA-4B65-B7D2-C52769E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E15B-677F-44B2-ABD9-A54D7D8C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DB3E-91F8-491E-8F05-B29C3E4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3566D-7E5A-4437-B726-377BBD3A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6CCB-10C5-493C-984B-93AB2B6C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1AA4-325E-4D9D-8212-47B09641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F1CB-201A-458C-9AC8-7FF28910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6E9F-B86D-42A0-A2F9-E9D55450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3D35-C98A-4812-B556-E3C24FFAF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BF4A3-44C0-40B5-A671-122985A7E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FD14D-511D-44DC-AC46-26505B16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6A88-C0DE-4CA7-A0FA-5E384B8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742F-696F-4059-87E0-504410DA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8B2-95DA-4960-8762-64A4DE6F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4F6E-325C-4B56-93A1-9B0F09B7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646CE-AF9D-4382-B4C7-BBBBE779D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42422-433E-4663-9CD6-DC9697D02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7F14D-2B1F-4014-B100-0CF7BF2AC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A6506-FB44-4D3C-BCB1-F2006C75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A2218-BE69-45CE-9D0D-74A8434B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3DA3B-8E37-4418-A453-D0368B2F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0B9-EEB2-4218-8C85-DE201EAA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04E48-8973-4442-BD74-12A1D66B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E8DC2-1A3D-48D0-B242-E30F6D3B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118B1-2559-48D1-A032-16660F5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125D3-368C-4D3A-A99E-EDB508BC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BEC60-E457-45B8-B82C-A33322FA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968D7-5F9E-443F-8D15-27BC66B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17ED-B539-4076-9231-97F5240F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0590-5F4E-4A74-8044-714CEA0A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E68E-6B86-4488-A1B1-D9FD0826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9837-E16A-4DFA-9A13-C40E3C54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73DA1-E233-4A6E-BABA-315798F1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C6DBF-BA2A-494A-91BD-6CC24902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4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FF51-BED7-4AE0-A80A-4F1F2757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3351E-5B92-41C0-96E9-9CF5D60B6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3E139-92CB-47A0-B809-A0BD2FC2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CD6FC-BB63-469A-88DD-48D15E45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978BC-999F-4D21-A1C1-2BDDDAA6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6CE4-1F75-44B1-A8EE-A97C71C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4F29B-3ACE-4D90-AC35-A437997D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E626A-798D-46F6-B829-8EB324AC2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275D-1242-46CE-BC33-22B65C6EC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9E2F5-8825-4950-9222-4CD5F45F4652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12E4-2C65-4720-A978-4DA6FDA99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EE64-1009-41E2-85DA-BFF00AECC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9B09-7656-4C88-A25C-3E3376342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F1FC-E3C8-4504-A400-52A6DAD52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8528D-2F56-4C9E-B08D-A7287BA91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0E5B-2B70-40D7-94E5-267EE494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5AEE-4691-457B-A7F5-01E4260F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DBAE8-0CFE-46CF-86F8-CD53AB146807}"/>
              </a:ext>
            </a:extLst>
          </p:cNvPr>
          <p:cNvSpPr/>
          <p:nvPr/>
        </p:nvSpPr>
        <p:spPr>
          <a:xfrm>
            <a:off x="2068497" y="2405849"/>
            <a:ext cx="97654" cy="790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AA2A8-BFAE-4346-9DAE-52AD366775D3}"/>
              </a:ext>
            </a:extLst>
          </p:cNvPr>
          <p:cNvSpPr/>
          <p:nvPr/>
        </p:nvSpPr>
        <p:spPr>
          <a:xfrm rot="5400000">
            <a:off x="2206101" y="2916314"/>
            <a:ext cx="142043" cy="41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D3062FEB-7455-4FCD-AE31-A04221A2E862}"/>
              </a:ext>
            </a:extLst>
          </p:cNvPr>
          <p:cNvSpPr/>
          <p:nvPr/>
        </p:nvSpPr>
        <p:spPr>
          <a:xfrm>
            <a:off x="3311370" y="2787588"/>
            <a:ext cx="1580225" cy="12251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Lives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034D9AC-498F-4BAF-A811-949392D8DF5F}"/>
              </a:ext>
            </a:extLst>
          </p:cNvPr>
          <p:cNvSpPr/>
          <p:nvPr/>
        </p:nvSpPr>
        <p:spPr>
          <a:xfrm>
            <a:off x="8038730" y="3124939"/>
            <a:ext cx="1615736" cy="134052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27320C0-7298-47F7-9B51-02D20945CD08}"/>
              </a:ext>
            </a:extLst>
          </p:cNvPr>
          <p:cNvSpPr/>
          <p:nvPr/>
        </p:nvSpPr>
        <p:spPr>
          <a:xfrm>
            <a:off x="8389398" y="3293616"/>
            <a:ext cx="97654" cy="71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DC4EF30-B9D0-4FC9-9CC9-C760722D9EE9}"/>
              </a:ext>
            </a:extLst>
          </p:cNvPr>
          <p:cNvSpPr/>
          <p:nvPr/>
        </p:nvSpPr>
        <p:spPr>
          <a:xfrm>
            <a:off x="8649810" y="3293615"/>
            <a:ext cx="97654" cy="71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F5C27E4-5F6F-464F-88E5-21C3679D5E9E}"/>
              </a:ext>
            </a:extLst>
          </p:cNvPr>
          <p:cNvSpPr/>
          <p:nvPr/>
        </p:nvSpPr>
        <p:spPr>
          <a:xfrm>
            <a:off x="8924278" y="3293615"/>
            <a:ext cx="97654" cy="71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A3C7345-EAEE-48C8-9BFA-B9AEF299764F}"/>
              </a:ext>
            </a:extLst>
          </p:cNvPr>
          <p:cNvSpPr/>
          <p:nvPr/>
        </p:nvSpPr>
        <p:spPr>
          <a:xfrm>
            <a:off x="9239065" y="3293614"/>
            <a:ext cx="97654" cy="71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A071BA9-7CB2-4D21-B659-B3CB739EB41D}"/>
              </a:ext>
            </a:extLst>
          </p:cNvPr>
          <p:cNvSpPr/>
          <p:nvPr/>
        </p:nvSpPr>
        <p:spPr>
          <a:xfrm>
            <a:off x="9239065" y="3577698"/>
            <a:ext cx="97654" cy="71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845DE83-437E-401B-82E9-41CA32F9F1D9}"/>
              </a:ext>
            </a:extLst>
          </p:cNvPr>
          <p:cNvSpPr/>
          <p:nvPr/>
        </p:nvSpPr>
        <p:spPr>
          <a:xfrm>
            <a:off x="9239065" y="3861782"/>
            <a:ext cx="97654" cy="710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3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Elshenawy</dc:creator>
  <cp:lastModifiedBy>Mahmoud Elshenawy</cp:lastModifiedBy>
  <cp:revision>3</cp:revision>
  <dcterms:created xsi:type="dcterms:W3CDTF">2020-05-04T14:34:52Z</dcterms:created>
  <dcterms:modified xsi:type="dcterms:W3CDTF">2020-05-04T23:18:29Z</dcterms:modified>
</cp:coreProperties>
</file>