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>
        <p:scale>
          <a:sx n="85" d="100"/>
          <a:sy n="85" d="100"/>
        </p:scale>
        <p:origin x="-7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28D88-110D-8D4E-85FF-42E2F9C086FC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9824A1-02E2-9A41-838E-76192CE8211E}">
      <dgm:prSet phldrT="[Text]"/>
      <dgm:spPr/>
      <dgm:t>
        <a:bodyPr/>
        <a:lstStyle/>
        <a:p>
          <a:r>
            <a:rPr lang="en-GB" dirty="0"/>
            <a:t>Home Page</a:t>
          </a:r>
        </a:p>
      </dgm:t>
    </dgm:pt>
    <dgm:pt modelId="{4C0477DC-2E47-0343-B6A4-DDD41B7A616C}" type="parTrans" cxnId="{80B3554F-32C3-B94C-B14D-2501371DC761}">
      <dgm:prSet/>
      <dgm:spPr/>
      <dgm:t>
        <a:bodyPr/>
        <a:lstStyle/>
        <a:p>
          <a:endParaRPr lang="en-GB"/>
        </a:p>
      </dgm:t>
    </dgm:pt>
    <dgm:pt modelId="{55142B5E-86F2-9A43-BB84-3422ACBE9972}" type="sibTrans" cxnId="{80B3554F-32C3-B94C-B14D-2501371DC761}">
      <dgm:prSet/>
      <dgm:spPr/>
      <dgm:t>
        <a:bodyPr/>
        <a:lstStyle/>
        <a:p>
          <a:endParaRPr lang="en-GB"/>
        </a:p>
      </dgm:t>
    </dgm:pt>
    <dgm:pt modelId="{2FCA713A-1D28-9347-9AA6-5F681DDD9F0A}">
      <dgm:prSet phldrT="[Text]"/>
      <dgm:spPr/>
      <dgm:t>
        <a:bodyPr/>
        <a:lstStyle/>
        <a:p>
          <a:r>
            <a:rPr lang="en-GB" dirty="0"/>
            <a:t>Create profile</a:t>
          </a:r>
        </a:p>
      </dgm:t>
    </dgm:pt>
    <dgm:pt modelId="{DE3C1797-1C0C-C34D-9996-6B1E68DD7228}" type="parTrans" cxnId="{ADFE5E88-B51D-7442-88E4-E786DEFD8013}">
      <dgm:prSet/>
      <dgm:spPr/>
      <dgm:t>
        <a:bodyPr/>
        <a:lstStyle/>
        <a:p>
          <a:endParaRPr lang="en-GB"/>
        </a:p>
      </dgm:t>
    </dgm:pt>
    <dgm:pt modelId="{DBE2A80D-CE36-954A-97FA-3EB4FB3FF239}" type="sibTrans" cxnId="{ADFE5E88-B51D-7442-88E4-E786DEFD8013}">
      <dgm:prSet/>
      <dgm:spPr/>
      <dgm:t>
        <a:bodyPr/>
        <a:lstStyle/>
        <a:p>
          <a:endParaRPr lang="en-GB"/>
        </a:p>
      </dgm:t>
    </dgm:pt>
    <dgm:pt modelId="{95597211-8646-8146-B3D9-9A704AD96522}">
      <dgm:prSet phldrT="[Text]"/>
      <dgm:spPr/>
      <dgm:t>
        <a:bodyPr/>
        <a:lstStyle/>
        <a:p>
          <a:r>
            <a:rPr lang="en-GB" dirty="0"/>
            <a:t>Registration/ Login</a:t>
          </a:r>
        </a:p>
      </dgm:t>
    </dgm:pt>
    <dgm:pt modelId="{36054DA8-B234-8D46-8F2B-6FEB2A57D3C9}" type="parTrans" cxnId="{E30CA18C-2DE2-0741-B2FA-83BF31C179F7}">
      <dgm:prSet/>
      <dgm:spPr/>
      <dgm:t>
        <a:bodyPr/>
        <a:lstStyle/>
        <a:p>
          <a:endParaRPr lang="en-GB"/>
        </a:p>
      </dgm:t>
    </dgm:pt>
    <dgm:pt modelId="{44CB1B2B-CAA0-AE47-B326-F18836519319}" type="sibTrans" cxnId="{E30CA18C-2DE2-0741-B2FA-83BF31C179F7}">
      <dgm:prSet/>
      <dgm:spPr/>
      <dgm:t>
        <a:bodyPr/>
        <a:lstStyle/>
        <a:p>
          <a:endParaRPr lang="en-GB"/>
        </a:p>
      </dgm:t>
    </dgm:pt>
    <dgm:pt modelId="{E83E74FF-935F-D34A-842E-DFA9ED0CC279}">
      <dgm:prSet phldrT="[Text]"/>
      <dgm:spPr/>
      <dgm:t>
        <a:bodyPr/>
        <a:lstStyle/>
        <a:p>
          <a:r>
            <a:rPr lang="en-GB" dirty="0"/>
            <a:t>Use Name</a:t>
          </a:r>
        </a:p>
      </dgm:t>
    </dgm:pt>
    <dgm:pt modelId="{6ED5DB5C-D5A3-BD40-84ED-0DB402CBAE03}" type="parTrans" cxnId="{9E27335C-C9EC-AF4B-813A-A285DB256270}">
      <dgm:prSet/>
      <dgm:spPr/>
      <dgm:t>
        <a:bodyPr/>
        <a:lstStyle/>
        <a:p>
          <a:endParaRPr lang="en-GB"/>
        </a:p>
      </dgm:t>
    </dgm:pt>
    <dgm:pt modelId="{FC726F37-CC61-0640-8BA3-84F7D39C3A8E}" type="sibTrans" cxnId="{9E27335C-C9EC-AF4B-813A-A285DB256270}">
      <dgm:prSet/>
      <dgm:spPr/>
      <dgm:t>
        <a:bodyPr/>
        <a:lstStyle/>
        <a:p>
          <a:endParaRPr lang="en-GB"/>
        </a:p>
      </dgm:t>
    </dgm:pt>
    <dgm:pt modelId="{5BCEA09D-4604-3345-BA1E-359D4B6EF412}">
      <dgm:prSet phldrT="[Text]"/>
      <dgm:spPr/>
      <dgm:t>
        <a:bodyPr/>
        <a:lstStyle/>
        <a:p>
          <a:r>
            <a:rPr lang="en-GB" dirty="0"/>
            <a:t>Exam Page</a:t>
          </a:r>
        </a:p>
      </dgm:t>
    </dgm:pt>
    <dgm:pt modelId="{A7CDA748-17E7-6546-B155-9E2384DE2043}" type="parTrans" cxnId="{85CCBDFF-6D04-5D48-91DA-205C771D5300}">
      <dgm:prSet/>
      <dgm:spPr/>
      <dgm:t>
        <a:bodyPr/>
        <a:lstStyle/>
        <a:p>
          <a:endParaRPr lang="en-GB"/>
        </a:p>
      </dgm:t>
    </dgm:pt>
    <dgm:pt modelId="{C29D39CB-1865-8F4C-A25E-BA3C69FA602C}" type="sibTrans" cxnId="{85CCBDFF-6D04-5D48-91DA-205C771D5300}">
      <dgm:prSet/>
      <dgm:spPr/>
      <dgm:t>
        <a:bodyPr/>
        <a:lstStyle/>
        <a:p>
          <a:endParaRPr lang="en-GB"/>
        </a:p>
      </dgm:t>
    </dgm:pt>
    <dgm:pt modelId="{AFF59AF9-67A8-F14B-BBE1-5A61EF664642}">
      <dgm:prSet phldrT="[Text]"/>
      <dgm:spPr/>
      <dgm:t>
        <a:bodyPr/>
        <a:lstStyle/>
        <a:p>
          <a:r>
            <a:rPr lang="en-GB" dirty="0"/>
            <a:t>Payment</a:t>
          </a:r>
        </a:p>
      </dgm:t>
    </dgm:pt>
    <dgm:pt modelId="{B4E1E648-3555-F54E-B16E-B5A66C5E9864}" type="parTrans" cxnId="{66A6AEE0-5FEC-BB40-8B5C-AD833E8F9241}">
      <dgm:prSet/>
      <dgm:spPr/>
      <dgm:t>
        <a:bodyPr/>
        <a:lstStyle/>
        <a:p>
          <a:endParaRPr lang="en-GB"/>
        </a:p>
      </dgm:t>
    </dgm:pt>
    <dgm:pt modelId="{6FCAD8AE-E823-C14B-99E8-E6948BF7B6DC}" type="sibTrans" cxnId="{66A6AEE0-5FEC-BB40-8B5C-AD833E8F9241}">
      <dgm:prSet/>
      <dgm:spPr/>
      <dgm:t>
        <a:bodyPr/>
        <a:lstStyle/>
        <a:p>
          <a:endParaRPr lang="en-GB"/>
        </a:p>
      </dgm:t>
    </dgm:pt>
    <dgm:pt modelId="{F20CB6D1-6C5F-6940-A686-B29CBE6DB556}">
      <dgm:prSet phldrT="[Text]"/>
      <dgm:spPr/>
      <dgm:t>
        <a:bodyPr/>
        <a:lstStyle/>
        <a:p>
          <a:r>
            <a:rPr lang="en-GB" dirty="0"/>
            <a:t>Confirmation Page</a:t>
          </a:r>
        </a:p>
      </dgm:t>
    </dgm:pt>
    <dgm:pt modelId="{23411CE6-7D5D-A94E-8B18-568F1EF2E9FF}" type="parTrans" cxnId="{12B025A6-0513-A443-87E7-31BC2FCDA525}">
      <dgm:prSet/>
      <dgm:spPr/>
      <dgm:t>
        <a:bodyPr/>
        <a:lstStyle/>
        <a:p>
          <a:endParaRPr lang="en-GB"/>
        </a:p>
      </dgm:t>
    </dgm:pt>
    <dgm:pt modelId="{C5F598D4-C205-DE43-B85B-FD1BD3A993F8}" type="sibTrans" cxnId="{12B025A6-0513-A443-87E7-31BC2FCDA525}">
      <dgm:prSet/>
      <dgm:spPr/>
      <dgm:t>
        <a:bodyPr/>
        <a:lstStyle/>
        <a:p>
          <a:endParaRPr lang="en-GB"/>
        </a:p>
      </dgm:t>
    </dgm:pt>
    <dgm:pt modelId="{0C1274EB-E378-964D-BC79-7814E323629D}">
      <dgm:prSet phldrT="[Text]"/>
      <dgm:spPr/>
      <dgm:t>
        <a:bodyPr/>
        <a:lstStyle/>
        <a:p>
          <a:r>
            <a:rPr lang="en-GB" dirty="0"/>
            <a:t>Contact Us</a:t>
          </a:r>
        </a:p>
      </dgm:t>
    </dgm:pt>
    <dgm:pt modelId="{35B7E1EA-3120-BB4D-8F50-DEB4EA322790}" type="parTrans" cxnId="{741102DD-2D14-AF49-BDCC-CE0BDB8CEDC4}">
      <dgm:prSet/>
      <dgm:spPr/>
      <dgm:t>
        <a:bodyPr/>
        <a:lstStyle/>
        <a:p>
          <a:endParaRPr lang="en-GB"/>
        </a:p>
      </dgm:t>
    </dgm:pt>
    <dgm:pt modelId="{9DE62424-805D-C542-8C41-359CAAEE32B5}" type="sibTrans" cxnId="{741102DD-2D14-AF49-BDCC-CE0BDB8CEDC4}">
      <dgm:prSet/>
      <dgm:spPr/>
      <dgm:t>
        <a:bodyPr/>
        <a:lstStyle/>
        <a:p>
          <a:endParaRPr lang="en-GB"/>
        </a:p>
      </dgm:t>
    </dgm:pt>
    <dgm:pt modelId="{0E0ECAF4-9D48-144F-ADA0-5547EF48AC26}">
      <dgm:prSet phldrT="[Text]"/>
      <dgm:spPr/>
      <dgm:t>
        <a:bodyPr/>
        <a:lstStyle/>
        <a:p>
          <a:r>
            <a:rPr lang="en-GB" dirty="0"/>
            <a:t>Login</a:t>
          </a:r>
        </a:p>
      </dgm:t>
    </dgm:pt>
    <dgm:pt modelId="{D604FF06-3C1D-7943-8369-707FCD7119C1}" type="parTrans" cxnId="{18B0519A-2BC7-1845-99E8-376A0F34C68C}">
      <dgm:prSet/>
      <dgm:spPr/>
      <dgm:t>
        <a:bodyPr/>
        <a:lstStyle/>
        <a:p>
          <a:endParaRPr lang="en-GB"/>
        </a:p>
      </dgm:t>
    </dgm:pt>
    <dgm:pt modelId="{3C28A649-30E1-C446-96B6-C7148D84B1CD}" type="sibTrans" cxnId="{18B0519A-2BC7-1845-99E8-376A0F34C68C}">
      <dgm:prSet/>
      <dgm:spPr/>
      <dgm:t>
        <a:bodyPr/>
        <a:lstStyle/>
        <a:p>
          <a:endParaRPr lang="en-GB"/>
        </a:p>
      </dgm:t>
    </dgm:pt>
    <dgm:pt modelId="{0E22AFD0-078C-2E40-9315-518BD94D836B}">
      <dgm:prSet phldrT="[Text]"/>
      <dgm:spPr/>
      <dgm:t>
        <a:bodyPr/>
        <a:lstStyle/>
        <a:p>
          <a:r>
            <a:rPr lang="en-GB" dirty="0"/>
            <a:t>Certificates available</a:t>
          </a:r>
        </a:p>
      </dgm:t>
    </dgm:pt>
    <dgm:pt modelId="{6ADA41ED-FC26-7D4C-8007-9E2D1364F910}" type="parTrans" cxnId="{A73DC8D3-18E9-C645-B748-13670575F55A}">
      <dgm:prSet/>
      <dgm:spPr/>
      <dgm:t>
        <a:bodyPr/>
        <a:lstStyle/>
        <a:p>
          <a:endParaRPr lang="en-GB"/>
        </a:p>
      </dgm:t>
    </dgm:pt>
    <dgm:pt modelId="{1058C603-BFD6-E241-BF28-B6C164ACE542}" type="sibTrans" cxnId="{A73DC8D3-18E9-C645-B748-13670575F55A}">
      <dgm:prSet/>
      <dgm:spPr/>
      <dgm:t>
        <a:bodyPr/>
        <a:lstStyle/>
        <a:p>
          <a:endParaRPr lang="en-GB"/>
        </a:p>
      </dgm:t>
    </dgm:pt>
    <dgm:pt modelId="{1F874313-8E8A-4441-9769-4B1CC153C8EF}">
      <dgm:prSet phldrT="[Text]"/>
      <dgm:spPr/>
      <dgm:t>
        <a:bodyPr/>
        <a:lstStyle/>
        <a:p>
          <a:r>
            <a:rPr lang="en-GB" dirty="0"/>
            <a:t>Contact us</a:t>
          </a:r>
        </a:p>
      </dgm:t>
    </dgm:pt>
    <dgm:pt modelId="{736DBC3E-8039-404E-81A1-3CA882859E67}" type="parTrans" cxnId="{FA33DD30-4417-C144-A041-B82A5CD3C9EC}">
      <dgm:prSet/>
      <dgm:spPr/>
      <dgm:t>
        <a:bodyPr/>
        <a:lstStyle/>
        <a:p>
          <a:endParaRPr lang="en-GB"/>
        </a:p>
      </dgm:t>
    </dgm:pt>
    <dgm:pt modelId="{FABE1408-82A2-2441-9785-DFFBAB602501}" type="sibTrans" cxnId="{FA33DD30-4417-C144-A041-B82A5CD3C9EC}">
      <dgm:prSet/>
      <dgm:spPr/>
      <dgm:t>
        <a:bodyPr/>
        <a:lstStyle/>
        <a:p>
          <a:endParaRPr lang="en-GB"/>
        </a:p>
      </dgm:t>
    </dgm:pt>
    <dgm:pt modelId="{CFDAB68A-9721-1B41-834B-9DCA2FA0F635}">
      <dgm:prSet phldrT="[Text]"/>
      <dgm:spPr/>
      <dgm:t>
        <a:bodyPr/>
        <a:lstStyle/>
        <a:p>
          <a:r>
            <a:rPr lang="en-GB" dirty="0"/>
            <a:t>Password</a:t>
          </a:r>
        </a:p>
      </dgm:t>
    </dgm:pt>
    <dgm:pt modelId="{F84AB108-07D1-464D-B2B3-CBFA8BD6836D}" type="parTrans" cxnId="{ACEA9B0C-13F0-4243-8E5A-8B5C7A2B8634}">
      <dgm:prSet/>
      <dgm:spPr/>
      <dgm:t>
        <a:bodyPr/>
        <a:lstStyle/>
        <a:p>
          <a:endParaRPr lang="en-GB"/>
        </a:p>
      </dgm:t>
    </dgm:pt>
    <dgm:pt modelId="{49BFBE3D-5223-4A4D-821F-3BB594BCFFC9}" type="sibTrans" cxnId="{ACEA9B0C-13F0-4243-8E5A-8B5C7A2B8634}">
      <dgm:prSet/>
      <dgm:spPr/>
      <dgm:t>
        <a:bodyPr/>
        <a:lstStyle/>
        <a:p>
          <a:endParaRPr lang="en-GB"/>
        </a:p>
      </dgm:t>
    </dgm:pt>
    <dgm:pt modelId="{2C0B0088-F77E-064A-8EB9-849B46925207}">
      <dgm:prSet phldrT="[Text]"/>
      <dgm:spPr/>
      <dgm:t>
        <a:bodyPr/>
        <a:lstStyle/>
        <a:p>
          <a:r>
            <a:rPr lang="en-GB" dirty="0"/>
            <a:t>Request Password</a:t>
          </a:r>
        </a:p>
      </dgm:t>
    </dgm:pt>
    <dgm:pt modelId="{5B40B5EE-25F7-1E4B-A7EF-1106C511E0DC}" type="parTrans" cxnId="{9D458BC8-7D44-644E-9065-E4CED8B70F44}">
      <dgm:prSet/>
      <dgm:spPr/>
      <dgm:t>
        <a:bodyPr/>
        <a:lstStyle/>
        <a:p>
          <a:endParaRPr lang="en-GB"/>
        </a:p>
      </dgm:t>
    </dgm:pt>
    <dgm:pt modelId="{C14E4844-7AEB-064D-AC57-7D64BD19D2B9}" type="sibTrans" cxnId="{9D458BC8-7D44-644E-9065-E4CED8B70F44}">
      <dgm:prSet/>
      <dgm:spPr/>
      <dgm:t>
        <a:bodyPr/>
        <a:lstStyle/>
        <a:p>
          <a:endParaRPr lang="en-GB"/>
        </a:p>
      </dgm:t>
    </dgm:pt>
    <dgm:pt modelId="{A0F9A8B0-8422-5846-9B04-92AC153451A5}">
      <dgm:prSet phldrT="[Text]"/>
      <dgm:spPr/>
      <dgm:t>
        <a:bodyPr/>
        <a:lstStyle/>
        <a:p>
          <a:r>
            <a:rPr lang="en-GB" dirty="0"/>
            <a:t>Create ne profile</a:t>
          </a:r>
        </a:p>
      </dgm:t>
    </dgm:pt>
    <dgm:pt modelId="{968079E6-9AF1-7444-84B1-521967A02AF6}" type="parTrans" cxnId="{55926C62-C9CC-884C-A138-DCBAB9BA10B4}">
      <dgm:prSet/>
      <dgm:spPr/>
      <dgm:t>
        <a:bodyPr/>
        <a:lstStyle/>
        <a:p>
          <a:endParaRPr lang="en-GB"/>
        </a:p>
      </dgm:t>
    </dgm:pt>
    <dgm:pt modelId="{A2879349-0569-0743-AB9C-4F9866EE30AC}" type="sibTrans" cxnId="{55926C62-C9CC-884C-A138-DCBAB9BA10B4}">
      <dgm:prSet/>
      <dgm:spPr/>
      <dgm:t>
        <a:bodyPr/>
        <a:lstStyle/>
        <a:p>
          <a:endParaRPr lang="en-GB"/>
        </a:p>
      </dgm:t>
    </dgm:pt>
    <dgm:pt modelId="{B7A6C017-0F8F-CB4D-8FB0-CAD5B79AD793}">
      <dgm:prSet phldrT="[Text]"/>
      <dgm:spPr/>
      <dgm:t>
        <a:bodyPr/>
        <a:lstStyle/>
        <a:p>
          <a:r>
            <a:rPr lang="en-GB" dirty="0"/>
            <a:t>Username</a:t>
          </a:r>
        </a:p>
      </dgm:t>
    </dgm:pt>
    <dgm:pt modelId="{F874EE0A-2482-D645-962E-66BC97FA6843}" type="parTrans" cxnId="{939FCCCB-D4B3-4A43-969B-B26137C2C1CD}">
      <dgm:prSet/>
      <dgm:spPr/>
      <dgm:t>
        <a:bodyPr/>
        <a:lstStyle/>
        <a:p>
          <a:endParaRPr lang="en-GB"/>
        </a:p>
      </dgm:t>
    </dgm:pt>
    <dgm:pt modelId="{44A0BB4F-6518-3A4C-A962-60732E769D50}" type="sibTrans" cxnId="{939FCCCB-D4B3-4A43-969B-B26137C2C1CD}">
      <dgm:prSet/>
      <dgm:spPr/>
      <dgm:t>
        <a:bodyPr/>
        <a:lstStyle/>
        <a:p>
          <a:endParaRPr lang="en-GB"/>
        </a:p>
      </dgm:t>
    </dgm:pt>
    <dgm:pt modelId="{08E38011-BF61-444E-8CFB-811CEB4FF6A1}">
      <dgm:prSet phldrT="[Text]"/>
      <dgm:spPr/>
      <dgm:t>
        <a:bodyPr/>
        <a:lstStyle/>
        <a:p>
          <a:r>
            <a:rPr lang="en-GB" dirty="0"/>
            <a:t>Password</a:t>
          </a:r>
        </a:p>
      </dgm:t>
    </dgm:pt>
    <dgm:pt modelId="{9B4DFDF7-A031-BF4F-87FF-C18E78BC5DB0}" type="parTrans" cxnId="{23B4EA34-C9A6-084B-8B04-C2141C2ACDA6}">
      <dgm:prSet/>
      <dgm:spPr/>
      <dgm:t>
        <a:bodyPr/>
        <a:lstStyle/>
        <a:p>
          <a:endParaRPr lang="en-GB"/>
        </a:p>
      </dgm:t>
    </dgm:pt>
    <dgm:pt modelId="{CD1C6863-8352-1842-87BE-4E9197AA4E08}" type="sibTrans" cxnId="{23B4EA34-C9A6-084B-8B04-C2141C2ACDA6}">
      <dgm:prSet/>
      <dgm:spPr/>
      <dgm:t>
        <a:bodyPr/>
        <a:lstStyle/>
        <a:p>
          <a:endParaRPr lang="en-GB"/>
        </a:p>
      </dgm:t>
    </dgm:pt>
    <dgm:pt modelId="{1C3722C7-CEEC-0B46-857D-235AD3E5F84D}">
      <dgm:prSet phldrT="[Text]"/>
      <dgm:spPr/>
      <dgm:t>
        <a:bodyPr/>
        <a:lstStyle/>
        <a:p>
          <a:r>
            <a:rPr lang="en-GB" dirty="0"/>
            <a:t>Login</a:t>
          </a:r>
        </a:p>
      </dgm:t>
    </dgm:pt>
    <dgm:pt modelId="{E2C16172-7D05-544E-B1AE-4E6A2FA4571C}" type="parTrans" cxnId="{15C8DF65-B477-5248-97B5-562A08A66ADF}">
      <dgm:prSet/>
      <dgm:spPr/>
      <dgm:t>
        <a:bodyPr/>
        <a:lstStyle/>
        <a:p>
          <a:endParaRPr lang="en-GB"/>
        </a:p>
      </dgm:t>
    </dgm:pt>
    <dgm:pt modelId="{5FD4F977-2237-BB4D-8F2E-9A30614F6A44}" type="sibTrans" cxnId="{15C8DF65-B477-5248-97B5-562A08A66ADF}">
      <dgm:prSet/>
      <dgm:spPr/>
      <dgm:t>
        <a:bodyPr/>
        <a:lstStyle/>
        <a:p>
          <a:endParaRPr lang="en-GB"/>
        </a:p>
      </dgm:t>
    </dgm:pt>
    <dgm:pt modelId="{0285A2D9-BB43-9C45-9667-943AC905C040}">
      <dgm:prSet phldrT="[Text]"/>
      <dgm:spPr/>
      <dgm:t>
        <a:bodyPr/>
        <a:lstStyle/>
        <a:p>
          <a:r>
            <a:rPr lang="en-GB" dirty="0"/>
            <a:t>Request password</a:t>
          </a:r>
        </a:p>
      </dgm:t>
    </dgm:pt>
    <dgm:pt modelId="{899F498F-2149-924C-8A19-076848A41356}" type="parTrans" cxnId="{8DAA0F8E-42AB-6646-8487-51D9010AA342}">
      <dgm:prSet/>
      <dgm:spPr/>
      <dgm:t>
        <a:bodyPr/>
        <a:lstStyle/>
        <a:p>
          <a:endParaRPr lang="en-GB"/>
        </a:p>
      </dgm:t>
    </dgm:pt>
    <dgm:pt modelId="{6C629469-5E59-AB46-8BE9-EB438735A462}" type="sibTrans" cxnId="{8DAA0F8E-42AB-6646-8487-51D9010AA342}">
      <dgm:prSet/>
      <dgm:spPr/>
      <dgm:t>
        <a:bodyPr/>
        <a:lstStyle/>
        <a:p>
          <a:endParaRPr lang="en-GB"/>
        </a:p>
      </dgm:t>
    </dgm:pt>
    <dgm:pt modelId="{95CB01E3-48FE-3340-ADEE-A5C72FF43535}">
      <dgm:prSet phldrT="[Text]"/>
      <dgm:spPr/>
      <dgm:t>
        <a:bodyPr/>
        <a:lstStyle/>
        <a:p>
          <a:r>
            <a:rPr lang="en-GB" dirty="0"/>
            <a:t>Payment confirmation page</a:t>
          </a:r>
        </a:p>
      </dgm:t>
    </dgm:pt>
    <dgm:pt modelId="{A69E6E45-880A-854A-B36B-B4989341B8AF}" type="parTrans" cxnId="{5D619760-F79A-444D-B7E0-5F6A4343A9C4}">
      <dgm:prSet/>
      <dgm:spPr/>
      <dgm:t>
        <a:bodyPr/>
        <a:lstStyle/>
        <a:p>
          <a:endParaRPr lang="en-GB"/>
        </a:p>
      </dgm:t>
    </dgm:pt>
    <dgm:pt modelId="{A254D143-4793-044F-BB06-9623736955F7}" type="sibTrans" cxnId="{5D619760-F79A-444D-B7E0-5F6A4343A9C4}">
      <dgm:prSet/>
      <dgm:spPr/>
      <dgm:t>
        <a:bodyPr/>
        <a:lstStyle/>
        <a:p>
          <a:endParaRPr lang="en-GB"/>
        </a:p>
      </dgm:t>
    </dgm:pt>
    <dgm:pt modelId="{AA56E8EC-8296-074F-AB74-1E28BC308A73}">
      <dgm:prSet phldrT="[Text]"/>
      <dgm:spPr/>
      <dgm:t>
        <a:bodyPr/>
        <a:lstStyle/>
        <a:p>
          <a:r>
            <a:rPr lang="en-GB" dirty="0"/>
            <a:t>Select payment type</a:t>
          </a:r>
        </a:p>
      </dgm:t>
    </dgm:pt>
    <dgm:pt modelId="{1B57F092-FA06-CF45-AB82-C986F040A141}" type="parTrans" cxnId="{563950DD-4945-5045-8BBD-63DC40AED446}">
      <dgm:prSet/>
      <dgm:spPr/>
      <dgm:t>
        <a:bodyPr/>
        <a:lstStyle/>
        <a:p>
          <a:endParaRPr lang="en-GB"/>
        </a:p>
      </dgm:t>
    </dgm:pt>
    <dgm:pt modelId="{B8B25AAD-B746-3A44-BABB-B30036B8BA86}" type="sibTrans" cxnId="{563950DD-4945-5045-8BBD-63DC40AED446}">
      <dgm:prSet/>
      <dgm:spPr/>
      <dgm:t>
        <a:bodyPr/>
        <a:lstStyle/>
        <a:p>
          <a:endParaRPr lang="en-GB"/>
        </a:p>
      </dgm:t>
    </dgm:pt>
    <dgm:pt modelId="{F3CE8243-A876-A34A-9BD1-8E20480DAEAE}">
      <dgm:prSet phldrT="[Text]"/>
      <dgm:spPr/>
      <dgm:t>
        <a:bodyPr/>
        <a:lstStyle/>
        <a:p>
          <a:r>
            <a:rPr lang="en-GB" dirty="0"/>
            <a:t>payment successful page</a:t>
          </a:r>
        </a:p>
      </dgm:t>
    </dgm:pt>
    <dgm:pt modelId="{D937A917-BEAE-0248-92A6-F99FC558F1A3}" type="parTrans" cxnId="{0023072E-B869-C84A-8FDB-B5BDDC701AC9}">
      <dgm:prSet/>
      <dgm:spPr/>
      <dgm:t>
        <a:bodyPr/>
        <a:lstStyle/>
        <a:p>
          <a:endParaRPr lang="en-GB"/>
        </a:p>
      </dgm:t>
    </dgm:pt>
    <dgm:pt modelId="{816D7580-D58E-FF4C-9415-C76DA1779AD2}" type="sibTrans" cxnId="{0023072E-B869-C84A-8FDB-B5BDDC701AC9}">
      <dgm:prSet/>
      <dgm:spPr/>
      <dgm:t>
        <a:bodyPr/>
        <a:lstStyle/>
        <a:p>
          <a:endParaRPr lang="en-GB"/>
        </a:p>
      </dgm:t>
    </dgm:pt>
    <dgm:pt modelId="{CF102E36-E358-C24F-B443-458F91102948}">
      <dgm:prSet phldrT="[Text]"/>
      <dgm:spPr/>
      <dgm:t>
        <a:bodyPr/>
        <a:lstStyle/>
        <a:p>
          <a:r>
            <a:rPr lang="en-GB" dirty="0"/>
            <a:t>Certificate confirmation</a:t>
          </a:r>
        </a:p>
      </dgm:t>
    </dgm:pt>
    <dgm:pt modelId="{08E4BF7D-121E-A943-B57E-910FA6746FCB}" type="parTrans" cxnId="{550C29AC-7405-4542-8A22-8D513F31C7C8}">
      <dgm:prSet/>
      <dgm:spPr/>
      <dgm:t>
        <a:bodyPr/>
        <a:lstStyle/>
        <a:p>
          <a:endParaRPr lang="en-GB"/>
        </a:p>
      </dgm:t>
    </dgm:pt>
    <dgm:pt modelId="{E25A5AE9-92D0-664E-870A-79F156E72341}" type="sibTrans" cxnId="{550C29AC-7405-4542-8A22-8D513F31C7C8}">
      <dgm:prSet/>
      <dgm:spPr/>
      <dgm:t>
        <a:bodyPr/>
        <a:lstStyle/>
        <a:p>
          <a:endParaRPr lang="en-GB"/>
        </a:p>
      </dgm:t>
    </dgm:pt>
    <dgm:pt modelId="{52861B3D-A000-0D43-9843-C253BFFBF736}">
      <dgm:prSet phldrT="[Text]"/>
      <dgm:spPr/>
      <dgm:t>
        <a:bodyPr/>
        <a:lstStyle/>
        <a:p>
          <a:r>
            <a:rPr lang="en-GB" dirty="0"/>
            <a:t>Exam successful/failure page </a:t>
          </a:r>
        </a:p>
      </dgm:t>
    </dgm:pt>
    <dgm:pt modelId="{AE744FA7-716A-6D41-8AF2-64A6EE292C83}" type="parTrans" cxnId="{1C8D75CA-6340-F34B-A99F-52659A148D7A}">
      <dgm:prSet/>
      <dgm:spPr/>
      <dgm:t>
        <a:bodyPr/>
        <a:lstStyle/>
        <a:p>
          <a:endParaRPr lang="en-GB"/>
        </a:p>
      </dgm:t>
    </dgm:pt>
    <dgm:pt modelId="{24C8792C-0D8E-2E4A-A18C-14E98FCFABB4}" type="sibTrans" cxnId="{1C8D75CA-6340-F34B-A99F-52659A148D7A}">
      <dgm:prSet/>
      <dgm:spPr/>
      <dgm:t>
        <a:bodyPr/>
        <a:lstStyle/>
        <a:p>
          <a:endParaRPr lang="en-GB"/>
        </a:p>
      </dgm:t>
    </dgm:pt>
    <dgm:pt modelId="{F9BEEC53-1DB8-694E-83E7-6CCC1F87BCC0}">
      <dgm:prSet phldrT="[Text]"/>
      <dgm:spPr/>
      <dgm:t>
        <a:bodyPr/>
        <a:lstStyle/>
        <a:p>
          <a:r>
            <a:rPr lang="en-GB" dirty="0"/>
            <a:t>Email address</a:t>
          </a:r>
        </a:p>
      </dgm:t>
    </dgm:pt>
    <dgm:pt modelId="{6B22DF6E-39A8-3340-913C-FA17C9754E4C}" type="parTrans" cxnId="{6DD2F7DA-F73E-494B-A9E7-0127B9BADBE1}">
      <dgm:prSet/>
      <dgm:spPr/>
      <dgm:t>
        <a:bodyPr/>
        <a:lstStyle/>
        <a:p>
          <a:endParaRPr lang="en-GB"/>
        </a:p>
      </dgm:t>
    </dgm:pt>
    <dgm:pt modelId="{8B553485-5623-5D4F-BD32-BC56BFDCF429}" type="sibTrans" cxnId="{6DD2F7DA-F73E-494B-A9E7-0127B9BADBE1}">
      <dgm:prSet/>
      <dgm:spPr/>
      <dgm:t>
        <a:bodyPr/>
        <a:lstStyle/>
        <a:p>
          <a:endParaRPr lang="en-GB"/>
        </a:p>
      </dgm:t>
    </dgm:pt>
    <dgm:pt modelId="{A879156E-E1D3-B94D-AF4E-EBD1090D726F}">
      <dgm:prSet phldrT="[Text]"/>
      <dgm:spPr/>
      <dgm:t>
        <a:bodyPr/>
        <a:lstStyle/>
        <a:p>
          <a:r>
            <a:rPr lang="en-GB" dirty="0"/>
            <a:t>Chat</a:t>
          </a:r>
        </a:p>
      </dgm:t>
    </dgm:pt>
    <dgm:pt modelId="{A1DFBFB7-7B55-D54C-96CF-D7E2FD851548}" type="parTrans" cxnId="{AB0FDFD6-7D82-7146-B0A3-46BEF60A322D}">
      <dgm:prSet/>
      <dgm:spPr/>
      <dgm:t>
        <a:bodyPr/>
        <a:lstStyle/>
        <a:p>
          <a:endParaRPr lang="en-GB"/>
        </a:p>
      </dgm:t>
    </dgm:pt>
    <dgm:pt modelId="{CEE8E089-7829-794F-BCDC-630989DF24E7}" type="sibTrans" cxnId="{AB0FDFD6-7D82-7146-B0A3-46BEF60A322D}">
      <dgm:prSet/>
      <dgm:spPr/>
      <dgm:t>
        <a:bodyPr/>
        <a:lstStyle/>
        <a:p>
          <a:endParaRPr lang="en-GB"/>
        </a:p>
      </dgm:t>
    </dgm:pt>
    <dgm:pt modelId="{39CDA793-93BD-AF4B-9671-E0ED4064A524}">
      <dgm:prSet phldrT="[Text]"/>
      <dgm:spPr/>
      <dgm:t>
        <a:bodyPr/>
        <a:lstStyle/>
        <a:p>
          <a:r>
            <a:rPr lang="en-GB" dirty="0"/>
            <a:t>social media</a:t>
          </a:r>
        </a:p>
      </dgm:t>
    </dgm:pt>
    <dgm:pt modelId="{9D3612B6-8871-944E-8602-E11F5CA3A9FA}" type="parTrans" cxnId="{09A9ECD9-9AB0-5044-AFF6-F474C1FBF921}">
      <dgm:prSet/>
      <dgm:spPr/>
      <dgm:t>
        <a:bodyPr/>
        <a:lstStyle/>
        <a:p>
          <a:endParaRPr lang="en-GB"/>
        </a:p>
      </dgm:t>
    </dgm:pt>
    <dgm:pt modelId="{B73B0A96-6D63-9042-B958-DC65FF7704C7}" type="sibTrans" cxnId="{09A9ECD9-9AB0-5044-AFF6-F474C1FBF921}">
      <dgm:prSet/>
      <dgm:spPr/>
      <dgm:t>
        <a:bodyPr/>
        <a:lstStyle/>
        <a:p>
          <a:endParaRPr lang="en-GB"/>
        </a:p>
      </dgm:t>
    </dgm:pt>
    <dgm:pt modelId="{10F299E7-83CD-114B-A8DF-75EBCF944269}">
      <dgm:prSet phldrT="[Text]"/>
      <dgm:spPr/>
      <dgm:t>
        <a:bodyPr/>
        <a:lstStyle/>
        <a:p>
          <a:r>
            <a:rPr lang="en-GB" dirty="0"/>
            <a:t>Resources</a:t>
          </a:r>
        </a:p>
      </dgm:t>
    </dgm:pt>
    <dgm:pt modelId="{14518CB1-46F5-EE4E-92B2-787942F31CEF}" type="parTrans" cxnId="{ABF15BAA-3563-1643-BC1A-C4D0DFC6F9B7}">
      <dgm:prSet/>
      <dgm:spPr/>
      <dgm:t>
        <a:bodyPr/>
        <a:lstStyle/>
        <a:p>
          <a:endParaRPr lang="en-GB"/>
        </a:p>
      </dgm:t>
    </dgm:pt>
    <dgm:pt modelId="{18188576-4FB4-6F4A-9281-A2C0BC2DB31A}" type="sibTrans" cxnId="{ABF15BAA-3563-1643-BC1A-C4D0DFC6F9B7}">
      <dgm:prSet/>
      <dgm:spPr/>
      <dgm:t>
        <a:bodyPr/>
        <a:lstStyle/>
        <a:p>
          <a:endParaRPr lang="en-GB"/>
        </a:p>
      </dgm:t>
    </dgm:pt>
    <dgm:pt modelId="{C71A66C6-E3B0-F240-8E43-DEEAE49F1DE6}">
      <dgm:prSet phldrT="[Text]"/>
      <dgm:spPr/>
      <dgm:t>
        <a:bodyPr/>
        <a:lstStyle/>
        <a:p>
          <a:r>
            <a:rPr lang="en-GB" dirty="0"/>
            <a:t>About  Us</a:t>
          </a:r>
        </a:p>
      </dgm:t>
    </dgm:pt>
    <dgm:pt modelId="{F4DCEA6F-8033-DB42-8A2A-F496EA8D9509}" type="parTrans" cxnId="{795F555E-5B14-2E40-95E7-3484D239BB73}">
      <dgm:prSet/>
      <dgm:spPr/>
      <dgm:t>
        <a:bodyPr/>
        <a:lstStyle/>
        <a:p>
          <a:endParaRPr lang="en-GB"/>
        </a:p>
      </dgm:t>
    </dgm:pt>
    <dgm:pt modelId="{47F4D44A-C2E9-F343-BC07-33E0900C4382}" type="sibTrans" cxnId="{795F555E-5B14-2E40-95E7-3484D239BB73}">
      <dgm:prSet/>
      <dgm:spPr/>
      <dgm:t>
        <a:bodyPr/>
        <a:lstStyle/>
        <a:p>
          <a:endParaRPr lang="en-GB"/>
        </a:p>
      </dgm:t>
    </dgm:pt>
    <dgm:pt modelId="{B9739FA0-6EFD-3B4D-8876-45C176864354}">
      <dgm:prSet phldrT="[Text]"/>
      <dgm:spPr/>
      <dgm:t>
        <a:bodyPr/>
        <a:lstStyle/>
        <a:p>
          <a:r>
            <a:rPr lang="en-GB" dirty="0"/>
            <a:t>Certificate Directory</a:t>
          </a:r>
        </a:p>
      </dgm:t>
    </dgm:pt>
    <dgm:pt modelId="{47F57FAA-1F97-E84A-A1FE-EFFCAB9240D8}" type="parTrans" cxnId="{81FCAF00-111A-6149-9B09-9AD535F2DAD2}">
      <dgm:prSet/>
      <dgm:spPr/>
      <dgm:t>
        <a:bodyPr/>
        <a:lstStyle/>
        <a:p>
          <a:endParaRPr lang="en-GB"/>
        </a:p>
      </dgm:t>
    </dgm:pt>
    <dgm:pt modelId="{D9574707-A1EA-C94E-AAB7-66B4387D40B1}" type="sibTrans" cxnId="{81FCAF00-111A-6149-9B09-9AD535F2DAD2}">
      <dgm:prSet/>
      <dgm:spPr/>
      <dgm:t>
        <a:bodyPr/>
        <a:lstStyle/>
        <a:p>
          <a:endParaRPr lang="en-GB"/>
        </a:p>
      </dgm:t>
    </dgm:pt>
    <dgm:pt modelId="{3E209DC9-8D59-DA46-B905-994406E2F685}" type="pres">
      <dgm:prSet presAssocID="{A1628D88-110D-8D4E-85FF-42E2F9C086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DBC5EC-BC10-564D-81C8-8CC2B27EED6D}" type="pres">
      <dgm:prSet presAssocID="{B09824A1-02E2-9A41-838E-76192CE8211E}" presName="composite" presStyleCnt="0"/>
      <dgm:spPr/>
    </dgm:pt>
    <dgm:pt modelId="{3702CADC-765A-6649-9980-50820F2C2562}" type="pres">
      <dgm:prSet presAssocID="{B09824A1-02E2-9A41-838E-76192CE8211E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BC007-6A04-DE4A-8548-219DEE744441}" type="pres">
      <dgm:prSet presAssocID="{B09824A1-02E2-9A41-838E-76192CE8211E}" presName="parSh" presStyleLbl="node1" presStyleIdx="0" presStyleCnt="6"/>
      <dgm:spPr/>
      <dgm:t>
        <a:bodyPr/>
        <a:lstStyle/>
        <a:p>
          <a:endParaRPr lang="en-US"/>
        </a:p>
      </dgm:t>
    </dgm:pt>
    <dgm:pt modelId="{4C930555-B897-C54F-9E55-52DBA8538E3B}" type="pres">
      <dgm:prSet presAssocID="{B09824A1-02E2-9A41-838E-76192CE8211E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D05DC-BF93-2848-AB85-C2A7766C5415}" type="pres">
      <dgm:prSet presAssocID="{55142B5E-86F2-9A43-BB84-3422ACBE997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AC12F93-DC16-9240-BC93-68FFF5792B2B}" type="pres">
      <dgm:prSet presAssocID="{55142B5E-86F2-9A43-BB84-3422ACBE9972}" presName="connTx" presStyleLbl="sibTrans2D1" presStyleIdx="0" presStyleCnt="5"/>
      <dgm:spPr/>
      <dgm:t>
        <a:bodyPr/>
        <a:lstStyle/>
        <a:p>
          <a:endParaRPr lang="en-US"/>
        </a:p>
      </dgm:t>
    </dgm:pt>
    <dgm:pt modelId="{5D7957F2-B09D-3441-B53E-71D15ABB41F7}" type="pres">
      <dgm:prSet presAssocID="{95597211-8646-8146-B3D9-9A704AD96522}" presName="composite" presStyleCnt="0"/>
      <dgm:spPr/>
    </dgm:pt>
    <dgm:pt modelId="{1E47C18F-E76D-1F4E-B566-C5757E9C5BB1}" type="pres">
      <dgm:prSet presAssocID="{95597211-8646-8146-B3D9-9A704AD96522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F20F7-E004-2A42-AA33-8D8D4753FA2F}" type="pres">
      <dgm:prSet presAssocID="{95597211-8646-8146-B3D9-9A704AD96522}" presName="parSh" presStyleLbl="node1" presStyleIdx="1" presStyleCnt="6"/>
      <dgm:spPr/>
      <dgm:t>
        <a:bodyPr/>
        <a:lstStyle/>
        <a:p>
          <a:endParaRPr lang="en-US"/>
        </a:p>
      </dgm:t>
    </dgm:pt>
    <dgm:pt modelId="{92A756F6-C977-5941-8189-575185A55DC7}" type="pres">
      <dgm:prSet presAssocID="{95597211-8646-8146-B3D9-9A704AD96522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ADF59-D5E0-3F47-B423-7776A9B6CB65}" type="pres">
      <dgm:prSet presAssocID="{44CB1B2B-CAA0-AE47-B326-F1883651931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0069D1F-15B8-6647-AF27-0B879EAE6A6C}" type="pres">
      <dgm:prSet presAssocID="{44CB1B2B-CAA0-AE47-B326-F18836519319}" presName="connTx" presStyleLbl="sibTrans2D1" presStyleIdx="1" presStyleCnt="5"/>
      <dgm:spPr/>
      <dgm:t>
        <a:bodyPr/>
        <a:lstStyle/>
        <a:p>
          <a:endParaRPr lang="en-US"/>
        </a:p>
      </dgm:t>
    </dgm:pt>
    <dgm:pt modelId="{B993769A-ED09-E74C-BF30-12D29E6BFE28}" type="pres">
      <dgm:prSet presAssocID="{5BCEA09D-4604-3345-BA1E-359D4B6EF412}" presName="composite" presStyleCnt="0"/>
      <dgm:spPr/>
    </dgm:pt>
    <dgm:pt modelId="{957D2F8A-2A5C-8B41-A4CA-B3485D98EBD0}" type="pres">
      <dgm:prSet presAssocID="{5BCEA09D-4604-3345-BA1E-359D4B6EF412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23680-EEA8-1C4C-82F3-6147E5A516CD}" type="pres">
      <dgm:prSet presAssocID="{5BCEA09D-4604-3345-BA1E-359D4B6EF412}" presName="parSh" presStyleLbl="node1" presStyleIdx="2" presStyleCnt="6"/>
      <dgm:spPr/>
      <dgm:t>
        <a:bodyPr/>
        <a:lstStyle/>
        <a:p>
          <a:endParaRPr lang="en-US"/>
        </a:p>
      </dgm:t>
    </dgm:pt>
    <dgm:pt modelId="{4CBA0012-B5C1-AD45-8872-82EBB25F7CCB}" type="pres">
      <dgm:prSet presAssocID="{5BCEA09D-4604-3345-BA1E-359D4B6EF412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3937D-CA26-7444-A87B-99BDBF50B231}" type="pres">
      <dgm:prSet presAssocID="{C29D39CB-1865-8F4C-A25E-BA3C69FA60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2B6AE03-D3EC-BF44-A0C6-EC3874C43DCC}" type="pres">
      <dgm:prSet presAssocID="{C29D39CB-1865-8F4C-A25E-BA3C69FA602C}" presName="connTx" presStyleLbl="sibTrans2D1" presStyleIdx="2" presStyleCnt="5"/>
      <dgm:spPr/>
      <dgm:t>
        <a:bodyPr/>
        <a:lstStyle/>
        <a:p>
          <a:endParaRPr lang="en-US"/>
        </a:p>
      </dgm:t>
    </dgm:pt>
    <dgm:pt modelId="{710A56DD-96FA-2C4A-B1F3-B55A8B47B0AE}" type="pres">
      <dgm:prSet presAssocID="{AFF59AF9-67A8-F14B-BBE1-5A61EF664642}" presName="composite" presStyleCnt="0"/>
      <dgm:spPr/>
    </dgm:pt>
    <dgm:pt modelId="{FFB87372-63F0-C24C-9F6A-EF46E7A6ADCD}" type="pres">
      <dgm:prSet presAssocID="{AFF59AF9-67A8-F14B-BBE1-5A61EF664642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D05B2-8F0E-AF48-8E81-36AD7EEA1E2F}" type="pres">
      <dgm:prSet presAssocID="{AFF59AF9-67A8-F14B-BBE1-5A61EF664642}" presName="parSh" presStyleLbl="node1" presStyleIdx="3" presStyleCnt="6"/>
      <dgm:spPr/>
      <dgm:t>
        <a:bodyPr/>
        <a:lstStyle/>
        <a:p>
          <a:endParaRPr lang="en-US"/>
        </a:p>
      </dgm:t>
    </dgm:pt>
    <dgm:pt modelId="{2F0999F4-F390-2949-97C3-69E3C63CC4DA}" type="pres">
      <dgm:prSet presAssocID="{AFF59AF9-67A8-F14B-BBE1-5A61EF664642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DD9E1-E957-C64E-8041-E9D561EEBAFC}" type="pres">
      <dgm:prSet presAssocID="{6FCAD8AE-E823-C14B-99E8-E6948BF7B6DC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0CC076B-D7BF-6947-B4DE-618D766B9555}" type="pres">
      <dgm:prSet presAssocID="{6FCAD8AE-E823-C14B-99E8-E6948BF7B6DC}" presName="connTx" presStyleLbl="sibTrans2D1" presStyleIdx="3" presStyleCnt="5"/>
      <dgm:spPr/>
      <dgm:t>
        <a:bodyPr/>
        <a:lstStyle/>
        <a:p>
          <a:endParaRPr lang="en-US"/>
        </a:p>
      </dgm:t>
    </dgm:pt>
    <dgm:pt modelId="{C6E3615A-7956-3A49-AE5C-1DB253ADEA5F}" type="pres">
      <dgm:prSet presAssocID="{F20CB6D1-6C5F-6940-A686-B29CBE6DB556}" presName="composite" presStyleCnt="0"/>
      <dgm:spPr/>
    </dgm:pt>
    <dgm:pt modelId="{7AE6ACDE-0EBC-3E49-9F14-F17646886199}" type="pres">
      <dgm:prSet presAssocID="{F20CB6D1-6C5F-6940-A686-B29CBE6DB556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54B88-8B95-E448-8812-2B3C8A94784F}" type="pres">
      <dgm:prSet presAssocID="{F20CB6D1-6C5F-6940-A686-B29CBE6DB556}" presName="parSh" presStyleLbl="node1" presStyleIdx="4" presStyleCnt="6"/>
      <dgm:spPr/>
      <dgm:t>
        <a:bodyPr/>
        <a:lstStyle/>
        <a:p>
          <a:endParaRPr lang="en-US"/>
        </a:p>
      </dgm:t>
    </dgm:pt>
    <dgm:pt modelId="{680A5D7D-1A2B-084B-BA09-07F64715B9BA}" type="pres">
      <dgm:prSet presAssocID="{F20CB6D1-6C5F-6940-A686-B29CBE6DB556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CEE80-D7DB-2846-9466-9970632B9822}" type="pres">
      <dgm:prSet presAssocID="{C5F598D4-C205-DE43-B85B-FD1BD3A993F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98D650F-1782-A540-BF97-5C521223BFFF}" type="pres">
      <dgm:prSet presAssocID="{C5F598D4-C205-DE43-B85B-FD1BD3A993F8}" presName="connTx" presStyleLbl="sibTrans2D1" presStyleIdx="4" presStyleCnt="5"/>
      <dgm:spPr/>
      <dgm:t>
        <a:bodyPr/>
        <a:lstStyle/>
        <a:p>
          <a:endParaRPr lang="en-US"/>
        </a:p>
      </dgm:t>
    </dgm:pt>
    <dgm:pt modelId="{396A74E4-40A7-D744-BD0F-320CB2B309F4}" type="pres">
      <dgm:prSet presAssocID="{0C1274EB-E378-964D-BC79-7814E323629D}" presName="composite" presStyleCnt="0"/>
      <dgm:spPr/>
    </dgm:pt>
    <dgm:pt modelId="{573764D9-F191-684D-9EF4-6F8DFCBF45FF}" type="pres">
      <dgm:prSet presAssocID="{0C1274EB-E378-964D-BC79-7814E323629D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D0EB0-036C-4948-8FFC-AE70557AB690}" type="pres">
      <dgm:prSet presAssocID="{0C1274EB-E378-964D-BC79-7814E323629D}" presName="parSh" presStyleLbl="node1" presStyleIdx="5" presStyleCnt="6"/>
      <dgm:spPr/>
      <dgm:t>
        <a:bodyPr/>
        <a:lstStyle/>
        <a:p>
          <a:endParaRPr lang="en-US"/>
        </a:p>
      </dgm:t>
    </dgm:pt>
    <dgm:pt modelId="{EAE62395-97CD-F54F-8EE6-AC1EADC6A1D6}" type="pres">
      <dgm:prSet presAssocID="{0C1274EB-E378-964D-BC79-7814E323629D}" presName="desTx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DCB6CE-F5BA-124E-8281-CA17B41236DC}" type="presOf" srcId="{0C1274EB-E378-964D-BC79-7814E323629D}" destId="{573764D9-F191-684D-9EF4-6F8DFCBF45FF}" srcOrd="0" destOrd="0" presId="urn:microsoft.com/office/officeart/2005/8/layout/process3"/>
    <dgm:cxn modelId="{3BCB2B41-C356-B24E-A412-326184FC41AA}" type="presOf" srcId="{A0F9A8B0-8422-5846-9B04-92AC153451A5}" destId="{92A756F6-C977-5941-8189-575185A55DC7}" srcOrd="0" destOrd="3" presId="urn:microsoft.com/office/officeart/2005/8/layout/process3"/>
    <dgm:cxn modelId="{14AFDC6B-1AAB-6445-B0D1-5E49DB95FCDC}" type="presOf" srcId="{C29D39CB-1865-8F4C-A25E-BA3C69FA602C}" destId="{21B3937D-CA26-7444-A87B-99BDBF50B231}" srcOrd="0" destOrd="0" presId="urn:microsoft.com/office/officeart/2005/8/layout/process3"/>
    <dgm:cxn modelId="{CFC59FC1-3C0A-8747-A985-10FF3A8F971D}" type="presOf" srcId="{B09824A1-02E2-9A41-838E-76192CE8211E}" destId="{78BBC007-6A04-DE4A-8548-219DEE744441}" srcOrd="1" destOrd="0" presId="urn:microsoft.com/office/officeart/2005/8/layout/process3"/>
    <dgm:cxn modelId="{6DD2F7DA-F73E-494B-A9E7-0127B9BADBE1}" srcId="{0C1274EB-E378-964D-BC79-7814E323629D}" destId="{F9BEEC53-1DB8-694E-83E7-6CCC1F87BCC0}" srcOrd="0" destOrd="0" parTransId="{6B22DF6E-39A8-3340-913C-FA17C9754E4C}" sibTransId="{8B553485-5623-5D4F-BD32-BC56BFDCF429}"/>
    <dgm:cxn modelId="{B8FE55BF-093E-3B46-98C2-34EEEF8D5818}" type="presOf" srcId="{52861B3D-A000-0D43-9843-C253BFFBF736}" destId="{680A5D7D-1A2B-084B-BA09-07F64715B9BA}" srcOrd="0" destOrd="1" presId="urn:microsoft.com/office/officeart/2005/8/layout/process3"/>
    <dgm:cxn modelId="{539EA242-8998-1443-B914-707DD6129490}" type="presOf" srcId="{0E0ECAF4-9D48-144F-ADA0-5547EF48AC26}" destId="{4C930555-B897-C54F-9E55-52DBA8538E3B}" srcOrd="0" destOrd="1" presId="urn:microsoft.com/office/officeart/2005/8/layout/process3"/>
    <dgm:cxn modelId="{D6F0F6A9-4531-E248-BAE8-854FD5D88504}" type="presOf" srcId="{0C1274EB-E378-964D-BC79-7814E323629D}" destId="{C89D0EB0-036C-4948-8FFC-AE70557AB690}" srcOrd="1" destOrd="0" presId="urn:microsoft.com/office/officeart/2005/8/layout/process3"/>
    <dgm:cxn modelId="{D8F10DF5-E2C3-F548-93A4-E9A614AE28B6}" type="presOf" srcId="{E83E74FF-935F-D34A-842E-DFA9ED0CC279}" destId="{92A756F6-C977-5941-8189-575185A55DC7}" srcOrd="0" destOrd="0" presId="urn:microsoft.com/office/officeart/2005/8/layout/process3"/>
    <dgm:cxn modelId="{939FCCCB-D4B3-4A43-969B-B26137C2C1CD}" srcId="{5BCEA09D-4604-3345-BA1E-359D4B6EF412}" destId="{B7A6C017-0F8F-CB4D-8FB0-CAD5B79AD793}" srcOrd="0" destOrd="0" parTransId="{F874EE0A-2482-D645-962E-66BC97FA6843}" sibTransId="{44A0BB4F-6518-3A4C-A962-60732E769D50}"/>
    <dgm:cxn modelId="{ADFE5E88-B51D-7442-88E4-E786DEFD8013}" srcId="{B09824A1-02E2-9A41-838E-76192CE8211E}" destId="{2FCA713A-1D28-9347-9AA6-5F681DDD9F0A}" srcOrd="0" destOrd="0" parTransId="{DE3C1797-1C0C-C34D-9996-6B1E68DD7228}" sibTransId="{DBE2A80D-CE36-954A-97FA-3EB4FB3FF239}"/>
    <dgm:cxn modelId="{AB0FDFD6-7D82-7146-B0A3-46BEF60A322D}" srcId="{0C1274EB-E378-964D-BC79-7814E323629D}" destId="{A879156E-E1D3-B94D-AF4E-EBD1090D726F}" srcOrd="1" destOrd="0" parTransId="{A1DFBFB7-7B55-D54C-96CF-D7E2FD851548}" sibTransId="{CEE8E089-7829-794F-BCDC-630989DF24E7}"/>
    <dgm:cxn modelId="{543AC121-F8D2-2E43-AB4A-7F496149A44A}" type="presOf" srcId="{2FCA713A-1D28-9347-9AA6-5F681DDD9F0A}" destId="{4C930555-B897-C54F-9E55-52DBA8538E3B}" srcOrd="0" destOrd="0" presId="urn:microsoft.com/office/officeart/2005/8/layout/process3"/>
    <dgm:cxn modelId="{55926C62-C9CC-884C-A138-DCBAB9BA10B4}" srcId="{95597211-8646-8146-B3D9-9A704AD96522}" destId="{A0F9A8B0-8422-5846-9B04-92AC153451A5}" srcOrd="3" destOrd="0" parTransId="{968079E6-9AF1-7444-84B1-521967A02AF6}" sibTransId="{A2879349-0569-0743-AB9C-4F9866EE30AC}"/>
    <dgm:cxn modelId="{550C29AC-7405-4542-8A22-8D513F31C7C8}" srcId="{F20CB6D1-6C5F-6940-A686-B29CBE6DB556}" destId="{CF102E36-E358-C24F-B443-458F91102948}" srcOrd="0" destOrd="0" parTransId="{08E4BF7D-121E-A943-B57E-910FA6746FCB}" sibTransId="{E25A5AE9-92D0-664E-870A-79F156E72341}"/>
    <dgm:cxn modelId="{563950DD-4945-5045-8BBD-63DC40AED446}" srcId="{AFF59AF9-67A8-F14B-BBE1-5A61EF664642}" destId="{AA56E8EC-8296-074F-AB74-1E28BC308A73}" srcOrd="1" destOrd="0" parTransId="{1B57F092-FA06-CF45-AB82-C986F040A141}" sibTransId="{B8B25AAD-B746-3A44-BABB-B30036B8BA86}"/>
    <dgm:cxn modelId="{F12D05FC-8828-0D4A-82D5-15B6578A78BA}" type="presOf" srcId="{2C0B0088-F77E-064A-8EB9-849B46925207}" destId="{92A756F6-C977-5941-8189-575185A55DC7}" srcOrd="0" destOrd="2" presId="urn:microsoft.com/office/officeart/2005/8/layout/process3"/>
    <dgm:cxn modelId="{348EA89A-53E9-374E-9741-A28ED0C5978E}" type="presOf" srcId="{C29D39CB-1865-8F4C-A25E-BA3C69FA602C}" destId="{72B6AE03-D3EC-BF44-A0C6-EC3874C43DCC}" srcOrd="1" destOrd="0" presId="urn:microsoft.com/office/officeart/2005/8/layout/process3"/>
    <dgm:cxn modelId="{ACEA9B0C-13F0-4243-8E5A-8B5C7A2B8634}" srcId="{95597211-8646-8146-B3D9-9A704AD96522}" destId="{CFDAB68A-9721-1B41-834B-9DCA2FA0F635}" srcOrd="1" destOrd="0" parTransId="{F84AB108-07D1-464D-B2B3-CBFA8BD6836D}" sibTransId="{49BFBE3D-5223-4A4D-821F-3BB594BCFFC9}"/>
    <dgm:cxn modelId="{9D1AC361-658D-CC41-82CC-2DC01C4DB9C6}" type="presOf" srcId="{AA56E8EC-8296-074F-AB74-1E28BC308A73}" destId="{2F0999F4-F390-2949-97C3-69E3C63CC4DA}" srcOrd="0" destOrd="1" presId="urn:microsoft.com/office/officeart/2005/8/layout/process3"/>
    <dgm:cxn modelId="{29A195E6-E2E2-C644-9A57-31661A05D1EC}" type="presOf" srcId="{1F874313-8E8A-4441-9769-4B1CC153C8EF}" destId="{4C930555-B897-C54F-9E55-52DBA8538E3B}" srcOrd="0" destOrd="4" presId="urn:microsoft.com/office/officeart/2005/8/layout/process3"/>
    <dgm:cxn modelId="{160EFC0C-A81B-5E4F-B01B-E1B52C441634}" type="presOf" srcId="{F20CB6D1-6C5F-6940-A686-B29CBE6DB556}" destId="{7AE6ACDE-0EBC-3E49-9F14-F17646886199}" srcOrd="0" destOrd="0" presId="urn:microsoft.com/office/officeart/2005/8/layout/process3"/>
    <dgm:cxn modelId="{80B3554F-32C3-B94C-B14D-2501371DC761}" srcId="{A1628D88-110D-8D4E-85FF-42E2F9C086FC}" destId="{B09824A1-02E2-9A41-838E-76192CE8211E}" srcOrd="0" destOrd="0" parTransId="{4C0477DC-2E47-0343-B6A4-DDD41B7A616C}" sibTransId="{55142B5E-86F2-9A43-BB84-3422ACBE9972}"/>
    <dgm:cxn modelId="{795F555E-5B14-2E40-95E7-3484D239BB73}" srcId="{B09824A1-02E2-9A41-838E-76192CE8211E}" destId="{C71A66C6-E3B0-F240-8E43-DEEAE49F1DE6}" srcOrd="5" destOrd="0" parTransId="{F4DCEA6F-8033-DB42-8A2A-F496EA8D9509}" sibTransId="{47F4D44A-C2E9-F343-BC07-33E0900C4382}"/>
    <dgm:cxn modelId="{A46CFA33-6AA7-514C-BB37-CD95A9CBCD1B}" type="presOf" srcId="{A879156E-E1D3-B94D-AF4E-EBD1090D726F}" destId="{EAE62395-97CD-F54F-8EE6-AC1EADC6A1D6}" srcOrd="0" destOrd="1" presId="urn:microsoft.com/office/officeart/2005/8/layout/process3"/>
    <dgm:cxn modelId="{524030BA-2CB0-804C-9096-11E6CC4DE1C8}" type="presOf" srcId="{F9BEEC53-1DB8-694E-83E7-6CCC1F87BCC0}" destId="{EAE62395-97CD-F54F-8EE6-AC1EADC6A1D6}" srcOrd="0" destOrd="0" presId="urn:microsoft.com/office/officeart/2005/8/layout/process3"/>
    <dgm:cxn modelId="{5D619760-F79A-444D-B7E0-5F6A4343A9C4}" srcId="{AFF59AF9-67A8-F14B-BBE1-5A61EF664642}" destId="{95CB01E3-48FE-3340-ADEE-A5C72FF43535}" srcOrd="0" destOrd="0" parTransId="{A69E6E45-880A-854A-B36B-B4989341B8AF}" sibTransId="{A254D143-4793-044F-BB06-9623736955F7}"/>
    <dgm:cxn modelId="{077C1F0C-0BBE-5843-95A0-53A611807080}" type="presOf" srcId="{C71A66C6-E3B0-F240-8E43-DEEAE49F1DE6}" destId="{4C930555-B897-C54F-9E55-52DBA8538E3B}" srcOrd="0" destOrd="5" presId="urn:microsoft.com/office/officeart/2005/8/layout/process3"/>
    <dgm:cxn modelId="{DBB42EF6-F291-1149-AEAF-5D0B56B0E85E}" type="presOf" srcId="{C5F598D4-C205-DE43-B85B-FD1BD3A993F8}" destId="{279CEE80-D7DB-2846-9466-9970632B9822}" srcOrd="0" destOrd="0" presId="urn:microsoft.com/office/officeart/2005/8/layout/process3"/>
    <dgm:cxn modelId="{609B23B4-9E51-A742-A0A6-1AADC662D85E}" type="presOf" srcId="{6FCAD8AE-E823-C14B-99E8-E6948BF7B6DC}" destId="{E0CC076B-D7BF-6947-B4DE-618D766B9555}" srcOrd="1" destOrd="0" presId="urn:microsoft.com/office/officeart/2005/8/layout/process3"/>
    <dgm:cxn modelId="{81FCAF00-111A-6149-9B09-9AD535F2DAD2}" srcId="{B09824A1-02E2-9A41-838E-76192CE8211E}" destId="{B9739FA0-6EFD-3B4D-8876-45C176864354}" srcOrd="6" destOrd="0" parTransId="{47F57FAA-1F97-E84A-A1FE-EFFCAB9240D8}" sibTransId="{D9574707-A1EA-C94E-AAB7-66B4387D40B1}"/>
    <dgm:cxn modelId="{2154ABD8-25CB-1244-922D-8DCD199C581E}" type="presOf" srcId="{C5F598D4-C205-DE43-B85B-FD1BD3A993F8}" destId="{E98D650F-1782-A540-BF97-5C521223BFFF}" srcOrd="1" destOrd="0" presId="urn:microsoft.com/office/officeart/2005/8/layout/process3"/>
    <dgm:cxn modelId="{8DAA0F8E-42AB-6646-8487-51D9010AA342}" srcId="{5BCEA09D-4604-3345-BA1E-359D4B6EF412}" destId="{0285A2D9-BB43-9C45-9667-943AC905C040}" srcOrd="3" destOrd="0" parTransId="{899F498F-2149-924C-8A19-076848A41356}" sibTransId="{6C629469-5E59-AB46-8BE9-EB438735A462}"/>
    <dgm:cxn modelId="{0D43654A-1492-D540-96BD-FF41C3E58846}" type="presOf" srcId="{08E38011-BF61-444E-8CFB-811CEB4FF6A1}" destId="{4CBA0012-B5C1-AD45-8872-82EBB25F7CCB}" srcOrd="0" destOrd="1" presId="urn:microsoft.com/office/officeart/2005/8/layout/process3"/>
    <dgm:cxn modelId="{741102DD-2D14-AF49-BDCC-CE0BDB8CEDC4}" srcId="{A1628D88-110D-8D4E-85FF-42E2F9C086FC}" destId="{0C1274EB-E378-964D-BC79-7814E323629D}" srcOrd="5" destOrd="0" parTransId="{35B7E1EA-3120-BB4D-8F50-DEB4EA322790}" sibTransId="{9DE62424-805D-C542-8C41-359CAAEE32B5}"/>
    <dgm:cxn modelId="{ABF15BAA-3563-1643-BC1A-C4D0DFC6F9B7}" srcId="{B09824A1-02E2-9A41-838E-76192CE8211E}" destId="{10F299E7-83CD-114B-A8DF-75EBCF944269}" srcOrd="2" destOrd="0" parTransId="{14518CB1-46F5-EE4E-92B2-787942F31CEF}" sibTransId="{18188576-4FB4-6F4A-9281-A2C0BC2DB31A}"/>
    <dgm:cxn modelId="{1C8D75CA-6340-F34B-A99F-52659A148D7A}" srcId="{F20CB6D1-6C5F-6940-A686-B29CBE6DB556}" destId="{52861B3D-A000-0D43-9843-C253BFFBF736}" srcOrd="1" destOrd="0" parTransId="{AE744FA7-716A-6D41-8AF2-64A6EE292C83}" sibTransId="{24C8792C-0D8E-2E4A-A18C-14E98FCFABB4}"/>
    <dgm:cxn modelId="{0023072E-B869-C84A-8FDB-B5BDDC701AC9}" srcId="{AFF59AF9-67A8-F14B-BBE1-5A61EF664642}" destId="{F3CE8243-A876-A34A-9BD1-8E20480DAEAE}" srcOrd="2" destOrd="0" parTransId="{D937A917-BEAE-0248-92A6-F99FC558F1A3}" sibTransId="{816D7580-D58E-FF4C-9415-C76DA1779AD2}"/>
    <dgm:cxn modelId="{4DB79776-6D56-A646-B7C7-823472FEE16C}" type="presOf" srcId="{44CB1B2B-CAA0-AE47-B326-F18836519319}" destId="{30069D1F-15B8-6647-AF27-0B879EAE6A6C}" srcOrd="1" destOrd="0" presId="urn:microsoft.com/office/officeart/2005/8/layout/process3"/>
    <dgm:cxn modelId="{121AB58E-9971-CB41-B9F4-8F19E2D55C60}" type="presOf" srcId="{95597211-8646-8146-B3D9-9A704AD96522}" destId="{F7BF20F7-E004-2A42-AA33-8D8D4753FA2F}" srcOrd="1" destOrd="0" presId="urn:microsoft.com/office/officeart/2005/8/layout/process3"/>
    <dgm:cxn modelId="{0F649247-533A-3049-899F-718BEBECD359}" type="presOf" srcId="{55142B5E-86F2-9A43-BB84-3422ACBE9972}" destId="{0AC12F93-DC16-9240-BC93-68FFF5792B2B}" srcOrd="1" destOrd="0" presId="urn:microsoft.com/office/officeart/2005/8/layout/process3"/>
    <dgm:cxn modelId="{D47AA7BA-3D06-B54A-9050-59D5C210997F}" type="presOf" srcId="{44CB1B2B-CAA0-AE47-B326-F18836519319}" destId="{82AADF59-D5E0-3F47-B423-7776A9B6CB65}" srcOrd="0" destOrd="0" presId="urn:microsoft.com/office/officeart/2005/8/layout/process3"/>
    <dgm:cxn modelId="{3212F9AA-DE60-1E41-B317-C4C983A53D85}" type="presOf" srcId="{0E22AFD0-078C-2E40-9315-518BD94D836B}" destId="{4C930555-B897-C54F-9E55-52DBA8538E3B}" srcOrd="0" destOrd="3" presId="urn:microsoft.com/office/officeart/2005/8/layout/process3"/>
    <dgm:cxn modelId="{9E27335C-C9EC-AF4B-813A-A285DB256270}" srcId="{95597211-8646-8146-B3D9-9A704AD96522}" destId="{E83E74FF-935F-D34A-842E-DFA9ED0CC279}" srcOrd="0" destOrd="0" parTransId="{6ED5DB5C-D5A3-BD40-84ED-0DB402CBAE03}" sibTransId="{FC726F37-CC61-0640-8BA3-84F7D39C3A8E}"/>
    <dgm:cxn modelId="{9D458BC8-7D44-644E-9065-E4CED8B70F44}" srcId="{95597211-8646-8146-B3D9-9A704AD96522}" destId="{2C0B0088-F77E-064A-8EB9-849B46925207}" srcOrd="2" destOrd="0" parTransId="{5B40B5EE-25F7-1E4B-A7EF-1106C511E0DC}" sibTransId="{C14E4844-7AEB-064D-AC57-7D64BD19D2B9}"/>
    <dgm:cxn modelId="{EA642852-C6F5-954F-879D-C7024D28415E}" type="presOf" srcId="{B7A6C017-0F8F-CB4D-8FB0-CAD5B79AD793}" destId="{4CBA0012-B5C1-AD45-8872-82EBB25F7CCB}" srcOrd="0" destOrd="0" presId="urn:microsoft.com/office/officeart/2005/8/layout/process3"/>
    <dgm:cxn modelId="{23B4EA34-C9A6-084B-8B04-C2141C2ACDA6}" srcId="{5BCEA09D-4604-3345-BA1E-359D4B6EF412}" destId="{08E38011-BF61-444E-8CFB-811CEB4FF6A1}" srcOrd="1" destOrd="0" parTransId="{9B4DFDF7-A031-BF4F-87FF-C18E78BC5DB0}" sibTransId="{CD1C6863-8352-1842-87BE-4E9197AA4E08}"/>
    <dgm:cxn modelId="{E30CA18C-2DE2-0741-B2FA-83BF31C179F7}" srcId="{A1628D88-110D-8D4E-85FF-42E2F9C086FC}" destId="{95597211-8646-8146-B3D9-9A704AD96522}" srcOrd="1" destOrd="0" parTransId="{36054DA8-B234-8D46-8F2B-6FEB2A57D3C9}" sibTransId="{44CB1B2B-CAA0-AE47-B326-F18836519319}"/>
    <dgm:cxn modelId="{12B025A6-0513-A443-87E7-31BC2FCDA525}" srcId="{A1628D88-110D-8D4E-85FF-42E2F9C086FC}" destId="{F20CB6D1-6C5F-6940-A686-B29CBE6DB556}" srcOrd="4" destOrd="0" parTransId="{23411CE6-7D5D-A94E-8B18-568F1EF2E9FF}" sibTransId="{C5F598D4-C205-DE43-B85B-FD1BD3A993F8}"/>
    <dgm:cxn modelId="{DE50D602-7334-8440-A272-142A6787341D}" type="presOf" srcId="{95597211-8646-8146-B3D9-9A704AD96522}" destId="{1E47C18F-E76D-1F4E-B566-C5757E9C5BB1}" srcOrd="0" destOrd="0" presId="urn:microsoft.com/office/officeart/2005/8/layout/process3"/>
    <dgm:cxn modelId="{C9624879-CB56-6949-92D5-6C223E60765C}" type="presOf" srcId="{F20CB6D1-6C5F-6940-A686-B29CBE6DB556}" destId="{B6254B88-8B95-E448-8812-2B3C8A94784F}" srcOrd="1" destOrd="0" presId="urn:microsoft.com/office/officeart/2005/8/layout/process3"/>
    <dgm:cxn modelId="{ADFD2313-4D63-544F-944E-FB7814EDC5F2}" type="presOf" srcId="{A1628D88-110D-8D4E-85FF-42E2F9C086FC}" destId="{3E209DC9-8D59-DA46-B905-994406E2F685}" srcOrd="0" destOrd="0" presId="urn:microsoft.com/office/officeart/2005/8/layout/process3"/>
    <dgm:cxn modelId="{D922A497-7B52-044C-A9DF-427E64F3D1FB}" type="presOf" srcId="{AFF59AF9-67A8-F14B-BBE1-5A61EF664642}" destId="{02DD05B2-8F0E-AF48-8E81-36AD7EEA1E2F}" srcOrd="1" destOrd="0" presId="urn:microsoft.com/office/officeart/2005/8/layout/process3"/>
    <dgm:cxn modelId="{0D70ACF6-2032-5148-BD3C-2ADA7E65F5C7}" type="presOf" srcId="{AFF59AF9-67A8-F14B-BBE1-5A61EF664642}" destId="{FFB87372-63F0-C24C-9F6A-EF46E7A6ADCD}" srcOrd="0" destOrd="0" presId="urn:microsoft.com/office/officeart/2005/8/layout/process3"/>
    <dgm:cxn modelId="{09A9ECD9-9AB0-5044-AFF6-F474C1FBF921}" srcId="{0C1274EB-E378-964D-BC79-7814E323629D}" destId="{39CDA793-93BD-AF4B-9671-E0ED4064A524}" srcOrd="2" destOrd="0" parTransId="{9D3612B6-8871-944E-8602-E11F5CA3A9FA}" sibTransId="{B73B0A96-6D63-9042-B958-DC65FF7704C7}"/>
    <dgm:cxn modelId="{4689D0C9-63E7-B843-9890-692DB188859C}" type="presOf" srcId="{CF102E36-E358-C24F-B443-458F91102948}" destId="{680A5D7D-1A2B-084B-BA09-07F64715B9BA}" srcOrd="0" destOrd="0" presId="urn:microsoft.com/office/officeart/2005/8/layout/process3"/>
    <dgm:cxn modelId="{D6165B4C-FF2A-7A42-A464-1FA193D3459C}" type="presOf" srcId="{CFDAB68A-9721-1B41-834B-9DCA2FA0F635}" destId="{92A756F6-C977-5941-8189-575185A55DC7}" srcOrd="0" destOrd="1" presId="urn:microsoft.com/office/officeart/2005/8/layout/process3"/>
    <dgm:cxn modelId="{85CCBDFF-6D04-5D48-91DA-205C771D5300}" srcId="{A1628D88-110D-8D4E-85FF-42E2F9C086FC}" destId="{5BCEA09D-4604-3345-BA1E-359D4B6EF412}" srcOrd="2" destOrd="0" parTransId="{A7CDA748-17E7-6546-B155-9E2384DE2043}" sibTransId="{C29D39CB-1865-8F4C-A25E-BA3C69FA602C}"/>
    <dgm:cxn modelId="{A665CF37-5838-7F4D-AC56-E8E56A2105C4}" type="presOf" srcId="{10F299E7-83CD-114B-A8DF-75EBCF944269}" destId="{4C930555-B897-C54F-9E55-52DBA8538E3B}" srcOrd="0" destOrd="2" presId="urn:microsoft.com/office/officeart/2005/8/layout/process3"/>
    <dgm:cxn modelId="{DF0C4D7E-070A-204C-A6E4-B7D414F602B2}" type="presOf" srcId="{5BCEA09D-4604-3345-BA1E-359D4B6EF412}" destId="{957D2F8A-2A5C-8B41-A4CA-B3485D98EBD0}" srcOrd="0" destOrd="0" presId="urn:microsoft.com/office/officeart/2005/8/layout/process3"/>
    <dgm:cxn modelId="{0B8C9CE8-BED3-3E4A-B00F-0027F8091D5A}" type="presOf" srcId="{5BCEA09D-4604-3345-BA1E-359D4B6EF412}" destId="{9F523680-EEA8-1C4C-82F3-6147E5A516CD}" srcOrd="1" destOrd="0" presId="urn:microsoft.com/office/officeart/2005/8/layout/process3"/>
    <dgm:cxn modelId="{66A6AEE0-5FEC-BB40-8B5C-AD833E8F9241}" srcId="{A1628D88-110D-8D4E-85FF-42E2F9C086FC}" destId="{AFF59AF9-67A8-F14B-BBE1-5A61EF664642}" srcOrd="3" destOrd="0" parTransId="{B4E1E648-3555-F54E-B16E-B5A66C5E9864}" sibTransId="{6FCAD8AE-E823-C14B-99E8-E6948BF7B6DC}"/>
    <dgm:cxn modelId="{CD3D6814-42E3-2E49-80EF-D81C55AB5763}" type="presOf" srcId="{B09824A1-02E2-9A41-838E-76192CE8211E}" destId="{3702CADC-765A-6649-9980-50820F2C2562}" srcOrd="0" destOrd="0" presId="urn:microsoft.com/office/officeart/2005/8/layout/process3"/>
    <dgm:cxn modelId="{24239EC0-3BFA-E045-87BA-D34400C4E67D}" type="presOf" srcId="{F3CE8243-A876-A34A-9BD1-8E20480DAEAE}" destId="{2F0999F4-F390-2949-97C3-69E3C63CC4DA}" srcOrd="0" destOrd="2" presId="urn:microsoft.com/office/officeart/2005/8/layout/process3"/>
    <dgm:cxn modelId="{8B293DF4-0427-EB4E-82F6-D8FD89EF55C6}" type="presOf" srcId="{1C3722C7-CEEC-0B46-857D-235AD3E5F84D}" destId="{4CBA0012-B5C1-AD45-8872-82EBB25F7CCB}" srcOrd="0" destOrd="2" presId="urn:microsoft.com/office/officeart/2005/8/layout/process3"/>
    <dgm:cxn modelId="{EDB7E1B0-CF03-1C40-803A-3BDD5F181B5A}" type="presOf" srcId="{B9739FA0-6EFD-3B4D-8876-45C176864354}" destId="{4C930555-B897-C54F-9E55-52DBA8538E3B}" srcOrd="0" destOrd="6" presId="urn:microsoft.com/office/officeart/2005/8/layout/process3"/>
    <dgm:cxn modelId="{7ABE5755-FF3A-0943-A5C5-C8320A68CA05}" type="presOf" srcId="{6FCAD8AE-E823-C14B-99E8-E6948BF7B6DC}" destId="{593DD9E1-E957-C64E-8041-E9D561EEBAFC}" srcOrd="0" destOrd="0" presId="urn:microsoft.com/office/officeart/2005/8/layout/process3"/>
    <dgm:cxn modelId="{18B0519A-2BC7-1845-99E8-376A0F34C68C}" srcId="{B09824A1-02E2-9A41-838E-76192CE8211E}" destId="{0E0ECAF4-9D48-144F-ADA0-5547EF48AC26}" srcOrd="1" destOrd="0" parTransId="{D604FF06-3C1D-7943-8369-707FCD7119C1}" sibTransId="{3C28A649-30E1-C446-96B6-C7148D84B1CD}"/>
    <dgm:cxn modelId="{FA33DD30-4417-C144-A041-B82A5CD3C9EC}" srcId="{B09824A1-02E2-9A41-838E-76192CE8211E}" destId="{1F874313-8E8A-4441-9769-4B1CC153C8EF}" srcOrd="4" destOrd="0" parTransId="{736DBC3E-8039-404E-81A1-3CA882859E67}" sibTransId="{FABE1408-82A2-2441-9785-DFFBAB602501}"/>
    <dgm:cxn modelId="{27DC6D74-6795-E54E-BE4B-7D647E82D929}" type="presOf" srcId="{95CB01E3-48FE-3340-ADEE-A5C72FF43535}" destId="{2F0999F4-F390-2949-97C3-69E3C63CC4DA}" srcOrd="0" destOrd="0" presId="urn:microsoft.com/office/officeart/2005/8/layout/process3"/>
    <dgm:cxn modelId="{E91CEE04-DF2C-4F40-8006-40AE7B00DC6F}" type="presOf" srcId="{39CDA793-93BD-AF4B-9671-E0ED4064A524}" destId="{EAE62395-97CD-F54F-8EE6-AC1EADC6A1D6}" srcOrd="0" destOrd="2" presId="urn:microsoft.com/office/officeart/2005/8/layout/process3"/>
    <dgm:cxn modelId="{15C8DF65-B477-5248-97B5-562A08A66ADF}" srcId="{5BCEA09D-4604-3345-BA1E-359D4B6EF412}" destId="{1C3722C7-CEEC-0B46-857D-235AD3E5F84D}" srcOrd="2" destOrd="0" parTransId="{E2C16172-7D05-544E-B1AE-4E6A2FA4571C}" sibTransId="{5FD4F977-2237-BB4D-8F2E-9A30614F6A44}"/>
    <dgm:cxn modelId="{87FFE7CE-E077-E546-A45A-1329F6D0A3A5}" type="presOf" srcId="{55142B5E-86F2-9A43-BB84-3422ACBE9972}" destId="{93AD05DC-BF93-2848-AB85-C2A7766C5415}" srcOrd="0" destOrd="0" presId="urn:microsoft.com/office/officeart/2005/8/layout/process3"/>
    <dgm:cxn modelId="{A73DC8D3-18E9-C645-B748-13670575F55A}" srcId="{B09824A1-02E2-9A41-838E-76192CE8211E}" destId="{0E22AFD0-078C-2E40-9315-518BD94D836B}" srcOrd="3" destOrd="0" parTransId="{6ADA41ED-FC26-7D4C-8007-9E2D1364F910}" sibTransId="{1058C603-BFD6-E241-BF28-B6C164ACE542}"/>
    <dgm:cxn modelId="{9BC72677-652D-CB4E-B233-4F2ADCC9FC98}" type="presOf" srcId="{0285A2D9-BB43-9C45-9667-943AC905C040}" destId="{4CBA0012-B5C1-AD45-8872-82EBB25F7CCB}" srcOrd="0" destOrd="3" presId="urn:microsoft.com/office/officeart/2005/8/layout/process3"/>
    <dgm:cxn modelId="{08EBFD99-C5E3-B541-B810-FC8D6B6FD85D}" type="presParOf" srcId="{3E209DC9-8D59-DA46-B905-994406E2F685}" destId="{54DBC5EC-BC10-564D-81C8-8CC2B27EED6D}" srcOrd="0" destOrd="0" presId="urn:microsoft.com/office/officeart/2005/8/layout/process3"/>
    <dgm:cxn modelId="{605166BD-9481-7841-87A8-4B43EC26BADB}" type="presParOf" srcId="{54DBC5EC-BC10-564D-81C8-8CC2B27EED6D}" destId="{3702CADC-765A-6649-9980-50820F2C2562}" srcOrd="0" destOrd="0" presId="urn:microsoft.com/office/officeart/2005/8/layout/process3"/>
    <dgm:cxn modelId="{608CEFE6-4FE6-884C-A6C7-877BC440064F}" type="presParOf" srcId="{54DBC5EC-BC10-564D-81C8-8CC2B27EED6D}" destId="{78BBC007-6A04-DE4A-8548-219DEE744441}" srcOrd="1" destOrd="0" presId="urn:microsoft.com/office/officeart/2005/8/layout/process3"/>
    <dgm:cxn modelId="{6462CF13-E637-2E48-9C04-981540664DE1}" type="presParOf" srcId="{54DBC5EC-BC10-564D-81C8-8CC2B27EED6D}" destId="{4C930555-B897-C54F-9E55-52DBA8538E3B}" srcOrd="2" destOrd="0" presId="urn:microsoft.com/office/officeart/2005/8/layout/process3"/>
    <dgm:cxn modelId="{76CA93E6-7B8D-9C44-A38E-A6E9A7966B01}" type="presParOf" srcId="{3E209DC9-8D59-DA46-B905-994406E2F685}" destId="{93AD05DC-BF93-2848-AB85-C2A7766C5415}" srcOrd="1" destOrd="0" presId="urn:microsoft.com/office/officeart/2005/8/layout/process3"/>
    <dgm:cxn modelId="{60C88EB5-CEDD-EA43-AC3A-3E56F50C2BE1}" type="presParOf" srcId="{93AD05DC-BF93-2848-AB85-C2A7766C5415}" destId="{0AC12F93-DC16-9240-BC93-68FFF5792B2B}" srcOrd="0" destOrd="0" presId="urn:microsoft.com/office/officeart/2005/8/layout/process3"/>
    <dgm:cxn modelId="{39EAAAA5-746D-6842-874E-FFA54F2E3498}" type="presParOf" srcId="{3E209DC9-8D59-DA46-B905-994406E2F685}" destId="{5D7957F2-B09D-3441-B53E-71D15ABB41F7}" srcOrd="2" destOrd="0" presId="urn:microsoft.com/office/officeart/2005/8/layout/process3"/>
    <dgm:cxn modelId="{313D4E93-F52B-5C4E-8405-7A6B0E977048}" type="presParOf" srcId="{5D7957F2-B09D-3441-B53E-71D15ABB41F7}" destId="{1E47C18F-E76D-1F4E-B566-C5757E9C5BB1}" srcOrd="0" destOrd="0" presId="urn:microsoft.com/office/officeart/2005/8/layout/process3"/>
    <dgm:cxn modelId="{FB29E27B-6697-DD4D-8ECE-A1B3388C6EAA}" type="presParOf" srcId="{5D7957F2-B09D-3441-B53E-71D15ABB41F7}" destId="{F7BF20F7-E004-2A42-AA33-8D8D4753FA2F}" srcOrd="1" destOrd="0" presId="urn:microsoft.com/office/officeart/2005/8/layout/process3"/>
    <dgm:cxn modelId="{880A04A0-214A-ED42-8E56-0FCD13217358}" type="presParOf" srcId="{5D7957F2-B09D-3441-B53E-71D15ABB41F7}" destId="{92A756F6-C977-5941-8189-575185A55DC7}" srcOrd="2" destOrd="0" presId="urn:microsoft.com/office/officeart/2005/8/layout/process3"/>
    <dgm:cxn modelId="{6F3A5B29-2A30-8D46-8FBF-193B3F861BD4}" type="presParOf" srcId="{3E209DC9-8D59-DA46-B905-994406E2F685}" destId="{82AADF59-D5E0-3F47-B423-7776A9B6CB65}" srcOrd="3" destOrd="0" presId="urn:microsoft.com/office/officeart/2005/8/layout/process3"/>
    <dgm:cxn modelId="{661B0CD0-CE1E-754E-920E-FFD0F150285E}" type="presParOf" srcId="{82AADF59-D5E0-3F47-B423-7776A9B6CB65}" destId="{30069D1F-15B8-6647-AF27-0B879EAE6A6C}" srcOrd="0" destOrd="0" presId="urn:microsoft.com/office/officeart/2005/8/layout/process3"/>
    <dgm:cxn modelId="{CBA919A5-6CF9-404E-961F-68E9BF207F0E}" type="presParOf" srcId="{3E209DC9-8D59-DA46-B905-994406E2F685}" destId="{B993769A-ED09-E74C-BF30-12D29E6BFE28}" srcOrd="4" destOrd="0" presId="urn:microsoft.com/office/officeart/2005/8/layout/process3"/>
    <dgm:cxn modelId="{77FFCAA5-B48D-8547-9792-A36475E404D0}" type="presParOf" srcId="{B993769A-ED09-E74C-BF30-12D29E6BFE28}" destId="{957D2F8A-2A5C-8B41-A4CA-B3485D98EBD0}" srcOrd="0" destOrd="0" presId="urn:microsoft.com/office/officeart/2005/8/layout/process3"/>
    <dgm:cxn modelId="{37BEB41E-C3A7-E74C-ABFD-3077755D054D}" type="presParOf" srcId="{B993769A-ED09-E74C-BF30-12D29E6BFE28}" destId="{9F523680-EEA8-1C4C-82F3-6147E5A516CD}" srcOrd="1" destOrd="0" presId="urn:microsoft.com/office/officeart/2005/8/layout/process3"/>
    <dgm:cxn modelId="{0CAC999B-4A5D-A34A-ABF2-7A779998B1DC}" type="presParOf" srcId="{B993769A-ED09-E74C-BF30-12D29E6BFE28}" destId="{4CBA0012-B5C1-AD45-8872-82EBB25F7CCB}" srcOrd="2" destOrd="0" presId="urn:microsoft.com/office/officeart/2005/8/layout/process3"/>
    <dgm:cxn modelId="{47DDBA55-F1AB-5641-882D-775C35494F51}" type="presParOf" srcId="{3E209DC9-8D59-DA46-B905-994406E2F685}" destId="{21B3937D-CA26-7444-A87B-99BDBF50B231}" srcOrd="5" destOrd="0" presId="urn:microsoft.com/office/officeart/2005/8/layout/process3"/>
    <dgm:cxn modelId="{3CCE4F92-13A9-4C4B-AE99-971387B75E0A}" type="presParOf" srcId="{21B3937D-CA26-7444-A87B-99BDBF50B231}" destId="{72B6AE03-D3EC-BF44-A0C6-EC3874C43DCC}" srcOrd="0" destOrd="0" presId="urn:microsoft.com/office/officeart/2005/8/layout/process3"/>
    <dgm:cxn modelId="{EF3FA04E-D0D5-0944-B567-EB1D4E5D2FCF}" type="presParOf" srcId="{3E209DC9-8D59-DA46-B905-994406E2F685}" destId="{710A56DD-96FA-2C4A-B1F3-B55A8B47B0AE}" srcOrd="6" destOrd="0" presId="urn:microsoft.com/office/officeart/2005/8/layout/process3"/>
    <dgm:cxn modelId="{BCE1F49A-B983-0946-BBE6-BECF48BF3DB7}" type="presParOf" srcId="{710A56DD-96FA-2C4A-B1F3-B55A8B47B0AE}" destId="{FFB87372-63F0-C24C-9F6A-EF46E7A6ADCD}" srcOrd="0" destOrd="0" presId="urn:microsoft.com/office/officeart/2005/8/layout/process3"/>
    <dgm:cxn modelId="{0476E10A-1241-894D-8EE2-89F924E99C9E}" type="presParOf" srcId="{710A56DD-96FA-2C4A-B1F3-B55A8B47B0AE}" destId="{02DD05B2-8F0E-AF48-8E81-36AD7EEA1E2F}" srcOrd="1" destOrd="0" presId="urn:microsoft.com/office/officeart/2005/8/layout/process3"/>
    <dgm:cxn modelId="{07F38E73-2C92-BD4C-95DF-7F4F1DB8FF6D}" type="presParOf" srcId="{710A56DD-96FA-2C4A-B1F3-B55A8B47B0AE}" destId="{2F0999F4-F390-2949-97C3-69E3C63CC4DA}" srcOrd="2" destOrd="0" presId="urn:microsoft.com/office/officeart/2005/8/layout/process3"/>
    <dgm:cxn modelId="{D4C2208F-AFBE-E54E-9C9A-49CDE9E05BD3}" type="presParOf" srcId="{3E209DC9-8D59-DA46-B905-994406E2F685}" destId="{593DD9E1-E957-C64E-8041-E9D561EEBAFC}" srcOrd="7" destOrd="0" presId="urn:microsoft.com/office/officeart/2005/8/layout/process3"/>
    <dgm:cxn modelId="{A7B665E1-C4B7-9948-9749-6B1F08D583E8}" type="presParOf" srcId="{593DD9E1-E957-C64E-8041-E9D561EEBAFC}" destId="{E0CC076B-D7BF-6947-B4DE-618D766B9555}" srcOrd="0" destOrd="0" presId="urn:microsoft.com/office/officeart/2005/8/layout/process3"/>
    <dgm:cxn modelId="{05A896F4-D69F-4B4C-901A-063D97386362}" type="presParOf" srcId="{3E209DC9-8D59-DA46-B905-994406E2F685}" destId="{C6E3615A-7956-3A49-AE5C-1DB253ADEA5F}" srcOrd="8" destOrd="0" presId="urn:microsoft.com/office/officeart/2005/8/layout/process3"/>
    <dgm:cxn modelId="{F3F3B1CB-84AC-014A-84C2-DFA3CBBBE2C5}" type="presParOf" srcId="{C6E3615A-7956-3A49-AE5C-1DB253ADEA5F}" destId="{7AE6ACDE-0EBC-3E49-9F14-F17646886199}" srcOrd="0" destOrd="0" presId="urn:microsoft.com/office/officeart/2005/8/layout/process3"/>
    <dgm:cxn modelId="{C27942DD-020C-E84C-B43A-51E110B2C191}" type="presParOf" srcId="{C6E3615A-7956-3A49-AE5C-1DB253ADEA5F}" destId="{B6254B88-8B95-E448-8812-2B3C8A94784F}" srcOrd="1" destOrd="0" presId="urn:microsoft.com/office/officeart/2005/8/layout/process3"/>
    <dgm:cxn modelId="{FB45F2DF-9C84-2D4F-882A-4E72FAAC15E3}" type="presParOf" srcId="{C6E3615A-7956-3A49-AE5C-1DB253ADEA5F}" destId="{680A5D7D-1A2B-084B-BA09-07F64715B9BA}" srcOrd="2" destOrd="0" presId="urn:microsoft.com/office/officeart/2005/8/layout/process3"/>
    <dgm:cxn modelId="{ABDEB9E6-EDBE-9541-8448-0A1C7A2E7D88}" type="presParOf" srcId="{3E209DC9-8D59-DA46-B905-994406E2F685}" destId="{279CEE80-D7DB-2846-9466-9970632B9822}" srcOrd="9" destOrd="0" presId="urn:microsoft.com/office/officeart/2005/8/layout/process3"/>
    <dgm:cxn modelId="{8EAA2433-C541-C14B-BD38-7B24A77F5D07}" type="presParOf" srcId="{279CEE80-D7DB-2846-9466-9970632B9822}" destId="{E98D650F-1782-A540-BF97-5C521223BFFF}" srcOrd="0" destOrd="0" presId="urn:microsoft.com/office/officeart/2005/8/layout/process3"/>
    <dgm:cxn modelId="{4EECBFC1-E4E7-AF44-A099-61B16964F76A}" type="presParOf" srcId="{3E209DC9-8D59-DA46-B905-994406E2F685}" destId="{396A74E4-40A7-D744-BD0F-320CB2B309F4}" srcOrd="10" destOrd="0" presId="urn:microsoft.com/office/officeart/2005/8/layout/process3"/>
    <dgm:cxn modelId="{8023D441-DF36-5441-832D-F46AC2C58219}" type="presParOf" srcId="{396A74E4-40A7-D744-BD0F-320CB2B309F4}" destId="{573764D9-F191-684D-9EF4-6F8DFCBF45FF}" srcOrd="0" destOrd="0" presId="urn:microsoft.com/office/officeart/2005/8/layout/process3"/>
    <dgm:cxn modelId="{4B7BC94B-E044-DC4C-A44F-1C80482AA8E4}" type="presParOf" srcId="{396A74E4-40A7-D744-BD0F-320CB2B309F4}" destId="{C89D0EB0-036C-4948-8FFC-AE70557AB690}" srcOrd="1" destOrd="0" presId="urn:microsoft.com/office/officeart/2005/8/layout/process3"/>
    <dgm:cxn modelId="{2F2C7872-A0B7-FB48-8809-5B0FFDE26160}" type="presParOf" srcId="{396A74E4-40A7-D744-BD0F-320CB2B309F4}" destId="{EAE62395-97CD-F54F-8EE6-AC1EADC6A1D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9A1B6-FF9F-AE48-97F3-352FDE0436EE}" type="doc">
      <dgm:prSet loTypeId="urn:microsoft.com/office/officeart/2005/8/layout/b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59293E-2294-5C45-A8AD-CF95074E7C2D}">
      <dgm:prSet phldrT="[Text]"/>
      <dgm:spPr/>
      <dgm:t>
        <a:bodyPr/>
        <a:lstStyle/>
        <a:p>
          <a:r>
            <a:rPr lang="en-GB" dirty="0"/>
            <a:t>Register for exam</a:t>
          </a:r>
        </a:p>
      </dgm:t>
    </dgm:pt>
    <dgm:pt modelId="{34D9CC72-541D-734A-AEEE-98154846F2EF}" type="parTrans" cxnId="{9EC23C35-C125-714B-9371-D22000F6CEFF}">
      <dgm:prSet/>
      <dgm:spPr/>
      <dgm:t>
        <a:bodyPr/>
        <a:lstStyle/>
        <a:p>
          <a:endParaRPr lang="en-GB"/>
        </a:p>
      </dgm:t>
    </dgm:pt>
    <dgm:pt modelId="{08F130D0-7A93-664D-BF4E-5DCCFA135066}" type="sibTrans" cxnId="{9EC23C35-C125-714B-9371-D22000F6CEFF}">
      <dgm:prSet/>
      <dgm:spPr/>
      <dgm:t>
        <a:bodyPr/>
        <a:lstStyle/>
        <a:p>
          <a:endParaRPr lang="en-GB"/>
        </a:p>
      </dgm:t>
    </dgm:pt>
    <dgm:pt modelId="{7274337D-1841-9349-BE72-739CBB90E7B8}">
      <dgm:prSet phldrT="[Text]"/>
      <dgm:spPr/>
      <dgm:t>
        <a:bodyPr/>
        <a:lstStyle/>
        <a:p>
          <a:r>
            <a:rPr lang="en-GB" dirty="0"/>
            <a:t>Click  to sit for exams</a:t>
          </a:r>
        </a:p>
      </dgm:t>
    </dgm:pt>
    <dgm:pt modelId="{0D9DE9C9-F1B6-574F-A9AD-D058770E5BCE}" type="parTrans" cxnId="{E8046959-C891-AC4B-87DD-ECAD0BD9E7F5}">
      <dgm:prSet/>
      <dgm:spPr/>
      <dgm:t>
        <a:bodyPr/>
        <a:lstStyle/>
        <a:p>
          <a:endParaRPr lang="en-GB"/>
        </a:p>
      </dgm:t>
    </dgm:pt>
    <dgm:pt modelId="{ED22D6DE-FCA4-AF42-B03C-EF547829F5CD}" type="sibTrans" cxnId="{E8046959-C891-AC4B-87DD-ECAD0BD9E7F5}">
      <dgm:prSet/>
      <dgm:spPr/>
      <dgm:t>
        <a:bodyPr/>
        <a:lstStyle/>
        <a:p>
          <a:endParaRPr lang="en-GB"/>
        </a:p>
      </dgm:t>
    </dgm:pt>
    <dgm:pt modelId="{50528A80-7400-F549-8666-DFBD0D3F6BF8}">
      <dgm:prSet phldrT="[Text]"/>
      <dgm:spPr/>
      <dgm:t>
        <a:bodyPr/>
        <a:lstStyle/>
        <a:p>
          <a:r>
            <a:rPr lang="en-GB"/>
            <a:t>Student is presented with 5o questions</a:t>
          </a:r>
        </a:p>
      </dgm:t>
    </dgm:pt>
    <dgm:pt modelId="{F954B29A-1BA8-0B47-99AC-89FBBDE5798E}" type="parTrans" cxnId="{B46D62E5-0B6A-724D-903F-A4E93E8BF06D}">
      <dgm:prSet/>
      <dgm:spPr/>
      <dgm:t>
        <a:bodyPr/>
        <a:lstStyle/>
        <a:p>
          <a:endParaRPr lang="en-GB"/>
        </a:p>
      </dgm:t>
    </dgm:pt>
    <dgm:pt modelId="{AF9C47ED-4043-5D4F-A040-9E472A5CC3A9}" type="sibTrans" cxnId="{B46D62E5-0B6A-724D-903F-A4E93E8BF06D}">
      <dgm:prSet/>
      <dgm:spPr/>
      <dgm:t>
        <a:bodyPr/>
        <a:lstStyle/>
        <a:p>
          <a:endParaRPr lang="en-GB"/>
        </a:p>
      </dgm:t>
    </dgm:pt>
    <dgm:pt modelId="{1E3DEBE1-68F2-F04D-90AD-547F1E5F7DFE}">
      <dgm:prSet phldrT="[Text]"/>
      <dgm:spPr/>
      <dgm:t>
        <a:bodyPr/>
        <a:lstStyle/>
        <a:p>
          <a:r>
            <a:rPr lang="en-GB" dirty="0"/>
            <a:t>Submit exams after completion</a:t>
          </a:r>
        </a:p>
      </dgm:t>
    </dgm:pt>
    <dgm:pt modelId="{0FC05D01-62FC-BC4A-9D4C-6FBD7F08664B}" type="parTrans" cxnId="{859F24D4-DEA3-CA4A-9373-86A963EF05E4}">
      <dgm:prSet/>
      <dgm:spPr/>
      <dgm:t>
        <a:bodyPr/>
        <a:lstStyle/>
        <a:p>
          <a:endParaRPr lang="en-GB"/>
        </a:p>
      </dgm:t>
    </dgm:pt>
    <dgm:pt modelId="{8320E36B-66EE-7E49-AF88-5163014E0AB0}" type="sibTrans" cxnId="{859F24D4-DEA3-CA4A-9373-86A963EF05E4}">
      <dgm:prSet/>
      <dgm:spPr/>
      <dgm:t>
        <a:bodyPr/>
        <a:lstStyle/>
        <a:p>
          <a:endParaRPr lang="en-GB"/>
        </a:p>
      </dgm:t>
    </dgm:pt>
    <dgm:pt modelId="{870B0E1F-B0DE-6342-8B30-309E009A2840}">
      <dgm:prSet phldrT="[Text]"/>
      <dgm:spPr/>
      <dgm:t>
        <a:bodyPr/>
        <a:lstStyle/>
        <a:p>
          <a:r>
            <a:rPr lang="en-GB" dirty="0"/>
            <a:t>Results is displayed with incorrect questions without answers</a:t>
          </a:r>
        </a:p>
      </dgm:t>
    </dgm:pt>
    <dgm:pt modelId="{B1F5C9CD-DA02-BE4D-B1C5-36D9E5CF40F8}" type="parTrans" cxnId="{B947E930-6408-8D46-A87F-0942B4B49410}">
      <dgm:prSet/>
      <dgm:spPr/>
      <dgm:t>
        <a:bodyPr/>
        <a:lstStyle/>
        <a:p>
          <a:endParaRPr lang="en-GB"/>
        </a:p>
      </dgm:t>
    </dgm:pt>
    <dgm:pt modelId="{D8E6D312-42E1-EA47-A2C5-27B3CF1E7550}" type="sibTrans" cxnId="{B947E930-6408-8D46-A87F-0942B4B49410}">
      <dgm:prSet/>
      <dgm:spPr/>
      <dgm:t>
        <a:bodyPr/>
        <a:lstStyle/>
        <a:p>
          <a:endParaRPr lang="en-GB"/>
        </a:p>
      </dgm:t>
    </dgm:pt>
    <dgm:pt modelId="{CC3F3DE2-7572-FE42-882C-35F38FB65C5A}">
      <dgm:prSet phldrT="[Text]"/>
      <dgm:spPr/>
      <dgm:t>
        <a:bodyPr/>
        <a:lstStyle/>
        <a:p>
          <a:r>
            <a:rPr lang="en-GB" dirty="0"/>
            <a:t>Pop up to purchase certificate and badge</a:t>
          </a:r>
        </a:p>
      </dgm:t>
    </dgm:pt>
    <dgm:pt modelId="{7106F88F-D8E0-D049-90EA-5C6BDC93F66C}" type="parTrans" cxnId="{89C9BFBE-08B6-1B4A-9940-E24EDF61427E}">
      <dgm:prSet/>
      <dgm:spPr/>
      <dgm:t>
        <a:bodyPr/>
        <a:lstStyle/>
        <a:p>
          <a:endParaRPr lang="en-GB"/>
        </a:p>
      </dgm:t>
    </dgm:pt>
    <dgm:pt modelId="{0D50958F-D82A-784B-84BC-5C126F58F143}" type="sibTrans" cxnId="{89C9BFBE-08B6-1B4A-9940-E24EDF61427E}">
      <dgm:prSet/>
      <dgm:spPr/>
      <dgm:t>
        <a:bodyPr/>
        <a:lstStyle/>
        <a:p>
          <a:endParaRPr lang="en-GB"/>
        </a:p>
      </dgm:t>
    </dgm:pt>
    <dgm:pt modelId="{5804013A-B177-6047-AC27-2550C41DB1A5}">
      <dgm:prSet phldrT="[Text]"/>
      <dgm:spPr/>
      <dgm:t>
        <a:bodyPr/>
        <a:lstStyle/>
        <a:p>
          <a:r>
            <a:rPr lang="en-GB" dirty="0"/>
            <a:t>Accept to purchase certificate</a:t>
          </a:r>
        </a:p>
      </dgm:t>
    </dgm:pt>
    <dgm:pt modelId="{604ADC3B-9C91-3242-9CB4-0EA5970ED3AA}" type="parTrans" cxnId="{8A381736-E4B9-7845-AC31-8318D6634B3C}">
      <dgm:prSet/>
      <dgm:spPr/>
      <dgm:t>
        <a:bodyPr/>
        <a:lstStyle/>
        <a:p>
          <a:endParaRPr lang="en-GB"/>
        </a:p>
      </dgm:t>
    </dgm:pt>
    <dgm:pt modelId="{D7DA284E-74F4-F94F-A02E-35AD590C5934}" type="sibTrans" cxnId="{8A381736-E4B9-7845-AC31-8318D6634B3C}">
      <dgm:prSet/>
      <dgm:spPr/>
      <dgm:t>
        <a:bodyPr/>
        <a:lstStyle/>
        <a:p>
          <a:endParaRPr lang="en-GB"/>
        </a:p>
      </dgm:t>
    </dgm:pt>
    <dgm:pt modelId="{99EF840F-C058-C64C-A63C-FFA8FE186540}">
      <dgm:prSet phldrT="[Text]"/>
      <dgm:spPr/>
      <dgm:t>
        <a:bodyPr/>
        <a:lstStyle/>
        <a:p>
          <a:r>
            <a:rPr lang="en-GB" dirty="0"/>
            <a:t> Payment page</a:t>
          </a:r>
        </a:p>
      </dgm:t>
    </dgm:pt>
    <dgm:pt modelId="{E16979C2-5F2C-744E-91DE-0DB79219345B}" type="parTrans" cxnId="{022865EB-52C2-334E-981E-015174C9B411}">
      <dgm:prSet/>
      <dgm:spPr/>
      <dgm:t>
        <a:bodyPr/>
        <a:lstStyle/>
        <a:p>
          <a:endParaRPr lang="en-GB"/>
        </a:p>
      </dgm:t>
    </dgm:pt>
    <dgm:pt modelId="{7D51ED4C-08F0-2645-8A09-FB049BDAD82F}" type="sibTrans" cxnId="{022865EB-52C2-334E-981E-015174C9B411}">
      <dgm:prSet/>
      <dgm:spPr/>
      <dgm:t>
        <a:bodyPr/>
        <a:lstStyle/>
        <a:p>
          <a:endParaRPr lang="en-GB"/>
        </a:p>
      </dgm:t>
    </dgm:pt>
    <dgm:pt modelId="{F8FC8F34-01A9-8048-AA71-22D868FF5C19}">
      <dgm:prSet phldrT="[Text]"/>
      <dgm:spPr/>
      <dgm:t>
        <a:bodyPr/>
        <a:lstStyle/>
        <a:p>
          <a:r>
            <a:rPr lang="en-GB" dirty="0"/>
            <a:t>Enter personal details</a:t>
          </a:r>
        </a:p>
      </dgm:t>
    </dgm:pt>
    <dgm:pt modelId="{585D281E-EAC6-A548-85D8-C85011C88291}" type="parTrans" cxnId="{745A3514-7E18-CD42-834A-4BA747E6390A}">
      <dgm:prSet/>
      <dgm:spPr/>
      <dgm:t>
        <a:bodyPr/>
        <a:lstStyle/>
        <a:p>
          <a:endParaRPr lang="en-GB"/>
        </a:p>
      </dgm:t>
    </dgm:pt>
    <dgm:pt modelId="{9749CF0B-2A21-B14B-9275-A61E7B470EAB}" type="sibTrans" cxnId="{745A3514-7E18-CD42-834A-4BA747E6390A}">
      <dgm:prSet/>
      <dgm:spPr/>
      <dgm:t>
        <a:bodyPr/>
        <a:lstStyle/>
        <a:p>
          <a:endParaRPr lang="en-GB"/>
        </a:p>
      </dgm:t>
    </dgm:pt>
    <dgm:pt modelId="{93EE6EF8-70CA-3241-B782-8D72429079C0}">
      <dgm:prSet phldrT="[Text]"/>
      <dgm:spPr/>
      <dgm:t>
        <a:bodyPr/>
        <a:lstStyle/>
        <a:p>
          <a:r>
            <a:rPr lang="en-GB" dirty="0"/>
            <a:t>Select payment options</a:t>
          </a:r>
        </a:p>
      </dgm:t>
    </dgm:pt>
    <dgm:pt modelId="{4C515E73-7920-5A47-8F2E-AADBB9B1856B}" type="parTrans" cxnId="{2C92E68F-4526-D749-BE77-51DD3DAE4ECC}">
      <dgm:prSet/>
      <dgm:spPr/>
      <dgm:t>
        <a:bodyPr/>
        <a:lstStyle/>
        <a:p>
          <a:endParaRPr lang="en-GB"/>
        </a:p>
      </dgm:t>
    </dgm:pt>
    <dgm:pt modelId="{F036766F-FDFC-9148-BF8B-95F705A6A156}" type="sibTrans" cxnId="{2C92E68F-4526-D749-BE77-51DD3DAE4ECC}">
      <dgm:prSet/>
      <dgm:spPr/>
      <dgm:t>
        <a:bodyPr/>
        <a:lstStyle/>
        <a:p>
          <a:endParaRPr lang="en-GB"/>
        </a:p>
      </dgm:t>
    </dgm:pt>
    <dgm:pt modelId="{802189A3-6255-6848-8146-17C7B93106A2}">
      <dgm:prSet phldrT="[Text]"/>
      <dgm:spPr/>
      <dgm:t>
        <a:bodyPr/>
        <a:lstStyle/>
        <a:p>
          <a:r>
            <a:rPr lang="en-GB" dirty="0"/>
            <a:t>Submit payment</a:t>
          </a:r>
        </a:p>
      </dgm:t>
    </dgm:pt>
    <dgm:pt modelId="{83CF7E63-035A-594D-8953-1CC2C0722290}" type="parTrans" cxnId="{C4C8F5E5-C7E7-C040-B6AC-566322409B21}">
      <dgm:prSet/>
      <dgm:spPr/>
      <dgm:t>
        <a:bodyPr/>
        <a:lstStyle/>
        <a:p>
          <a:endParaRPr lang="en-GB"/>
        </a:p>
      </dgm:t>
    </dgm:pt>
    <dgm:pt modelId="{D2D2B755-EC67-F441-B561-EF7749FCEA5B}" type="sibTrans" cxnId="{C4C8F5E5-C7E7-C040-B6AC-566322409B21}">
      <dgm:prSet/>
      <dgm:spPr/>
      <dgm:t>
        <a:bodyPr/>
        <a:lstStyle/>
        <a:p>
          <a:endParaRPr lang="en-GB"/>
        </a:p>
      </dgm:t>
    </dgm:pt>
    <dgm:pt modelId="{0FF4E715-6B38-8D43-A8BA-047788C7DCDC}">
      <dgm:prSet phldrT="[Text]"/>
      <dgm:spPr/>
      <dgm:t>
        <a:bodyPr/>
        <a:lstStyle/>
        <a:p>
          <a:r>
            <a:rPr lang="en-GB" dirty="0"/>
            <a:t>Payment is process</a:t>
          </a:r>
        </a:p>
      </dgm:t>
    </dgm:pt>
    <dgm:pt modelId="{DE1E56D4-1CAF-9344-A17E-9FB6E43B7BFD}" type="parTrans" cxnId="{E4BF8615-6A16-F14E-85EB-1C4D4062DF0F}">
      <dgm:prSet/>
      <dgm:spPr/>
      <dgm:t>
        <a:bodyPr/>
        <a:lstStyle/>
        <a:p>
          <a:endParaRPr lang="en-GB"/>
        </a:p>
      </dgm:t>
    </dgm:pt>
    <dgm:pt modelId="{9CA2E487-E2EC-7B43-B3E5-02E4FE8E84D5}" type="sibTrans" cxnId="{E4BF8615-6A16-F14E-85EB-1C4D4062DF0F}">
      <dgm:prSet/>
      <dgm:spPr/>
      <dgm:t>
        <a:bodyPr/>
        <a:lstStyle/>
        <a:p>
          <a:endParaRPr lang="en-GB"/>
        </a:p>
      </dgm:t>
    </dgm:pt>
    <dgm:pt modelId="{93ABA229-3D5C-0543-B782-76EB4CCD95E4}">
      <dgm:prSet phldrT="[Text]"/>
      <dgm:spPr/>
      <dgm:t>
        <a:bodyPr/>
        <a:lstStyle/>
        <a:p>
          <a:r>
            <a:rPr lang="en-GB" dirty="0"/>
            <a:t>Transfer to personal account page</a:t>
          </a:r>
        </a:p>
      </dgm:t>
    </dgm:pt>
    <dgm:pt modelId="{680EDEC9-7D3B-8E45-B129-6EA4DCFBCC77}" type="parTrans" cxnId="{37BAE0D4-3CEB-F445-B97C-9DC735550F9B}">
      <dgm:prSet/>
      <dgm:spPr/>
      <dgm:t>
        <a:bodyPr/>
        <a:lstStyle/>
        <a:p>
          <a:endParaRPr lang="en-GB"/>
        </a:p>
      </dgm:t>
    </dgm:pt>
    <dgm:pt modelId="{EA2D3545-8895-CD49-9611-C656925D035A}" type="sibTrans" cxnId="{37BAE0D4-3CEB-F445-B97C-9DC735550F9B}">
      <dgm:prSet/>
      <dgm:spPr/>
      <dgm:t>
        <a:bodyPr/>
        <a:lstStyle/>
        <a:p>
          <a:endParaRPr lang="en-GB"/>
        </a:p>
      </dgm:t>
    </dgm:pt>
    <dgm:pt modelId="{53A84907-03E0-5542-BB4A-97D1DFB04FFF}">
      <dgm:prSet phldrT="[Text]"/>
      <dgm:spPr/>
      <dgm:t>
        <a:bodyPr/>
        <a:lstStyle/>
        <a:p>
          <a:r>
            <a:rPr lang="en-GB" dirty="0"/>
            <a:t>Certificate /Badge</a:t>
          </a:r>
        </a:p>
      </dgm:t>
    </dgm:pt>
    <dgm:pt modelId="{ECCA3562-8531-C04D-9DB3-1C96AC920F87}" type="parTrans" cxnId="{C2BA9295-1BAE-E746-9218-F87AAAAC8B99}">
      <dgm:prSet/>
      <dgm:spPr/>
      <dgm:t>
        <a:bodyPr/>
        <a:lstStyle/>
        <a:p>
          <a:endParaRPr lang="en-GB"/>
        </a:p>
      </dgm:t>
    </dgm:pt>
    <dgm:pt modelId="{4E6A225A-4506-F84E-A95C-95F7D84115F5}" type="sibTrans" cxnId="{C2BA9295-1BAE-E746-9218-F87AAAAC8B99}">
      <dgm:prSet/>
      <dgm:spPr/>
      <dgm:t>
        <a:bodyPr/>
        <a:lstStyle/>
        <a:p>
          <a:endParaRPr lang="en-GB"/>
        </a:p>
      </dgm:t>
    </dgm:pt>
    <dgm:pt modelId="{BB4CB693-0647-AC4B-9BD6-303158049F54}" type="pres">
      <dgm:prSet presAssocID="{7919A1B6-FF9F-AE48-97F3-352FDE0436EE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CC18A85-512E-424F-A469-E8FBAFD4B3DF}" type="pres">
      <dgm:prSet presAssocID="{2C59293E-2294-5C45-A8AD-CF95074E7C2D}" presName="first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0908D-3702-CC4B-A61A-E77582F11708}" type="pres">
      <dgm:prSet presAssocID="{08F130D0-7A93-664D-BF4E-5DCCFA135066}" presName="sibTrans" presStyleLbl="sibTrans2D1" presStyleIdx="0" presStyleCnt="13"/>
      <dgm:spPr/>
      <dgm:t>
        <a:bodyPr/>
        <a:lstStyle/>
        <a:p>
          <a:endParaRPr lang="en-US"/>
        </a:p>
      </dgm:t>
    </dgm:pt>
    <dgm:pt modelId="{10AEF533-BF4F-F24B-A090-263A87895167}" type="pres">
      <dgm:prSet presAssocID="{7274337D-1841-9349-BE72-739CBB90E7B8}" presName="middleNode" presStyleCnt="0"/>
      <dgm:spPr/>
    </dgm:pt>
    <dgm:pt modelId="{96947C53-DE6B-2645-948E-6016C3BF5E4B}" type="pres">
      <dgm:prSet presAssocID="{7274337D-1841-9349-BE72-739CBB90E7B8}" presName="padding" presStyleLbl="node1" presStyleIdx="0" presStyleCnt="14"/>
      <dgm:spPr/>
    </dgm:pt>
    <dgm:pt modelId="{B0D318B0-5FA5-1C48-AFF3-F1A1A9A2BBF2}" type="pres">
      <dgm:prSet presAssocID="{7274337D-1841-9349-BE72-739CBB90E7B8}" presName="shap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5C179-D04E-0E4E-872E-632FC67730C3}" type="pres">
      <dgm:prSet presAssocID="{ED22D6DE-FCA4-AF42-B03C-EF547829F5CD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1B04A38B-A38B-3B48-9D09-53448902E43C}" type="pres">
      <dgm:prSet presAssocID="{50528A80-7400-F549-8666-DFBD0D3F6BF8}" presName="middleNode" presStyleCnt="0"/>
      <dgm:spPr/>
    </dgm:pt>
    <dgm:pt modelId="{C0C0E476-EB08-4F42-A311-B7852D1B236F}" type="pres">
      <dgm:prSet presAssocID="{50528A80-7400-F549-8666-DFBD0D3F6BF8}" presName="padding" presStyleLbl="node1" presStyleIdx="1" presStyleCnt="14"/>
      <dgm:spPr/>
    </dgm:pt>
    <dgm:pt modelId="{17BE51A9-0913-D54A-BCC2-E5E137F52B48}" type="pres">
      <dgm:prSet presAssocID="{50528A80-7400-F549-8666-DFBD0D3F6BF8}" presName="shap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4B8C9-0538-6442-9015-8BFE89B7834D}" type="pres">
      <dgm:prSet presAssocID="{AF9C47ED-4043-5D4F-A040-9E472A5CC3A9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1DBD43E3-4622-754C-9F4E-BFFC46A13848}" type="pres">
      <dgm:prSet presAssocID="{1E3DEBE1-68F2-F04D-90AD-547F1E5F7DFE}" presName="middleNode" presStyleCnt="0"/>
      <dgm:spPr/>
    </dgm:pt>
    <dgm:pt modelId="{9B2FCF45-48CE-1D40-BF09-D8B1DC5D1AB2}" type="pres">
      <dgm:prSet presAssocID="{1E3DEBE1-68F2-F04D-90AD-547F1E5F7DFE}" presName="padding" presStyleLbl="node1" presStyleIdx="2" presStyleCnt="14"/>
      <dgm:spPr/>
    </dgm:pt>
    <dgm:pt modelId="{EE41A1A7-282D-124F-8D05-A0D0ACDC25D6}" type="pres">
      <dgm:prSet presAssocID="{1E3DEBE1-68F2-F04D-90AD-547F1E5F7DFE}" presName="shap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D2D79-923E-2D44-B8B1-EBB2F1AB8AC7}" type="pres">
      <dgm:prSet presAssocID="{8320E36B-66EE-7E49-AF88-5163014E0AB0}" presName="sibTrans" presStyleLbl="sibTrans2D1" presStyleIdx="3" presStyleCnt="13"/>
      <dgm:spPr/>
      <dgm:t>
        <a:bodyPr/>
        <a:lstStyle/>
        <a:p>
          <a:endParaRPr lang="en-US"/>
        </a:p>
      </dgm:t>
    </dgm:pt>
    <dgm:pt modelId="{78E9F373-FCFF-AF4A-BD35-2861C0F68C21}" type="pres">
      <dgm:prSet presAssocID="{870B0E1F-B0DE-6342-8B30-309E009A2840}" presName="middleNode" presStyleCnt="0"/>
      <dgm:spPr/>
    </dgm:pt>
    <dgm:pt modelId="{C1264DF3-9244-5446-B582-DB458844260E}" type="pres">
      <dgm:prSet presAssocID="{870B0E1F-B0DE-6342-8B30-309E009A2840}" presName="padding" presStyleLbl="node1" presStyleIdx="3" presStyleCnt="14"/>
      <dgm:spPr/>
    </dgm:pt>
    <dgm:pt modelId="{64226E74-7FB6-6E4C-94C7-96566F387822}" type="pres">
      <dgm:prSet presAssocID="{870B0E1F-B0DE-6342-8B30-309E009A2840}" presName="shape" presStyleLbl="node1" presStyleIdx="4" presStyleCnt="14" custScaleX="125915" custScaleY="132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D90D-2131-744A-B545-0CE2538BDFA3}" type="pres">
      <dgm:prSet presAssocID="{D8E6D312-42E1-EA47-A2C5-27B3CF1E7550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0C2DFC53-63F1-ED49-912C-7448581D431F}" type="pres">
      <dgm:prSet presAssocID="{CC3F3DE2-7572-FE42-882C-35F38FB65C5A}" presName="middleNode" presStyleCnt="0"/>
      <dgm:spPr/>
    </dgm:pt>
    <dgm:pt modelId="{8804289A-D58B-5341-ACC1-18F3EC0E25E1}" type="pres">
      <dgm:prSet presAssocID="{CC3F3DE2-7572-FE42-882C-35F38FB65C5A}" presName="padding" presStyleLbl="node1" presStyleIdx="4" presStyleCnt="14"/>
      <dgm:spPr/>
    </dgm:pt>
    <dgm:pt modelId="{ABC117B5-4C9C-9340-A8BE-D0F10E2E7905}" type="pres">
      <dgm:prSet presAssocID="{CC3F3DE2-7572-FE42-882C-35F38FB65C5A}" presName="shap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9D288-9B48-AB43-8C96-D08CBB496132}" type="pres">
      <dgm:prSet presAssocID="{0D50958F-D82A-784B-84BC-5C126F58F143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F16F458E-244C-664C-874F-DB928FE1BF1D}" type="pres">
      <dgm:prSet presAssocID="{5804013A-B177-6047-AC27-2550C41DB1A5}" presName="middleNode" presStyleCnt="0"/>
      <dgm:spPr/>
    </dgm:pt>
    <dgm:pt modelId="{FD6F041D-3951-864E-9139-22ECB0E697D0}" type="pres">
      <dgm:prSet presAssocID="{5804013A-B177-6047-AC27-2550C41DB1A5}" presName="padding" presStyleLbl="node1" presStyleIdx="5" presStyleCnt="14"/>
      <dgm:spPr/>
    </dgm:pt>
    <dgm:pt modelId="{E906CC7D-D8E3-5B40-84BD-CEAB3A4682AD}" type="pres">
      <dgm:prSet presAssocID="{5804013A-B177-6047-AC27-2550C41DB1A5}" presName="shap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53CB9-DCC1-C84E-96B8-CB8D18B83D27}" type="pres">
      <dgm:prSet presAssocID="{D7DA284E-74F4-F94F-A02E-35AD590C5934}" presName="sibTrans" presStyleLbl="sibTrans2D1" presStyleIdx="6" presStyleCnt="13"/>
      <dgm:spPr/>
      <dgm:t>
        <a:bodyPr/>
        <a:lstStyle/>
        <a:p>
          <a:endParaRPr lang="en-US"/>
        </a:p>
      </dgm:t>
    </dgm:pt>
    <dgm:pt modelId="{B7A1978A-A26D-B043-81B7-757A7D9FFC94}" type="pres">
      <dgm:prSet presAssocID="{99EF840F-C058-C64C-A63C-FFA8FE186540}" presName="middleNode" presStyleCnt="0"/>
      <dgm:spPr/>
    </dgm:pt>
    <dgm:pt modelId="{48BE8636-A9E3-4D41-8E35-4315F2229770}" type="pres">
      <dgm:prSet presAssocID="{99EF840F-C058-C64C-A63C-FFA8FE186540}" presName="padding" presStyleLbl="node1" presStyleIdx="6" presStyleCnt="14"/>
      <dgm:spPr/>
    </dgm:pt>
    <dgm:pt modelId="{652D25B7-3354-5043-97FF-E723B5BD758E}" type="pres">
      <dgm:prSet presAssocID="{99EF840F-C058-C64C-A63C-FFA8FE186540}" presName="shap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BC449-1211-FF4D-A59D-AB734E828084}" type="pres">
      <dgm:prSet presAssocID="{7D51ED4C-08F0-2645-8A09-FB049BDAD82F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A14C3ED6-187B-4A41-B99D-4C5FEB2A6130}" type="pres">
      <dgm:prSet presAssocID="{F8FC8F34-01A9-8048-AA71-22D868FF5C19}" presName="middleNode" presStyleCnt="0"/>
      <dgm:spPr/>
    </dgm:pt>
    <dgm:pt modelId="{6F21E969-5A54-D144-B645-0427D3003A2B}" type="pres">
      <dgm:prSet presAssocID="{F8FC8F34-01A9-8048-AA71-22D868FF5C19}" presName="padding" presStyleLbl="node1" presStyleIdx="7" presStyleCnt="14"/>
      <dgm:spPr/>
    </dgm:pt>
    <dgm:pt modelId="{99972492-9F33-3D48-94AC-09A7A298DE0A}" type="pres">
      <dgm:prSet presAssocID="{F8FC8F34-01A9-8048-AA71-22D868FF5C19}" presName="shap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96864-99D8-014A-A004-5EE9FF715808}" type="pres">
      <dgm:prSet presAssocID="{9749CF0B-2A21-B14B-9275-A61E7B470EAB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A4277316-8C32-9D4E-BE40-C0B256364E49}" type="pres">
      <dgm:prSet presAssocID="{93EE6EF8-70CA-3241-B782-8D72429079C0}" presName="middleNode" presStyleCnt="0"/>
      <dgm:spPr/>
    </dgm:pt>
    <dgm:pt modelId="{0E91DD06-E479-2040-BCF8-CB6EE356C2B6}" type="pres">
      <dgm:prSet presAssocID="{93EE6EF8-70CA-3241-B782-8D72429079C0}" presName="padding" presStyleLbl="node1" presStyleIdx="8" presStyleCnt="14"/>
      <dgm:spPr/>
    </dgm:pt>
    <dgm:pt modelId="{C4F1EDBE-1371-9F4F-9324-63F61BCC0823}" type="pres">
      <dgm:prSet presAssocID="{93EE6EF8-70CA-3241-B782-8D72429079C0}" presName="shap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D70D7-D1AD-FF4C-A4F0-AA3989089C56}" type="pres">
      <dgm:prSet presAssocID="{F036766F-FDFC-9148-BF8B-95F705A6A156}" presName="sibTrans" presStyleLbl="sibTrans2D1" presStyleIdx="9" presStyleCnt="13"/>
      <dgm:spPr/>
      <dgm:t>
        <a:bodyPr/>
        <a:lstStyle/>
        <a:p>
          <a:endParaRPr lang="en-US"/>
        </a:p>
      </dgm:t>
    </dgm:pt>
    <dgm:pt modelId="{C47B2663-479C-864F-B1AC-22D4D5A18BF3}" type="pres">
      <dgm:prSet presAssocID="{802189A3-6255-6848-8146-17C7B93106A2}" presName="middleNode" presStyleCnt="0"/>
      <dgm:spPr/>
    </dgm:pt>
    <dgm:pt modelId="{3C97CE21-3824-7E45-A0D1-1F94E8ADF8D8}" type="pres">
      <dgm:prSet presAssocID="{802189A3-6255-6848-8146-17C7B93106A2}" presName="padding" presStyleLbl="node1" presStyleIdx="9" presStyleCnt="14"/>
      <dgm:spPr/>
    </dgm:pt>
    <dgm:pt modelId="{A4712BFE-42D1-B544-985C-5F64B4BAA6FF}" type="pres">
      <dgm:prSet presAssocID="{802189A3-6255-6848-8146-17C7B93106A2}" presName="shap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C79CB-ADB4-4D48-8247-35D9059AB39B}" type="pres">
      <dgm:prSet presAssocID="{D2D2B755-EC67-F441-B561-EF7749FCEA5B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D4CED24F-77A8-9942-AA64-86D75F814861}" type="pres">
      <dgm:prSet presAssocID="{0FF4E715-6B38-8D43-A8BA-047788C7DCDC}" presName="middleNode" presStyleCnt="0"/>
      <dgm:spPr/>
    </dgm:pt>
    <dgm:pt modelId="{15BF8D39-1FFF-1A46-93D7-D399F72E7811}" type="pres">
      <dgm:prSet presAssocID="{0FF4E715-6B38-8D43-A8BA-047788C7DCDC}" presName="padding" presStyleLbl="node1" presStyleIdx="10" presStyleCnt="14"/>
      <dgm:spPr/>
    </dgm:pt>
    <dgm:pt modelId="{9D35519C-1E13-D343-97EF-6FA3A6DAC262}" type="pres">
      <dgm:prSet presAssocID="{0FF4E715-6B38-8D43-A8BA-047788C7DCDC}" presName="shap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51863-424C-2546-962D-9185C30F0537}" type="pres">
      <dgm:prSet presAssocID="{9CA2E487-E2EC-7B43-B3E5-02E4FE8E84D5}" presName="sibTrans" presStyleLbl="sibTrans2D1" presStyleIdx="11" presStyleCnt="13"/>
      <dgm:spPr/>
      <dgm:t>
        <a:bodyPr/>
        <a:lstStyle/>
        <a:p>
          <a:endParaRPr lang="en-US"/>
        </a:p>
      </dgm:t>
    </dgm:pt>
    <dgm:pt modelId="{8CBE65AD-2634-3547-8FA0-3EBB443AEFFB}" type="pres">
      <dgm:prSet presAssocID="{93ABA229-3D5C-0543-B782-76EB4CCD95E4}" presName="middleNode" presStyleCnt="0"/>
      <dgm:spPr/>
    </dgm:pt>
    <dgm:pt modelId="{8F8DB911-4A9E-8D4B-95E0-4729897E59DA}" type="pres">
      <dgm:prSet presAssocID="{93ABA229-3D5C-0543-B782-76EB4CCD95E4}" presName="padding" presStyleLbl="node1" presStyleIdx="11" presStyleCnt="14"/>
      <dgm:spPr/>
    </dgm:pt>
    <dgm:pt modelId="{36B82264-4E33-684C-BBA4-6453E4890151}" type="pres">
      <dgm:prSet presAssocID="{93ABA229-3D5C-0543-B782-76EB4CCD95E4}" presName="shap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1B59E-E298-5540-906E-66F8A9410F01}" type="pres">
      <dgm:prSet presAssocID="{EA2D3545-8895-CD49-9611-C656925D035A}" presName="sibTrans" presStyleLbl="sibTrans2D1" presStyleIdx="12" presStyleCnt="13"/>
      <dgm:spPr/>
      <dgm:t>
        <a:bodyPr/>
        <a:lstStyle/>
        <a:p>
          <a:endParaRPr lang="en-US"/>
        </a:p>
      </dgm:t>
    </dgm:pt>
    <dgm:pt modelId="{73E87DED-5DEE-4E48-B677-04BFDFAF4DB4}" type="pres">
      <dgm:prSet presAssocID="{53A84907-03E0-5542-BB4A-97D1DFB04FFF}" presName="last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D1E5-36A0-0E41-9D07-24424C04D521}" type="presOf" srcId="{EA2D3545-8895-CD49-9611-C656925D035A}" destId="{C631B59E-E298-5540-906E-66F8A9410F01}" srcOrd="0" destOrd="0" presId="urn:microsoft.com/office/officeart/2005/8/layout/bProcess2"/>
    <dgm:cxn modelId="{445FCB17-12C5-2C48-8ED8-D34B34932A8E}" type="presOf" srcId="{F8FC8F34-01A9-8048-AA71-22D868FF5C19}" destId="{99972492-9F33-3D48-94AC-09A7A298DE0A}" srcOrd="0" destOrd="0" presId="urn:microsoft.com/office/officeart/2005/8/layout/bProcess2"/>
    <dgm:cxn modelId="{D68D43F0-8D30-7B47-8A10-9403BFD308AB}" type="presOf" srcId="{F036766F-FDFC-9148-BF8B-95F705A6A156}" destId="{CB1D70D7-D1AD-FF4C-A4F0-AA3989089C56}" srcOrd="0" destOrd="0" presId="urn:microsoft.com/office/officeart/2005/8/layout/bProcess2"/>
    <dgm:cxn modelId="{859F24D4-DEA3-CA4A-9373-86A963EF05E4}" srcId="{7919A1B6-FF9F-AE48-97F3-352FDE0436EE}" destId="{1E3DEBE1-68F2-F04D-90AD-547F1E5F7DFE}" srcOrd="3" destOrd="0" parTransId="{0FC05D01-62FC-BC4A-9D4C-6FBD7F08664B}" sibTransId="{8320E36B-66EE-7E49-AF88-5163014E0AB0}"/>
    <dgm:cxn modelId="{C4C8F5E5-C7E7-C040-B6AC-566322409B21}" srcId="{7919A1B6-FF9F-AE48-97F3-352FDE0436EE}" destId="{802189A3-6255-6848-8146-17C7B93106A2}" srcOrd="10" destOrd="0" parTransId="{83CF7E63-035A-594D-8953-1CC2C0722290}" sibTransId="{D2D2B755-EC67-F441-B561-EF7749FCEA5B}"/>
    <dgm:cxn modelId="{46BD375E-1270-1144-951D-48818FF0ED86}" type="presOf" srcId="{5804013A-B177-6047-AC27-2550C41DB1A5}" destId="{E906CC7D-D8E3-5B40-84BD-CEAB3A4682AD}" srcOrd="0" destOrd="0" presId="urn:microsoft.com/office/officeart/2005/8/layout/bProcess2"/>
    <dgm:cxn modelId="{022865EB-52C2-334E-981E-015174C9B411}" srcId="{7919A1B6-FF9F-AE48-97F3-352FDE0436EE}" destId="{99EF840F-C058-C64C-A63C-FFA8FE186540}" srcOrd="7" destOrd="0" parTransId="{E16979C2-5F2C-744E-91DE-0DB79219345B}" sibTransId="{7D51ED4C-08F0-2645-8A09-FB049BDAD82F}"/>
    <dgm:cxn modelId="{223492AA-3285-B04B-8161-50B931853089}" type="presOf" srcId="{802189A3-6255-6848-8146-17C7B93106A2}" destId="{A4712BFE-42D1-B544-985C-5F64B4BAA6FF}" srcOrd="0" destOrd="0" presId="urn:microsoft.com/office/officeart/2005/8/layout/bProcess2"/>
    <dgm:cxn modelId="{5FC501D5-4F0D-C247-BC0F-71CD8E3162D4}" type="presOf" srcId="{53A84907-03E0-5542-BB4A-97D1DFB04FFF}" destId="{73E87DED-5DEE-4E48-B677-04BFDFAF4DB4}" srcOrd="0" destOrd="0" presId="urn:microsoft.com/office/officeart/2005/8/layout/bProcess2"/>
    <dgm:cxn modelId="{DAA9A3A0-6D62-0848-95F8-F446397002F2}" type="presOf" srcId="{870B0E1F-B0DE-6342-8B30-309E009A2840}" destId="{64226E74-7FB6-6E4C-94C7-96566F387822}" srcOrd="0" destOrd="0" presId="urn:microsoft.com/office/officeart/2005/8/layout/bProcess2"/>
    <dgm:cxn modelId="{9EC23C35-C125-714B-9371-D22000F6CEFF}" srcId="{7919A1B6-FF9F-AE48-97F3-352FDE0436EE}" destId="{2C59293E-2294-5C45-A8AD-CF95074E7C2D}" srcOrd="0" destOrd="0" parTransId="{34D9CC72-541D-734A-AEEE-98154846F2EF}" sibTransId="{08F130D0-7A93-664D-BF4E-5DCCFA135066}"/>
    <dgm:cxn modelId="{D79AE3D1-AF86-B246-B06C-02033E09D345}" type="presOf" srcId="{7D51ED4C-08F0-2645-8A09-FB049BDAD82F}" destId="{BA7BC449-1211-FF4D-A59D-AB734E828084}" srcOrd="0" destOrd="0" presId="urn:microsoft.com/office/officeart/2005/8/layout/bProcess2"/>
    <dgm:cxn modelId="{2C3A9ED8-2EB6-F242-B818-EB7A3DF3C890}" type="presOf" srcId="{0D50958F-D82A-784B-84BC-5C126F58F143}" destId="{48E9D288-9B48-AB43-8C96-D08CBB496132}" srcOrd="0" destOrd="0" presId="urn:microsoft.com/office/officeart/2005/8/layout/bProcess2"/>
    <dgm:cxn modelId="{E4BF8615-6A16-F14E-85EB-1C4D4062DF0F}" srcId="{7919A1B6-FF9F-AE48-97F3-352FDE0436EE}" destId="{0FF4E715-6B38-8D43-A8BA-047788C7DCDC}" srcOrd="11" destOrd="0" parTransId="{DE1E56D4-1CAF-9344-A17E-9FB6E43B7BFD}" sibTransId="{9CA2E487-E2EC-7B43-B3E5-02E4FE8E84D5}"/>
    <dgm:cxn modelId="{E8046959-C891-AC4B-87DD-ECAD0BD9E7F5}" srcId="{7919A1B6-FF9F-AE48-97F3-352FDE0436EE}" destId="{7274337D-1841-9349-BE72-739CBB90E7B8}" srcOrd="1" destOrd="0" parTransId="{0D9DE9C9-F1B6-574F-A9AD-D058770E5BCE}" sibTransId="{ED22D6DE-FCA4-AF42-B03C-EF547829F5CD}"/>
    <dgm:cxn modelId="{745A3514-7E18-CD42-834A-4BA747E6390A}" srcId="{7919A1B6-FF9F-AE48-97F3-352FDE0436EE}" destId="{F8FC8F34-01A9-8048-AA71-22D868FF5C19}" srcOrd="8" destOrd="0" parTransId="{585D281E-EAC6-A548-85D8-C85011C88291}" sibTransId="{9749CF0B-2A21-B14B-9275-A61E7B470EAB}"/>
    <dgm:cxn modelId="{A6A9B641-B2C4-214D-A0BA-3269E119EAE8}" type="presOf" srcId="{50528A80-7400-F549-8666-DFBD0D3F6BF8}" destId="{17BE51A9-0913-D54A-BCC2-E5E137F52B48}" srcOrd="0" destOrd="0" presId="urn:microsoft.com/office/officeart/2005/8/layout/bProcess2"/>
    <dgm:cxn modelId="{006085AB-1F2D-6A45-981F-D09DB6821C3D}" type="presOf" srcId="{ED22D6DE-FCA4-AF42-B03C-EF547829F5CD}" destId="{4FC5C179-D04E-0E4E-872E-632FC67730C3}" srcOrd="0" destOrd="0" presId="urn:microsoft.com/office/officeart/2005/8/layout/bProcess2"/>
    <dgm:cxn modelId="{A00CD65C-41A8-CA43-B023-589AB7C00FE4}" type="presOf" srcId="{99EF840F-C058-C64C-A63C-FFA8FE186540}" destId="{652D25B7-3354-5043-97FF-E723B5BD758E}" srcOrd="0" destOrd="0" presId="urn:microsoft.com/office/officeart/2005/8/layout/bProcess2"/>
    <dgm:cxn modelId="{B947E930-6408-8D46-A87F-0942B4B49410}" srcId="{7919A1B6-FF9F-AE48-97F3-352FDE0436EE}" destId="{870B0E1F-B0DE-6342-8B30-309E009A2840}" srcOrd="4" destOrd="0" parTransId="{B1F5C9CD-DA02-BE4D-B1C5-36D9E5CF40F8}" sibTransId="{D8E6D312-42E1-EA47-A2C5-27B3CF1E7550}"/>
    <dgm:cxn modelId="{8A381736-E4B9-7845-AC31-8318D6634B3C}" srcId="{7919A1B6-FF9F-AE48-97F3-352FDE0436EE}" destId="{5804013A-B177-6047-AC27-2550C41DB1A5}" srcOrd="6" destOrd="0" parTransId="{604ADC3B-9C91-3242-9CB4-0EA5970ED3AA}" sibTransId="{D7DA284E-74F4-F94F-A02E-35AD590C5934}"/>
    <dgm:cxn modelId="{7ECFBEA8-1DFF-3047-B177-AFB600E6235A}" type="presOf" srcId="{9749CF0B-2A21-B14B-9275-A61E7B470EAB}" destId="{83C96864-99D8-014A-A004-5EE9FF715808}" srcOrd="0" destOrd="0" presId="urn:microsoft.com/office/officeart/2005/8/layout/bProcess2"/>
    <dgm:cxn modelId="{8A763620-5C50-4042-B8A5-5340D62350F6}" type="presOf" srcId="{08F130D0-7A93-664D-BF4E-5DCCFA135066}" destId="{3200908D-3702-CC4B-A61A-E77582F11708}" srcOrd="0" destOrd="0" presId="urn:microsoft.com/office/officeart/2005/8/layout/bProcess2"/>
    <dgm:cxn modelId="{B46D62E5-0B6A-724D-903F-A4E93E8BF06D}" srcId="{7919A1B6-FF9F-AE48-97F3-352FDE0436EE}" destId="{50528A80-7400-F549-8666-DFBD0D3F6BF8}" srcOrd="2" destOrd="0" parTransId="{F954B29A-1BA8-0B47-99AC-89FBBDE5798E}" sibTransId="{AF9C47ED-4043-5D4F-A040-9E472A5CC3A9}"/>
    <dgm:cxn modelId="{2C92E68F-4526-D749-BE77-51DD3DAE4ECC}" srcId="{7919A1B6-FF9F-AE48-97F3-352FDE0436EE}" destId="{93EE6EF8-70CA-3241-B782-8D72429079C0}" srcOrd="9" destOrd="0" parTransId="{4C515E73-7920-5A47-8F2E-AADBB9B1856B}" sibTransId="{F036766F-FDFC-9148-BF8B-95F705A6A156}"/>
    <dgm:cxn modelId="{CCA76427-64A2-EB42-8983-CF0772639802}" type="presOf" srcId="{93EE6EF8-70CA-3241-B782-8D72429079C0}" destId="{C4F1EDBE-1371-9F4F-9324-63F61BCC0823}" srcOrd="0" destOrd="0" presId="urn:microsoft.com/office/officeart/2005/8/layout/bProcess2"/>
    <dgm:cxn modelId="{BECFCBF2-5862-874B-AB04-97C36C17EDD7}" type="presOf" srcId="{CC3F3DE2-7572-FE42-882C-35F38FB65C5A}" destId="{ABC117B5-4C9C-9340-A8BE-D0F10E2E7905}" srcOrd="0" destOrd="0" presId="urn:microsoft.com/office/officeart/2005/8/layout/bProcess2"/>
    <dgm:cxn modelId="{F22880A6-BBE3-7240-94E6-29F96292B88E}" type="presOf" srcId="{9CA2E487-E2EC-7B43-B3E5-02E4FE8E84D5}" destId="{72F51863-424C-2546-962D-9185C30F0537}" srcOrd="0" destOrd="0" presId="urn:microsoft.com/office/officeart/2005/8/layout/bProcess2"/>
    <dgm:cxn modelId="{89C9BFBE-08B6-1B4A-9940-E24EDF61427E}" srcId="{7919A1B6-FF9F-AE48-97F3-352FDE0436EE}" destId="{CC3F3DE2-7572-FE42-882C-35F38FB65C5A}" srcOrd="5" destOrd="0" parTransId="{7106F88F-D8E0-D049-90EA-5C6BDC93F66C}" sibTransId="{0D50958F-D82A-784B-84BC-5C126F58F143}"/>
    <dgm:cxn modelId="{511D99FF-4433-3049-A0CF-54911ACD4371}" type="presOf" srcId="{93ABA229-3D5C-0543-B782-76EB4CCD95E4}" destId="{36B82264-4E33-684C-BBA4-6453E4890151}" srcOrd="0" destOrd="0" presId="urn:microsoft.com/office/officeart/2005/8/layout/bProcess2"/>
    <dgm:cxn modelId="{F0CABF6C-51B4-9A4F-BA01-F03EC5E93E4B}" type="presOf" srcId="{AF9C47ED-4043-5D4F-A040-9E472A5CC3A9}" destId="{A194B8C9-0538-6442-9015-8BFE89B7834D}" srcOrd="0" destOrd="0" presId="urn:microsoft.com/office/officeart/2005/8/layout/bProcess2"/>
    <dgm:cxn modelId="{C2BA9295-1BAE-E746-9218-F87AAAAC8B99}" srcId="{7919A1B6-FF9F-AE48-97F3-352FDE0436EE}" destId="{53A84907-03E0-5542-BB4A-97D1DFB04FFF}" srcOrd="13" destOrd="0" parTransId="{ECCA3562-8531-C04D-9DB3-1C96AC920F87}" sibTransId="{4E6A225A-4506-F84E-A95C-95F7D84115F5}"/>
    <dgm:cxn modelId="{ECBFD7AC-A6A3-6041-9A1C-4356CBFAA7B9}" type="presOf" srcId="{0FF4E715-6B38-8D43-A8BA-047788C7DCDC}" destId="{9D35519C-1E13-D343-97EF-6FA3A6DAC262}" srcOrd="0" destOrd="0" presId="urn:microsoft.com/office/officeart/2005/8/layout/bProcess2"/>
    <dgm:cxn modelId="{366577C9-F912-E143-8663-A0CE9148F19D}" type="presOf" srcId="{D7DA284E-74F4-F94F-A02E-35AD590C5934}" destId="{3EC53CB9-DCC1-C84E-96B8-CB8D18B83D27}" srcOrd="0" destOrd="0" presId="urn:microsoft.com/office/officeart/2005/8/layout/bProcess2"/>
    <dgm:cxn modelId="{5D9141B3-BDF7-3949-BEDE-8362B8100337}" type="presOf" srcId="{7919A1B6-FF9F-AE48-97F3-352FDE0436EE}" destId="{BB4CB693-0647-AC4B-9BD6-303158049F54}" srcOrd="0" destOrd="0" presId="urn:microsoft.com/office/officeart/2005/8/layout/bProcess2"/>
    <dgm:cxn modelId="{429EEF7D-E674-A942-974E-E881D528CE42}" type="presOf" srcId="{1E3DEBE1-68F2-F04D-90AD-547F1E5F7DFE}" destId="{EE41A1A7-282D-124F-8D05-A0D0ACDC25D6}" srcOrd="0" destOrd="0" presId="urn:microsoft.com/office/officeart/2005/8/layout/bProcess2"/>
    <dgm:cxn modelId="{37BAE0D4-3CEB-F445-B97C-9DC735550F9B}" srcId="{7919A1B6-FF9F-AE48-97F3-352FDE0436EE}" destId="{93ABA229-3D5C-0543-B782-76EB4CCD95E4}" srcOrd="12" destOrd="0" parTransId="{680EDEC9-7D3B-8E45-B129-6EA4DCFBCC77}" sibTransId="{EA2D3545-8895-CD49-9611-C656925D035A}"/>
    <dgm:cxn modelId="{87BA8B31-29F7-5845-B070-AF6E6C32F3E9}" type="presOf" srcId="{2C59293E-2294-5C45-A8AD-CF95074E7C2D}" destId="{1CC18A85-512E-424F-A469-E8FBAFD4B3DF}" srcOrd="0" destOrd="0" presId="urn:microsoft.com/office/officeart/2005/8/layout/bProcess2"/>
    <dgm:cxn modelId="{B4CAB625-5597-1E41-A47B-B85F50CF5430}" type="presOf" srcId="{D8E6D312-42E1-EA47-A2C5-27B3CF1E7550}" destId="{A843D90D-2131-744A-B545-0CE2538BDFA3}" srcOrd="0" destOrd="0" presId="urn:microsoft.com/office/officeart/2005/8/layout/bProcess2"/>
    <dgm:cxn modelId="{DFD73569-1F73-6F4A-BEDB-73156C4608CC}" type="presOf" srcId="{7274337D-1841-9349-BE72-739CBB90E7B8}" destId="{B0D318B0-5FA5-1C48-AFF3-F1A1A9A2BBF2}" srcOrd="0" destOrd="0" presId="urn:microsoft.com/office/officeart/2005/8/layout/bProcess2"/>
    <dgm:cxn modelId="{5A53A98C-2BC5-9548-A4C2-D09F3552E84C}" type="presOf" srcId="{D2D2B755-EC67-F441-B561-EF7749FCEA5B}" destId="{225C79CB-ADB4-4D48-8247-35D9059AB39B}" srcOrd="0" destOrd="0" presId="urn:microsoft.com/office/officeart/2005/8/layout/bProcess2"/>
    <dgm:cxn modelId="{8FE21C27-536F-A045-9786-393CC8D53BA5}" type="presOf" srcId="{8320E36B-66EE-7E49-AF88-5163014E0AB0}" destId="{CB2D2D79-923E-2D44-B8B1-EBB2F1AB8AC7}" srcOrd="0" destOrd="0" presId="urn:microsoft.com/office/officeart/2005/8/layout/bProcess2"/>
    <dgm:cxn modelId="{08F704DE-2DD9-3B48-8863-B5DCBCC07DBE}" type="presParOf" srcId="{BB4CB693-0647-AC4B-9BD6-303158049F54}" destId="{1CC18A85-512E-424F-A469-E8FBAFD4B3DF}" srcOrd="0" destOrd="0" presId="urn:microsoft.com/office/officeart/2005/8/layout/bProcess2"/>
    <dgm:cxn modelId="{7E27973C-A23D-C940-A5E6-36A45A4695F5}" type="presParOf" srcId="{BB4CB693-0647-AC4B-9BD6-303158049F54}" destId="{3200908D-3702-CC4B-A61A-E77582F11708}" srcOrd="1" destOrd="0" presId="urn:microsoft.com/office/officeart/2005/8/layout/bProcess2"/>
    <dgm:cxn modelId="{2F5B2A1B-7144-1C4A-9F46-2AD95F9BCE2E}" type="presParOf" srcId="{BB4CB693-0647-AC4B-9BD6-303158049F54}" destId="{10AEF533-BF4F-F24B-A090-263A87895167}" srcOrd="2" destOrd="0" presId="urn:microsoft.com/office/officeart/2005/8/layout/bProcess2"/>
    <dgm:cxn modelId="{507878A6-337F-6042-AD92-160E37E47993}" type="presParOf" srcId="{10AEF533-BF4F-F24B-A090-263A87895167}" destId="{96947C53-DE6B-2645-948E-6016C3BF5E4B}" srcOrd="0" destOrd="0" presId="urn:microsoft.com/office/officeart/2005/8/layout/bProcess2"/>
    <dgm:cxn modelId="{5C26BAE7-0DD4-FD40-B172-E646FD3B05E7}" type="presParOf" srcId="{10AEF533-BF4F-F24B-A090-263A87895167}" destId="{B0D318B0-5FA5-1C48-AFF3-F1A1A9A2BBF2}" srcOrd="1" destOrd="0" presId="urn:microsoft.com/office/officeart/2005/8/layout/bProcess2"/>
    <dgm:cxn modelId="{3F18727F-0AAE-2F44-B9C0-43FA0B24A9A4}" type="presParOf" srcId="{BB4CB693-0647-AC4B-9BD6-303158049F54}" destId="{4FC5C179-D04E-0E4E-872E-632FC67730C3}" srcOrd="3" destOrd="0" presId="urn:microsoft.com/office/officeart/2005/8/layout/bProcess2"/>
    <dgm:cxn modelId="{EA87D6E3-CD76-CC4C-B2DA-788B0C015F16}" type="presParOf" srcId="{BB4CB693-0647-AC4B-9BD6-303158049F54}" destId="{1B04A38B-A38B-3B48-9D09-53448902E43C}" srcOrd="4" destOrd="0" presId="urn:microsoft.com/office/officeart/2005/8/layout/bProcess2"/>
    <dgm:cxn modelId="{C5FE27F8-CABA-5746-B99D-DA26B86A2D3E}" type="presParOf" srcId="{1B04A38B-A38B-3B48-9D09-53448902E43C}" destId="{C0C0E476-EB08-4F42-A311-B7852D1B236F}" srcOrd="0" destOrd="0" presId="urn:microsoft.com/office/officeart/2005/8/layout/bProcess2"/>
    <dgm:cxn modelId="{075411EA-BE89-3142-9A1E-D22D852BC632}" type="presParOf" srcId="{1B04A38B-A38B-3B48-9D09-53448902E43C}" destId="{17BE51A9-0913-D54A-BCC2-E5E137F52B48}" srcOrd="1" destOrd="0" presId="urn:microsoft.com/office/officeart/2005/8/layout/bProcess2"/>
    <dgm:cxn modelId="{FB609800-9F36-6846-9354-3442397BAB4A}" type="presParOf" srcId="{BB4CB693-0647-AC4B-9BD6-303158049F54}" destId="{A194B8C9-0538-6442-9015-8BFE89B7834D}" srcOrd="5" destOrd="0" presId="urn:microsoft.com/office/officeart/2005/8/layout/bProcess2"/>
    <dgm:cxn modelId="{01203B33-4DDA-574F-BC4C-64F49DE6A891}" type="presParOf" srcId="{BB4CB693-0647-AC4B-9BD6-303158049F54}" destId="{1DBD43E3-4622-754C-9F4E-BFFC46A13848}" srcOrd="6" destOrd="0" presId="urn:microsoft.com/office/officeart/2005/8/layout/bProcess2"/>
    <dgm:cxn modelId="{8C50104A-2D77-234A-956B-AAE6A8348045}" type="presParOf" srcId="{1DBD43E3-4622-754C-9F4E-BFFC46A13848}" destId="{9B2FCF45-48CE-1D40-BF09-D8B1DC5D1AB2}" srcOrd="0" destOrd="0" presId="urn:microsoft.com/office/officeart/2005/8/layout/bProcess2"/>
    <dgm:cxn modelId="{A8CB6FD7-7CC2-A242-9B2F-3E0D46C73D61}" type="presParOf" srcId="{1DBD43E3-4622-754C-9F4E-BFFC46A13848}" destId="{EE41A1A7-282D-124F-8D05-A0D0ACDC25D6}" srcOrd="1" destOrd="0" presId="urn:microsoft.com/office/officeart/2005/8/layout/bProcess2"/>
    <dgm:cxn modelId="{B3838865-5979-374D-9F65-78ED686557AD}" type="presParOf" srcId="{BB4CB693-0647-AC4B-9BD6-303158049F54}" destId="{CB2D2D79-923E-2D44-B8B1-EBB2F1AB8AC7}" srcOrd="7" destOrd="0" presId="urn:microsoft.com/office/officeart/2005/8/layout/bProcess2"/>
    <dgm:cxn modelId="{BBA4B205-EFEF-9949-9E83-8CB3F3D1B15B}" type="presParOf" srcId="{BB4CB693-0647-AC4B-9BD6-303158049F54}" destId="{78E9F373-FCFF-AF4A-BD35-2861C0F68C21}" srcOrd="8" destOrd="0" presId="urn:microsoft.com/office/officeart/2005/8/layout/bProcess2"/>
    <dgm:cxn modelId="{DAF1B580-3BD0-524A-B049-ACDEAD5E166D}" type="presParOf" srcId="{78E9F373-FCFF-AF4A-BD35-2861C0F68C21}" destId="{C1264DF3-9244-5446-B582-DB458844260E}" srcOrd="0" destOrd="0" presId="urn:microsoft.com/office/officeart/2005/8/layout/bProcess2"/>
    <dgm:cxn modelId="{0F411D42-C2B8-AC43-BC68-9E9F12567EC7}" type="presParOf" srcId="{78E9F373-FCFF-AF4A-BD35-2861C0F68C21}" destId="{64226E74-7FB6-6E4C-94C7-96566F387822}" srcOrd="1" destOrd="0" presId="urn:microsoft.com/office/officeart/2005/8/layout/bProcess2"/>
    <dgm:cxn modelId="{0ADF2157-8DB4-C440-9F96-40B788712C4F}" type="presParOf" srcId="{BB4CB693-0647-AC4B-9BD6-303158049F54}" destId="{A843D90D-2131-744A-B545-0CE2538BDFA3}" srcOrd="9" destOrd="0" presId="urn:microsoft.com/office/officeart/2005/8/layout/bProcess2"/>
    <dgm:cxn modelId="{6D5274F3-7266-F84C-942C-819EE09D2178}" type="presParOf" srcId="{BB4CB693-0647-AC4B-9BD6-303158049F54}" destId="{0C2DFC53-63F1-ED49-912C-7448581D431F}" srcOrd="10" destOrd="0" presId="urn:microsoft.com/office/officeart/2005/8/layout/bProcess2"/>
    <dgm:cxn modelId="{09511B70-491A-3D46-A026-B843559EEE60}" type="presParOf" srcId="{0C2DFC53-63F1-ED49-912C-7448581D431F}" destId="{8804289A-D58B-5341-ACC1-18F3EC0E25E1}" srcOrd="0" destOrd="0" presId="urn:microsoft.com/office/officeart/2005/8/layout/bProcess2"/>
    <dgm:cxn modelId="{2A2B8328-C544-2D46-8AB5-890D157247B2}" type="presParOf" srcId="{0C2DFC53-63F1-ED49-912C-7448581D431F}" destId="{ABC117B5-4C9C-9340-A8BE-D0F10E2E7905}" srcOrd="1" destOrd="0" presId="urn:microsoft.com/office/officeart/2005/8/layout/bProcess2"/>
    <dgm:cxn modelId="{F175A349-28E3-AE42-A5FD-0E43D572AB0B}" type="presParOf" srcId="{BB4CB693-0647-AC4B-9BD6-303158049F54}" destId="{48E9D288-9B48-AB43-8C96-D08CBB496132}" srcOrd="11" destOrd="0" presId="urn:microsoft.com/office/officeart/2005/8/layout/bProcess2"/>
    <dgm:cxn modelId="{92563282-7A90-0947-9C88-6FE913A6C382}" type="presParOf" srcId="{BB4CB693-0647-AC4B-9BD6-303158049F54}" destId="{F16F458E-244C-664C-874F-DB928FE1BF1D}" srcOrd="12" destOrd="0" presId="urn:microsoft.com/office/officeart/2005/8/layout/bProcess2"/>
    <dgm:cxn modelId="{BF315219-5E95-BE41-9AC9-A81A6CAFAB27}" type="presParOf" srcId="{F16F458E-244C-664C-874F-DB928FE1BF1D}" destId="{FD6F041D-3951-864E-9139-22ECB0E697D0}" srcOrd="0" destOrd="0" presId="urn:microsoft.com/office/officeart/2005/8/layout/bProcess2"/>
    <dgm:cxn modelId="{A3B252E1-6894-2B40-9332-5DE7D91881F6}" type="presParOf" srcId="{F16F458E-244C-664C-874F-DB928FE1BF1D}" destId="{E906CC7D-D8E3-5B40-84BD-CEAB3A4682AD}" srcOrd="1" destOrd="0" presId="urn:microsoft.com/office/officeart/2005/8/layout/bProcess2"/>
    <dgm:cxn modelId="{6FE1654B-6DAD-DD45-BCA3-6B45B6434106}" type="presParOf" srcId="{BB4CB693-0647-AC4B-9BD6-303158049F54}" destId="{3EC53CB9-DCC1-C84E-96B8-CB8D18B83D27}" srcOrd="13" destOrd="0" presId="urn:microsoft.com/office/officeart/2005/8/layout/bProcess2"/>
    <dgm:cxn modelId="{C3DCE07D-F7A4-6A42-ADD2-488F9888FE61}" type="presParOf" srcId="{BB4CB693-0647-AC4B-9BD6-303158049F54}" destId="{B7A1978A-A26D-B043-81B7-757A7D9FFC94}" srcOrd="14" destOrd="0" presId="urn:microsoft.com/office/officeart/2005/8/layout/bProcess2"/>
    <dgm:cxn modelId="{5F6E1100-ACCF-9545-8592-EE3ED9361579}" type="presParOf" srcId="{B7A1978A-A26D-B043-81B7-757A7D9FFC94}" destId="{48BE8636-A9E3-4D41-8E35-4315F2229770}" srcOrd="0" destOrd="0" presId="urn:microsoft.com/office/officeart/2005/8/layout/bProcess2"/>
    <dgm:cxn modelId="{6CBF40A5-47C7-EA4E-AA31-26BD5F962D85}" type="presParOf" srcId="{B7A1978A-A26D-B043-81B7-757A7D9FFC94}" destId="{652D25B7-3354-5043-97FF-E723B5BD758E}" srcOrd="1" destOrd="0" presId="urn:microsoft.com/office/officeart/2005/8/layout/bProcess2"/>
    <dgm:cxn modelId="{5F72781D-8833-AF41-8316-53AE54E818DA}" type="presParOf" srcId="{BB4CB693-0647-AC4B-9BD6-303158049F54}" destId="{BA7BC449-1211-FF4D-A59D-AB734E828084}" srcOrd="15" destOrd="0" presId="urn:microsoft.com/office/officeart/2005/8/layout/bProcess2"/>
    <dgm:cxn modelId="{76E0C2C2-5523-A64D-A29A-C825F83437AB}" type="presParOf" srcId="{BB4CB693-0647-AC4B-9BD6-303158049F54}" destId="{A14C3ED6-187B-4A41-B99D-4C5FEB2A6130}" srcOrd="16" destOrd="0" presId="urn:microsoft.com/office/officeart/2005/8/layout/bProcess2"/>
    <dgm:cxn modelId="{ECC02D21-5BA4-EA45-9DA3-9559FECC485D}" type="presParOf" srcId="{A14C3ED6-187B-4A41-B99D-4C5FEB2A6130}" destId="{6F21E969-5A54-D144-B645-0427D3003A2B}" srcOrd="0" destOrd="0" presId="urn:microsoft.com/office/officeart/2005/8/layout/bProcess2"/>
    <dgm:cxn modelId="{DAB5061F-4B5A-9245-B119-EA51230E69BF}" type="presParOf" srcId="{A14C3ED6-187B-4A41-B99D-4C5FEB2A6130}" destId="{99972492-9F33-3D48-94AC-09A7A298DE0A}" srcOrd="1" destOrd="0" presId="urn:microsoft.com/office/officeart/2005/8/layout/bProcess2"/>
    <dgm:cxn modelId="{0DFE07F6-0C5D-1349-BEF7-10D9E380C720}" type="presParOf" srcId="{BB4CB693-0647-AC4B-9BD6-303158049F54}" destId="{83C96864-99D8-014A-A004-5EE9FF715808}" srcOrd="17" destOrd="0" presId="urn:microsoft.com/office/officeart/2005/8/layout/bProcess2"/>
    <dgm:cxn modelId="{01DEA80C-9219-4443-A263-4D6484C4D871}" type="presParOf" srcId="{BB4CB693-0647-AC4B-9BD6-303158049F54}" destId="{A4277316-8C32-9D4E-BE40-C0B256364E49}" srcOrd="18" destOrd="0" presId="urn:microsoft.com/office/officeart/2005/8/layout/bProcess2"/>
    <dgm:cxn modelId="{2B5B9D8A-FDA0-7B4F-8569-C2E9DEB9FBB4}" type="presParOf" srcId="{A4277316-8C32-9D4E-BE40-C0B256364E49}" destId="{0E91DD06-E479-2040-BCF8-CB6EE356C2B6}" srcOrd="0" destOrd="0" presId="urn:microsoft.com/office/officeart/2005/8/layout/bProcess2"/>
    <dgm:cxn modelId="{07EC2068-9719-7A41-9B77-0CD5C0C77E19}" type="presParOf" srcId="{A4277316-8C32-9D4E-BE40-C0B256364E49}" destId="{C4F1EDBE-1371-9F4F-9324-63F61BCC0823}" srcOrd="1" destOrd="0" presId="urn:microsoft.com/office/officeart/2005/8/layout/bProcess2"/>
    <dgm:cxn modelId="{F2F4BBD4-096E-8345-BEA3-8D83DA253B0D}" type="presParOf" srcId="{BB4CB693-0647-AC4B-9BD6-303158049F54}" destId="{CB1D70D7-D1AD-FF4C-A4F0-AA3989089C56}" srcOrd="19" destOrd="0" presId="urn:microsoft.com/office/officeart/2005/8/layout/bProcess2"/>
    <dgm:cxn modelId="{6987CC05-80DF-E945-83C7-42781C3F2428}" type="presParOf" srcId="{BB4CB693-0647-AC4B-9BD6-303158049F54}" destId="{C47B2663-479C-864F-B1AC-22D4D5A18BF3}" srcOrd="20" destOrd="0" presId="urn:microsoft.com/office/officeart/2005/8/layout/bProcess2"/>
    <dgm:cxn modelId="{D7DB4C67-32F6-134A-AF5E-6328DC704550}" type="presParOf" srcId="{C47B2663-479C-864F-B1AC-22D4D5A18BF3}" destId="{3C97CE21-3824-7E45-A0D1-1F94E8ADF8D8}" srcOrd="0" destOrd="0" presId="urn:microsoft.com/office/officeart/2005/8/layout/bProcess2"/>
    <dgm:cxn modelId="{BBB6372B-674F-C746-BB6E-6B1A1E1B8205}" type="presParOf" srcId="{C47B2663-479C-864F-B1AC-22D4D5A18BF3}" destId="{A4712BFE-42D1-B544-985C-5F64B4BAA6FF}" srcOrd="1" destOrd="0" presId="urn:microsoft.com/office/officeart/2005/8/layout/bProcess2"/>
    <dgm:cxn modelId="{0EF1054F-FEBE-7D47-ABA5-F918801573C3}" type="presParOf" srcId="{BB4CB693-0647-AC4B-9BD6-303158049F54}" destId="{225C79CB-ADB4-4D48-8247-35D9059AB39B}" srcOrd="21" destOrd="0" presId="urn:microsoft.com/office/officeart/2005/8/layout/bProcess2"/>
    <dgm:cxn modelId="{B6325328-B33E-9C48-B201-D7D8A7B8AC7A}" type="presParOf" srcId="{BB4CB693-0647-AC4B-9BD6-303158049F54}" destId="{D4CED24F-77A8-9942-AA64-86D75F814861}" srcOrd="22" destOrd="0" presId="urn:microsoft.com/office/officeart/2005/8/layout/bProcess2"/>
    <dgm:cxn modelId="{3116BC16-8772-6F4D-BC5E-9725D1847EFA}" type="presParOf" srcId="{D4CED24F-77A8-9942-AA64-86D75F814861}" destId="{15BF8D39-1FFF-1A46-93D7-D399F72E7811}" srcOrd="0" destOrd="0" presId="urn:microsoft.com/office/officeart/2005/8/layout/bProcess2"/>
    <dgm:cxn modelId="{996350B2-F49A-8849-84F3-30D7440802F4}" type="presParOf" srcId="{D4CED24F-77A8-9942-AA64-86D75F814861}" destId="{9D35519C-1E13-D343-97EF-6FA3A6DAC262}" srcOrd="1" destOrd="0" presId="urn:microsoft.com/office/officeart/2005/8/layout/bProcess2"/>
    <dgm:cxn modelId="{5A1247DE-75A0-244B-AF74-AF97CF66C9B9}" type="presParOf" srcId="{BB4CB693-0647-AC4B-9BD6-303158049F54}" destId="{72F51863-424C-2546-962D-9185C30F0537}" srcOrd="23" destOrd="0" presId="urn:microsoft.com/office/officeart/2005/8/layout/bProcess2"/>
    <dgm:cxn modelId="{FE167E1C-570E-DB4A-8859-47CFD1741CBC}" type="presParOf" srcId="{BB4CB693-0647-AC4B-9BD6-303158049F54}" destId="{8CBE65AD-2634-3547-8FA0-3EBB443AEFFB}" srcOrd="24" destOrd="0" presId="urn:microsoft.com/office/officeart/2005/8/layout/bProcess2"/>
    <dgm:cxn modelId="{E709C81E-A3B3-7B4F-9F3C-908C42336EFA}" type="presParOf" srcId="{8CBE65AD-2634-3547-8FA0-3EBB443AEFFB}" destId="{8F8DB911-4A9E-8D4B-95E0-4729897E59DA}" srcOrd="0" destOrd="0" presId="urn:microsoft.com/office/officeart/2005/8/layout/bProcess2"/>
    <dgm:cxn modelId="{B7B57FC7-9910-0A44-B639-55DCC662E426}" type="presParOf" srcId="{8CBE65AD-2634-3547-8FA0-3EBB443AEFFB}" destId="{36B82264-4E33-684C-BBA4-6453E4890151}" srcOrd="1" destOrd="0" presId="urn:microsoft.com/office/officeart/2005/8/layout/bProcess2"/>
    <dgm:cxn modelId="{35B4CF7E-F366-9B47-9A2D-CEA4CE9E7B62}" type="presParOf" srcId="{BB4CB693-0647-AC4B-9BD6-303158049F54}" destId="{C631B59E-E298-5540-906E-66F8A9410F01}" srcOrd="25" destOrd="0" presId="urn:microsoft.com/office/officeart/2005/8/layout/bProcess2"/>
    <dgm:cxn modelId="{9A546B3D-96BC-434A-8F9F-3485DD1EA232}" type="presParOf" srcId="{BB4CB693-0647-AC4B-9BD6-303158049F54}" destId="{73E87DED-5DEE-4E48-B677-04BFDFAF4DB4}" srcOrd="2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BC007-6A04-DE4A-8548-219DEE744441}">
      <dsp:nvSpPr>
        <dsp:cNvPr id="0" name=""/>
        <dsp:cNvSpPr/>
      </dsp:nvSpPr>
      <dsp:spPr>
        <a:xfrm>
          <a:off x="2962" y="1568025"/>
          <a:ext cx="125691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Home Page</a:t>
          </a:r>
        </a:p>
      </dsp:txBody>
      <dsp:txXfrm>
        <a:off x="2962" y="1568025"/>
        <a:ext cx="1256915" cy="288000"/>
      </dsp:txXfrm>
    </dsp:sp>
    <dsp:sp modelId="{4C930555-B897-C54F-9E55-52DBA8538E3B}">
      <dsp:nvSpPr>
        <dsp:cNvPr id="0" name=""/>
        <dsp:cNvSpPr/>
      </dsp:nvSpPr>
      <dsp:spPr>
        <a:xfrm>
          <a:off x="260402" y="1856025"/>
          <a:ext cx="125691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Create profile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Login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Resources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Certificates available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Contact us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About  Us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Certificate Directory</a:t>
          </a:r>
        </a:p>
      </dsp:txBody>
      <dsp:txXfrm>
        <a:off x="297216" y="1892839"/>
        <a:ext cx="1183287" cy="1474372"/>
      </dsp:txXfrm>
    </dsp:sp>
    <dsp:sp modelId="{93AD05DC-BF93-2848-AB85-C2A7766C5415}">
      <dsp:nvSpPr>
        <dsp:cNvPr id="0" name=""/>
        <dsp:cNvSpPr/>
      </dsp:nvSpPr>
      <dsp:spPr>
        <a:xfrm>
          <a:off x="1450421" y="1555557"/>
          <a:ext cx="403953" cy="312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450421" y="1618144"/>
        <a:ext cx="310073" cy="187761"/>
      </dsp:txXfrm>
    </dsp:sp>
    <dsp:sp modelId="{F7BF20F7-E004-2A42-AA33-8D8D4753FA2F}">
      <dsp:nvSpPr>
        <dsp:cNvPr id="0" name=""/>
        <dsp:cNvSpPr/>
      </dsp:nvSpPr>
      <dsp:spPr>
        <a:xfrm>
          <a:off x="2022053" y="1568025"/>
          <a:ext cx="125691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Registration/ Login</a:t>
          </a:r>
        </a:p>
      </dsp:txBody>
      <dsp:txXfrm>
        <a:off x="2022053" y="1568025"/>
        <a:ext cx="1256915" cy="288000"/>
      </dsp:txXfrm>
    </dsp:sp>
    <dsp:sp modelId="{92A756F6-C977-5941-8189-575185A55DC7}">
      <dsp:nvSpPr>
        <dsp:cNvPr id="0" name=""/>
        <dsp:cNvSpPr/>
      </dsp:nvSpPr>
      <dsp:spPr>
        <a:xfrm>
          <a:off x="2279493" y="1856025"/>
          <a:ext cx="125691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Use Name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Password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Request Password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Create ne profile</a:t>
          </a:r>
        </a:p>
      </dsp:txBody>
      <dsp:txXfrm>
        <a:off x="2316307" y="1892839"/>
        <a:ext cx="1183287" cy="1474372"/>
      </dsp:txXfrm>
    </dsp:sp>
    <dsp:sp modelId="{82AADF59-D5E0-3F47-B423-7776A9B6CB65}">
      <dsp:nvSpPr>
        <dsp:cNvPr id="0" name=""/>
        <dsp:cNvSpPr/>
      </dsp:nvSpPr>
      <dsp:spPr>
        <a:xfrm>
          <a:off x="3469512" y="1555557"/>
          <a:ext cx="403953" cy="312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3469512" y="1618144"/>
        <a:ext cx="310073" cy="187761"/>
      </dsp:txXfrm>
    </dsp:sp>
    <dsp:sp modelId="{9F523680-EEA8-1C4C-82F3-6147E5A516CD}">
      <dsp:nvSpPr>
        <dsp:cNvPr id="0" name=""/>
        <dsp:cNvSpPr/>
      </dsp:nvSpPr>
      <dsp:spPr>
        <a:xfrm>
          <a:off x="4041144" y="1568025"/>
          <a:ext cx="125691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Exam Page</a:t>
          </a:r>
        </a:p>
      </dsp:txBody>
      <dsp:txXfrm>
        <a:off x="4041144" y="1568025"/>
        <a:ext cx="1256915" cy="288000"/>
      </dsp:txXfrm>
    </dsp:sp>
    <dsp:sp modelId="{4CBA0012-B5C1-AD45-8872-82EBB25F7CCB}">
      <dsp:nvSpPr>
        <dsp:cNvPr id="0" name=""/>
        <dsp:cNvSpPr/>
      </dsp:nvSpPr>
      <dsp:spPr>
        <a:xfrm>
          <a:off x="4298584" y="1856025"/>
          <a:ext cx="125691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Username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Password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Login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Request password</a:t>
          </a:r>
        </a:p>
      </dsp:txBody>
      <dsp:txXfrm>
        <a:off x="4335398" y="1892839"/>
        <a:ext cx="1183287" cy="1474372"/>
      </dsp:txXfrm>
    </dsp:sp>
    <dsp:sp modelId="{21B3937D-CA26-7444-A87B-99BDBF50B231}">
      <dsp:nvSpPr>
        <dsp:cNvPr id="0" name=""/>
        <dsp:cNvSpPr/>
      </dsp:nvSpPr>
      <dsp:spPr>
        <a:xfrm>
          <a:off x="5488603" y="1555557"/>
          <a:ext cx="403953" cy="312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5488603" y="1618144"/>
        <a:ext cx="310073" cy="187761"/>
      </dsp:txXfrm>
    </dsp:sp>
    <dsp:sp modelId="{02DD05B2-8F0E-AF48-8E81-36AD7EEA1E2F}">
      <dsp:nvSpPr>
        <dsp:cNvPr id="0" name=""/>
        <dsp:cNvSpPr/>
      </dsp:nvSpPr>
      <dsp:spPr>
        <a:xfrm>
          <a:off x="6060235" y="1568025"/>
          <a:ext cx="125691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Payment</a:t>
          </a:r>
        </a:p>
      </dsp:txBody>
      <dsp:txXfrm>
        <a:off x="6060235" y="1568025"/>
        <a:ext cx="1256915" cy="288000"/>
      </dsp:txXfrm>
    </dsp:sp>
    <dsp:sp modelId="{2F0999F4-F390-2949-97C3-69E3C63CC4DA}">
      <dsp:nvSpPr>
        <dsp:cNvPr id="0" name=""/>
        <dsp:cNvSpPr/>
      </dsp:nvSpPr>
      <dsp:spPr>
        <a:xfrm>
          <a:off x="6317676" y="1856025"/>
          <a:ext cx="125691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Payment confirmation page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Select payment type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payment successful page</a:t>
          </a:r>
        </a:p>
      </dsp:txBody>
      <dsp:txXfrm>
        <a:off x="6354490" y="1892839"/>
        <a:ext cx="1183287" cy="1474372"/>
      </dsp:txXfrm>
    </dsp:sp>
    <dsp:sp modelId="{593DD9E1-E957-C64E-8041-E9D561EEBAFC}">
      <dsp:nvSpPr>
        <dsp:cNvPr id="0" name=""/>
        <dsp:cNvSpPr/>
      </dsp:nvSpPr>
      <dsp:spPr>
        <a:xfrm>
          <a:off x="7507694" y="1555557"/>
          <a:ext cx="403953" cy="312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7507694" y="1618144"/>
        <a:ext cx="310073" cy="187761"/>
      </dsp:txXfrm>
    </dsp:sp>
    <dsp:sp modelId="{B6254B88-8B95-E448-8812-2B3C8A94784F}">
      <dsp:nvSpPr>
        <dsp:cNvPr id="0" name=""/>
        <dsp:cNvSpPr/>
      </dsp:nvSpPr>
      <dsp:spPr>
        <a:xfrm>
          <a:off x="8079326" y="1568025"/>
          <a:ext cx="125691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Confirmation Page</a:t>
          </a:r>
        </a:p>
      </dsp:txBody>
      <dsp:txXfrm>
        <a:off x="8079326" y="1568025"/>
        <a:ext cx="1256915" cy="288000"/>
      </dsp:txXfrm>
    </dsp:sp>
    <dsp:sp modelId="{680A5D7D-1A2B-084B-BA09-07F64715B9BA}">
      <dsp:nvSpPr>
        <dsp:cNvPr id="0" name=""/>
        <dsp:cNvSpPr/>
      </dsp:nvSpPr>
      <dsp:spPr>
        <a:xfrm>
          <a:off x="8336767" y="1856025"/>
          <a:ext cx="125691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Certificate confirmation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Exam successful/failure page </a:t>
          </a:r>
        </a:p>
      </dsp:txBody>
      <dsp:txXfrm>
        <a:off x="8373581" y="1892839"/>
        <a:ext cx="1183287" cy="1474372"/>
      </dsp:txXfrm>
    </dsp:sp>
    <dsp:sp modelId="{279CEE80-D7DB-2846-9466-9970632B9822}">
      <dsp:nvSpPr>
        <dsp:cNvPr id="0" name=""/>
        <dsp:cNvSpPr/>
      </dsp:nvSpPr>
      <dsp:spPr>
        <a:xfrm>
          <a:off x="9526786" y="1555557"/>
          <a:ext cx="403953" cy="312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9526786" y="1618144"/>
        <a:ext cx="310073" cy="187761"/>
      </dsp:txXfrm>
    </dsp:sp>
    <dsp:sp modelId="{C89D0EB0-036C-4948-8FFC-AE70557AB690}">
      <dsp:nvSpPr>
        <dsp:cNvPr id="0" name=""/>
        <dsp:cNvSpPr/>
      </dsp:nvSpPr>
      <dsp:spPr>
        <a:xfrm>
          <a:off x="10098417" y="1568025"/>
          <a:ext cx="125691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Contact Us</a:t>
          </a:r>
        </a:p>
      </dsp:txBody>
      <dsp:txXfrm>
        <a:off x="10098417" y="1568025"/>
        <a:ext cx="1256915" cy="288000"/>
      </dsp:txXfrm>
    </dsp:sp>
    <dsp:sp modelId="{EAE62395-97CD-F54F-8EE6-AC1EADC6A1D6}">
      <dsp:nvSpPr>
        <dsp:cNvPr id="0" name=""/>
        <dsp:cNvSpPr/>
      </dsp:nvSpPr>
      <dsp:spPr>
        <a:xfrm>
          <a:off x="10355858" y="1856025"/>
          <a:ext cx="125691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Email address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Chat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/>
            <a:t>social media</a:t>
          </a:r>
        </a:p>
      </dsp:txBody>
      <dsp:txXfrm>
        <a:off x="10392672" y="1892839"/>
        <a:ext cx="1183287" cy="147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18A85-512E-424F-A469-E8FBAFD4B3DF}">
      <dsp:nvSpPr>
        <dsp:cNvPr id="0" name=""/>
        <dsp:cNvSpPr/>
      </dsp:nvSpPr>
      <dsp:spPr>
        <a:xfrm>
          <a:off x="1475240" y="1872"/>
          <a:ext cx="1015417" cy="1015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Register for exam</a:t>
          </a:r>
        </a:p>
      </dsp:txBody>
      <dsp:txXfrm>
        <a:off x="1623944" y="150576"/>
        <a:ext cx="718009" cy="718009"/>
      </dsp:txXfrm>
    </dsp:sp>
    <dsp:sp modelId="{3200908D-3702-CC4B-A61A-E77582F11708}">
      <dsp:nvSpPr>
        <dsp:cNvPr id="0" name=""/>
        <dsp:cNvSpPr/>
      </dsp:nvSpPr>
      <dsp:spPr>
        <a:xfrm rot="10800000">
          <a:off x="1805250" y="1148405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18B0-5FA5-1C48-AFF3-F1A1A9A2BBF2}">
      <dsp:nvSpPr>
        <dsp:cNvPr id="0" name=""/>
        <dsp:cNvSpPr/>
      </dsp:nvSpPr>
      <dsp:spPr>
        <a:xfrm>
          <a:off x="1644307" y="1541752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Click  to sit for exams</a:t>
          </a:r>
        </a:p>
      </dsp:txBody>
      <dsp:txXfrm>
        <a:off x="1743493" y="1640938"/>
        <a:ext cx="478911" cy="478911"/>
      </dsp:txXfrm>
    </dsp:sp>
    <dsp:sp modelId="{4FC5C179-D04E-0E4E-872E-632FC67730C3}">
      <dsp:nvSpPr>
        <dsp:cNvPr id="0" name=""/>
        <dsp:cNvSpPr/>
      </dsp:nvSpPr>
      <dsp:spPr>
        <a:xfrm rot="10800000">
          <a:off x="1805250" y="2434684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E51A9-0913-D54A-BCC2-E5E137F52B48}">
      <dsp:nvSpPr>
        <dsp:cNvPr id="0" name=""/>
        <dsp:cNvSpPr/>
      </dsp:nvSpPr>
      <dsp:spPr>
        <a:xfrm>
          <a:off x="1644307" y="2912565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/>
            <a:t>Student is presented with 5o questions</a:t>
          </a:r>
        </a:p>
      </dsp:txBody>
      <dsp:txXfrm>
        <a:off x="1743493" y="3011751"/>
        <a:ext cx="478911" cy="478911"/>
      </dsp:txXfrm>
    </dsp:sp>
    <dsp:sp modelId="{A194B8C9-0538-6442-9015-8BFE89B7834D}">
      <dsp:nvSpPr>
        <dsp:cNvPr id="0" name=""/>
        <dsp:cNvSpPr/>
      </dsp:nvSpPr>
      <dsp:spPr>
        <a:xfrm rot="5400000">
          <a:off x="2574680" y="3112224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A1A7-282D-124F-8D05-A0D0ACDC25D6}">
      <dsp:nvSpPr>
        <dsp:cNvPr id="0" name=""/>
        <dsp:cNvSpPr/>
      </dsp:nvSpPr>
      <dsp:spPr>
        <a:xfrm>
          <a:off x="3167432" y="2912565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Submit exams after completion</a:t>
          </a:r>
        </a:p>
      </dsp:txBody>
      <dsp:txXfrm>
        <a:off x="3266618" y="3011751"/>
        <a:ext cx="478911" cy="478911"/>
      </dsp:txXfrm>
    </dsp:sp>
    <dsp:sp modelId="{CB2D2D79-923E-2D44-B8B1-EBB2F1AB8AC7}">
      <dsp:nvSpPr>
        <dsp:cNvPr id="0" name=""/>
        <dsp:cNvSpPr/>
      </dsp:nvSpPr>
      <dsp:spPr>
        <a:xfrm>
          <a:off x="3328376" y="2473307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26E74-7FB6-6E4C-94C7-96566F387822}">
      <dsp:nvSpPr>
        <dsp:cNvPr id="0" name=""/>
        <dsp:cNvSpPr/>
      </dsp:nvSpPr>
      <dsp:spPr>
        <a:xfrm>
          <a:off x="3079673" y="1433038"/>
          <a:ext cx="852801" cy="894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Results is displayed with incorrect questions without answers</a:t>
          </a:r>
        </a:p>
      </dsp:txBody>
      <dsp:txXfrm>
        <a:off x="3204563" y="1564065"/>
        <a:ext cx="603021" cy="632657"/>
      </dsp:txXfrm>
    </dsp:sp>
    <dsp:sp modelId="{A843D90D-2131-744A-B545-0CE2538BDFA3}">
      <dsp:nvSpPr>
        <dsp:cNvPr id="0" name=""/>
        <dsp:cNvSpPr/>
      </dsp:nvSpPr>
      <dsp:spPr>
        <a:xfrm>
          <a:off x="3328376" y="993780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117B5-4C9C-9340-A8BE-D0F10E2E7905}">
      <dsp:nvSpPr>
        <dsp:cNvPr id="0" name=""/>
        <dsp:cNvSpPr/>
      </dsp:nvSpPr>
      <dsp:spPr>
        <a:xfrm>
          <a:off x="3167432" y="170939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Pop up to purchase certificate and badge</a:t>
          </a:r>
        </a:p>
      </dsp:txBody>
      <dsp:txXfrm>
        <a:off x="3266618" y="270125"/>
        <a:ext cx="478911" cy="478911"/>
      </dsp:txXfrm>
    </dsp:sp>
    <dsp:sp modelId="{48E9D288-9B48-AB43-8C96-D08CBB496132}">
      <dsp:nvSpPr>
        <dsp:cNvPr id="0" name=""/>
        <dsp:cNvSpPr/>
      </dsp:nvSpPr>
      <dsp:spPr>
        <a:xfrm rot="5400000">
          <a:off x="4097806" y="370598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6CC7D-D8E3-5B40-84BD-CEAB3A4682AD}">
      <dsp:nvSpPr>
        <dsp:cNvPr id="0" name=""/>
        <dsp:cNvSpPr/>
      </dsp:nvSpPr>
      <dsp:spPr>
        <a:xfrm>
          <a:off x="4690558" y="170939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Accept to purchase certificate</a:t>
          </a:r>
        </a:p>
      </dsp:txBody>
      <dsp:txXfrm>
        <a:off x="4789744" y="270125"/>
        <a:ext cx="478911" cy="478911"/>
      </dsp:txXfrm>
    </dsp:sp>
    <dsp:sp modelId="{3EC53CB9-DCC1-C84E-96B8-CB8D18B83D27}">
      <dsp:nvSpPr>
        <dsp:cNvPr id="0" name=""/>
        <dsp:cNvSpPr/>
      </dsp:nvSpPr>
      <dsp:spPr>
        <a:xfrm rot="10800000">
          <a:off x="4851502" y="1063871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25B7-3354-5043-97FF-E723B5BD758E}">
      <dsp:nvSpPr>
        <dsp:cNvPr id="0" name=""/>
        <dsp:cNvSpPr/>
      </dsp:nvSpPr>
      <dsp:spPr>
        <a:xfrm>
          <a:off x="4690558" y="1541752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 Payment page</a:t>
          </a:r>
        </a:p>
      </dsp:txBody>
      <dsp:txXfrm>
        <a:off x="4789744" y="1640938"/>
        <a:ext cx="478911" cy="478911"/>
      </dsp:txXfrm>
    </dsp:sp>
    <dsp:sp modelId="{BA7BC449-1211-FF4D-A59D-AB734E828084}">
      <dsp:nvSpPr>
        <dsp:cNvPr id="0" name=""/>
        <dsp:cNvSpPr/>
      </dsp:nvSpPr>
      <dsp:spPr>
        <a:xfrm rot="10800000">
          <a:off x="4851502" y="2434684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72492-9F33-3D48-94AC-09A7A298DE0A}">
      <dsp:nvSpPr>
        <dsp:cNvPr id="0" name=""/>
        <dsp:cNvSpPr/>
      </dsp:nvSpPr>
      <dsp:spPr>
        <a:xfrm>
          <a:off x="4690558" y="2912565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Enter personal details</a:t>
          </a:r>
        </a:p>
      </dsp:txBody>
      <dsp:txXfrm>
        <a:off x="4789744" y="3011751"/>
        <a:ext cx="478911" cy="478911"/>
      </dsp:txXfrm>
    </dsp:sp>
    <dsp:sp modelId="{83C96864-99D8-014A-A004-5EE9FF715808}">
      <dsp:nvSpPr>
        <dsp:cNvPr id="0" name=""/>
        <dsp:cNvSpPr/>
      </dsp:nvSpPr>
      <dsp:spPr>
        <a:xfrm rot="5400000">
          <a:off x="5620931" y="3112224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1EDBE-1371-9F4F-9324-63F61BCC0823}">
      <dsp:nvSpPr>
        <dsp:cNvPr id="0" name=""/>
        <dsp:cNvSpPr/>
      </dsp:nvSpPr>
      <dsp:spPr>
        <a:xfrm>
          <a:off x="6213684" y="2912565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Select payment options</a:t>
          </a:r>
        </a:p>
      </dsp:txBody>
      <dsp:txXfrm>
        <a:off x="6312870" y="3011751"/>
        <a:ext cx="478911" cy="478911"/>
      </dsp:txXfrm>
    </dsp:sp>
    <dsp:sp modelId="{CB1D70D7-D1AD-FF4C-A4F0-AA3989089C56}">
      <dsp:nvSpPr>
        <dsp:cNvPr id="0" name=""/>
        <dsp:cNvSpPr/>
      </dsp:nvSpPr>
      <dsp:spPr>
        <a:xfrm>
          <a:off x="6374627" y="2418950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12BFE-42D1-B544-985C-5F64B4BAA6FF}">
      <dsp:nvSpPr>
        <dsp:cNvPr id="0" name=""/>
        <dsp:cNvSpPr/>
      </dsp:nvSpPr>
      <dsp:spPr>
        <a:xfrm>
          <a:off x="6213684" y="1541752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Submit payment</a:t>
          </a:r>
        </a:p>
      </dsp:txBody>
      <dsp:txXfrm>
        <a:off x="6312870" y="1640938"/>
        <a:ext cx="478911" cy="478911"/>
      </dsp:txXfrm>
    </dsp:sp>
    <dsp:sp modelId="{225C79CB-ADB4-4D48-8247-35D9059AB39B}">
      <dsp:nvSpPr>
        <dsp:cNvPr id="0" name=""/>
        <dsp:cNvSpPr/>
      </dsp:nvSpPr>
      <dsp:spPr>
        <a:xfrm>
          <a:off x="6374627" y="1048137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5519C-1E13-D343-97EF-6FA3A6DAC262}">
      <dsp:nvSpPr>
        <dsp:cNvPr id="0" name=""/>
        <dsp:cNvSpPr/>
      </dsp:nvSpPr>
      <dsp:spPr>
        <a:xfrm>
          <a:off x="6213684" y="170939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Payment is process</a:t>
          </a:r>
        </a:p>
      </dsp:txBody>
      <dsp:txXfrm>
        <a:off x="6312870" y="270125"/>
        <a:ext cx="478911" cy="478911"/>
      </dsp:txXfrm>
    </dsp:sp>
    <dsp:sp modelId="{72F51863-424C-2546-962D-9185C30F0537}">
      <dsp:nvSpPr>
        <dsp:cNvPr id="0" name=""/>
        <dsp:cNvSpPr/>
      </dsp:nvSpPr>
      <dsp:spPr>
        <a:xfrm rot="5400000">
          <a:off x="7144057" y="370598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82264-4E33-684C-BBA4-6453E4890151}">
      <dsp:nvSpPr>
        <dsp:cNvPr id="0" name=""/>
        <dsp:cNvSpPr/>
      </dsp:nvSpPr>
      <dsp:spPr>
        <a:xfrm>
          <a:off x="7736809" y="170939"/>
          <a:ext cx="677283" cy="677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/>
            <a:t>Transfer to personal account page</a:t>
          </a:r>
        </a:p>
      </dsp:txBody>
      <dsp:txXfrm>
        <a:off x="7835995" y="270125"/>
        <a:ext cx="478911" cy="478911"/>
      </dsp:txXfrm>
    </dsp:sp>
    <dsp:sp modelId="{C631B59E-E298-5540-906E-66F8A9410F01}">
      <dsp:nvSpPr>
        <dsp:cNvPr id="0" name=""/>
        <dsp:cNvSpPr/>
      </dsp:nvSpPr>
      <dsp:spPr>
        <a:xfrm rot="10800000">
          <a:off x="7897753" y="979338"/>
          <a:ext cx="355395" cy="27796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87DED-5DEE-4E48-B677-04BFDFAF4DB4}">
      <dsp:nvSpPr>
        <dsp:cNvPr id="0" name=""/>
        <dsp:cNvSpPr/>
      </dsp:nvSpPr>
      <dsp:spPr>
        <a:xfrm>
          <a:off x="7567742" y="1372685"/>
          <a:ext cx="1015417" cy="1015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Certificate /Badge</a:t>
          </a:r>
        </a:p>
      </dsp:txBody>
      <dsp:txXfrm>
        <a:off x="7716446" y="1521389"/>
        <a:ext cx="718009" cy="7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2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9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5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8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9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study.com/" TargetMode="External"/><Relationship Id="rId2" Type="http://schemas.openxmlformats.org/officeDocument/2006/relationships/hyperlink" Target="https://www.aibes.org/certificaciones/official-scrum-master-certific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AF4F2BA-3C03-4E2C-8ABC-0949B61B3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91A811-CEE1-4DCA-970C-848EB15F4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964" b="9767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B986F88-1433-4AF7-AF71-41A89DC93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9CCFD-E62C-0D40-9C38-CC1586FD7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SOUTH SUDAN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97D2BC-FFE9-CE48-8F0F-5A3F0CB1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High level requirements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07787ED-5EDC-4C54-AD87-55B60D0FE3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44FFD5D-B985-4624-BBCD-50AD2E1686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3B46A-C2C6-3940-92A0-37D284D2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B2539-9742-2F40-BFA5-2D19D3FC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https://www.aibes.org/certificaciones/official-scrum-master-certification/</a:t>
            </a:r>
            <a:endParaRPr lang="en-US" dirty="0"/>
          </a:p>
          <a:p>
            <a:r>
              <a:rPr lang="en-CA" dirty="0">
                <a:hlinkClick r:id="rId3"/>
              </a:rPr>
              <a:t>https://www.scrumstudy.com/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3F949-DCA3-0C47-81B1-B57753D2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journey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DB5F8C1A-8220-3E4E-ADA4-F0B78588F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517201"/>
              </p:ext>
            </p:extLst>
          </p:nvPr>
        </p:nvGraphicFramePr>
        <p:xfrm>
          <a:off x="328614" y="1271588"/>
          <a:ext cx="11615736" cy="497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09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49612-B679-8A49-9A77-16B844B0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Journey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CBC1A8A-6497-844C-A295-3BA6B9EC6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20434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8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F0CD67-7373-3D49-A530-CE999773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A6991A-E066-A047-9252-91CEEC47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Student- Returning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Customer experience officer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New user- Registration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Group- Super User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Administrator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Researcher </a:t>
            </a:r>
          </a:p>
        </p:txBody>
      </p:sp>
    </p:spTree>
    <p:extLst>
      <p:ext uri="{BB962C8B-B14F-4D97-AF65-F5344CB8AC3E}">
        <p14:creationId xmlns:p14="http://schemas.microsoft.com/office/powerpoint/2010/main" val="3818212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149</Words>
  <Application>Microsoft Office PowerPoint</Application>
  <PresentationFormat>Custom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RetrospectVTI</vt:lpstr>
      <vt:lpstr>PROJECT SOUTH SUDAN</vt:lpstr>
      <vt:lpstr>Sample Websites</vt:lpstr>
      <vt:lpstr>User’s journey</vt:lpstr>
      <vt:lpstr>Backend Journey</vt:lpstr>
      <vt:lpstr>Users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SOUTH SUDAN</dc:title>
  <dc:creator>Akorede, Sofiu</dc:creator>
  <cp:lastModifiedBy>user</cp:lastModifiedBy>
  <cp:revision>7</cp:revision>
  <dcterms:created xsi:type="dcterms:W3CDTF">2020-06-15T15:28:58Z</dcterms:created>
  <dcterms:modified xsi:type="dcterms:W3CDTF">2020-06-26T15:54:31Z</dcterms:modified>
</cp:coreProperties>
</file>