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1" r:id="rId4"/>
    <p:sldId id="257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2" d="100"/>
          <a:sy n="92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54C8F-05D5-4DFC-9F7B-1972D8B01A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5422B5-FE1C-46D8-9F81-16677258FABA}">
      <dgm:prSet/>
      <dgm:spPr/>
      <dgm:t>
        <a:bodyPr/>
        <a:lstStyle/>
        <a:p>
          <a:r>
            <a:rPr kumimoji="1" lang="en-US"/>
            <a:t>1.</a:t>
          </a:r>
          <a:r>
            <a:rPr kumimoji="1" lang="ko-KR"/>
            <a:t>빠른속도</a:t>
          </a:r>
          <a:endParaRPr lang="en-US"/>
        </a:p>
      </dgm:t>
    </dgm:pt>
    <dgm:pt modelId="{F0452DEA-E2E9-4314-A686-596C7975BBE0}" type="parTrans" cxnId="{72AC4E0C-35F7-48E4-896A-3A5CDA294A13}">
      <dgm:prSet/>
      <dgm:spPr/>
      <dgm:t>
        <a:bodyPr/>
        <a:lstStyle/>
        <a:p>
          <a:endParaRPr lang="en-US"/>
        </a:p>
      </dgm:t>
    </dgm:pt>
    <dgm:pt modelId="{BC50A908-96D1-45FC-A54D-7F31F44BF3A0}" type="sibTrans" cxnId="{72AC4E0C-35F7-48E4-896A-3A5CDA294A13}">
      <dgm:prSet/>
      <dgm:spPr/>
      <dgm:t>
        <a:bodyPr/>
        <a:lstStyle/>
        <a:p>
          <a:endParaRPr lang="en-US"/>
        </a:p>
      </dgm:t>
    </dgm:pt>
    <dgm:pt modelId="{8A390172-FFD3-46E2-BA9C-0077366322FB}">
      <dgm:prSet/>
      <dgm:spPr/>
      <dgm:t>
        <a:bodyPr/>
        <a:lstStyle/>
        <a:p>
          <a:r>
            <a:rPr kumimoji="1" lang="en-US"/>
            <a:t>2.</a:t>
          </a:r>
          <a:r>
            <a:rPr kumimoji="1" lang="ko-KR"/>
            <a:t>단순한구조</a:t>
          </a:r>
          <a:endParaRPr lang="en-US"/>
        </a:p>
      </dgm:t>
    </dgm:pt>
    <dgm:pt modelId="{24A91380-E17A-43A4-8ADA-A24CB4ED2FDE}" type="parTrans" cxnId="{36D96165-A208-416F-841E-436CF3BB023C}">
      <dgm:prSet/>
      <dgm:spPr/>
      <dgm:t>
        <a:bodyPr/>
        <a:lstStyle/>
        <a:p>
          <a:endParaRPr lang="en-US"/>
        </a:p>
      </dgm:t>
    </dgm:pt>
    <dgm:pt modelId="{DB8B948C-6CBA-4951-888A-C81AD59CA0AA}" type="sibTrans" cxnId="{36D96165-A208-416F-841E-436CF3BB023C}">
      <dgm:prSet/>
      <dgm:spPr/>
      <dgm:t>
        <a:bodyPr/>
        <a:lstStyle/>
        <a:p>
          <a:endParaRPr lang="en-US"/>
        </a:p>
      </dgm:t>
    </dgm:pt>
    <dgm:pt modelId="{F0B1FFC2-92C0-451B-AEC7-9800A0CCE9D8}">
      <dgm:prSet/>
      <dgm:spPr/>
      <dgm:t>
        <a:bodyPr/>
        <a:lstStyle/>
        <a:p>
          <a:r>
            <a:rPr kumimoji="1" lang="en-US"/>
            <a:t>3.</a:t>
          </a:r>
          <a:r>
            <a:rPr kumimoji="1" lang="ko-KR"/>
            <a:t>비선형적개발</a:t>
          </a:r>
          <a:r>
            <a:rPr kumimoji="1" lang="en-US"/>
            <a:t>-&gt;</a:t>
          </a:r>
          <a:r>
            <a:rPr kumimoji="1" lang="ko-KR"/>
            <a:t> </a:t>
          </a:r>
          <a:r>
            <a:rPr kumimoji="1" lang="en-US"/>
            <a:t>branch </a:t>
          </a:r>
          <a:r>
            <a:rPr kumimoji="1" lang="ko-KR"/>
            <a:t>활용</a:t>
          </a:r>
          <a:endParaRPr lang="en-US"/>
        </a:p>
      </dgm:t>
    </dgm:pt>
    <dgm:pt modelId="{DD194F8D-CD54-40C7-A41B-503F36143E17}" type="parTrans" cxnId="{4A79D564-270B-4CA5-834A-341A7513CD7D}">
      <dgm:prSet/>
      <dgm:spPr/>
      <dgm:t>
        <a:bodyPr/>
        <a:lstStyle/>
        <a:p>
          <a:endParaRPr lang="en-US"/>
        </a:p>
      </dgm:t>
    </dgm:pt>
    <dgm:pt modelId="{3DCCB9A6-222C-4A73-B511-6F3CDAFFF87D}" type="sibTrans" cxnId="{4A79D564-270B-4CA5-834A-341A7513CD7D}">
      <dgm:prSet/>
      <dgm:spPr/>
      <dgm:t>
        <a:bodyPr/>
        <a:lstStyle/>
        <a:p>
          <a:endParaRPr lang="en-US"/>
        </a:p>
      </dgm:t>
    </dgm:pt>
    <dgm:pt modelId="{E87FC818-986F-4621-B497-B3E1E7DFB518}">
      <dgm:prSet/>
      <dgm:spPr/>
      <dgm:t>
        <a:bodyPr/>
        <a:lstStyle/>
        <a:p>
          <a:r>
            <a:rPr kumimoji="1" lang="en-US"/>
            <a:t>4.</a:t>
          </a:r>
          <a:r>
            <a:rPr kumimoji="1" lang="ko-KR"/>
            <a:t> 완벽한 분산</a:t>
          </a:r>
          <a:endParaRPr lang="en-US"/>
        </a:p>
      </dgm:t>
    </dgm:pt>
    <dgm:pt modelId="{EC49D160-573B-40DA-91D6-19801CE5748B}" type="parTrans" cxnId="{8214BA64-B896-44A5-A7D0-BC7060F2CFD1}">
      <dgm:prSet/>
      <dgm:spPr/>
      <dgm:t>
        <a:bodyPr/>
        <a:lstStyle/>
        <a:p>
          <a:endParaRPr lang="en-US"/>
        </a:p>
      </dgm:t>
    </dgm:pt>
    <dgm:pt modelId="{22AC9F76-D73A-4F38-AF3C-C5CDE6A3E0F6}" type="sibTrans" cxnId="{8214BA64-B896-44A5-A7D0-BC7060F2CFD1}">
      <dgm:prSet/>
      <dgm:spPr/>
      <dgm:t>
        <a:bodyPr/>
        <a:lstStyle/>
        <a:p>
          <a:endParaRPr lang="en-US"/>
        </a:p>
      </dgm:t>
    </dgm:pt>
    <dgm:pt modelId="{5E4172A1-72DE-4FB5-841A-808CCB27D2F4}">
      <dgm:prSet/>
      <dgm:spPr/>
      <dgm:t>
        <a:bodyPr/>
        <a:lstStyle/>
        <a:p>
          <a:r>
            <a:rPr kumimoji="1" lang="en-US"/>
            <a:t>5.</a:t>
          </a:r>
          <a:r>
            <a:rPr kumimoji="1" lang="ko-KR"/>
            <a:t>대형 프로젝트 유용 </a:t>
          </a:r>
          <a:r>
            <a:rPr kumimoji="1" lang="en-US"/>
            <a:t>(</a:t>
          </a:r>
          <a:r>
            <a:rPr kumimoji="1" lang="ko-KR"/>
            <a:t> 코드 충돌에서 용이하기 때문</a:t>
          </a:r>
          <a:r>
            <a:rPr kumimoji="1" lang="en-US"/>
            <a:t>)</a:t>
          </a:r>
          <a:endParaRPr lang="en-US"/>
        </a:p>
      </dgm:t>
    </dgm:pt>
    <dgm:pt modelId="{3BE1C830-130C-4E68-B018-6173A366765D}" type="parTrans" cxnId="{2750A459-B6E5-4899-AB3E-5837C6D60E05}">
      <dgm:prSet/>
      <dgm:spPr/>
      <dgm:t>
        <a:bodyPr/>
        <a:lstStyle/>
        <a:p>
          <a:endParaRPr lang="en-US"/>
        </a:p>
      </dgm:t>
    </dgm:pt>
    <dgm:pt modelId="{3E045091-49E3-4026-87DC-D57197F94504}" type="sibTrans" cxnId="{2750A459-B6E5-4899-AB3E-5837C6D60E05}">
      <dgm:prSet/>
      <dgm:spPr/>
      <dgm:t>
        <a:bodyPr/>
        <a:lstStyle/>
        <a:p>
          <a:endParaRPr lang="en-US"/>
        </a:p>
      </dgm:t>
    </dgm:pt>
    <dgm:pt modelId="{5F25B65E-0FFB-44C6-A6E4-02AA152EE466}" type="pres">
      <dgm:prSet presAssocID="{2A954C8F-05D5-4DFC-9F7B-1972D8B01A25}" presName="root" presStyleCnt="0">
        <dgm:presLayoutVars>
          <dgm:dir/>
          <dgm:resizeHandles val="exact"/>
        </dgm:presLayoutVars>
      </dgm:prSet>
      <dgm:spPr/>
    </dgm:pt>
    <dgm:pt modelId="{17D14E10-6E9D-4677-A59B-AF732FC9B9B3}" type="pres">
      <dgm:prSet presAssocID="{7B5422B5-FE1C-46D8-9F81-16677258FABA}" presName="compNode" presStyleCnt="0"/>
      <dgm:spPr/>
    </dgm:pt>
    <dgm:pt modelId="{51273A24-8575-47F7-A6D7-14788F0BFB6C}" type="pres">
      <dgm:prSet presAssocID="{7B5422B5-FE1C-46D8-9F81-16677258FABA}" presName="bgRect" presStyleLbl="bgShp" presStyleIdx="0" presStyleCnt="5"/>
      <dgm:spPr/>
    </dgm:pt>
    <dgm:pt modelId="{123AF6EA-2FCB-49AA-B883-597FDF4FDC69}" type="pres">
      <dgm:prSet presAssocID="{7B5422B5-FE1C-46D8-9F81-16677258FAB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트로피"/>
        </a:ext>
      </dgm:extLst>
    </dgm:pt>
    <dgm:pt modelId="{54A1D980-B030-4D02-9C52-707567B5E202}" type="pres">
      <dgm:prSet presAssocID="{7B5422B5-FE1C-46D8-9F81-16677258FABA}" presName="spaceRect" presStyleCnt="0"/>
      <dgm:spPr/>
    </dgm:pt>
    <dgm:pt modelId="{C221B4D3-7DB5-40AD-8D18-55C37C270D54}" type="pres">
      <dgm:prSet presAssocID="{7B5422B5-FE1C-46D8-9F81-16677258FABA}" presName="parTx" presStyleLbl="revTx" presStyleIdx="0" presStyleCnt="5">
        <dgm:presLayoutVars>
          <dgm:chMax val="0"/>
          <dgm:chPref val="0"/>
        </dgm:presLayoutVars>
      </dgm:prSet>
      <dgm:spPr/>
    </dgm:pt>
    <dgm:pt modelId="{13DA2DDA-AA21-46B9-8AE8-1D4A9BAAD906}" type="pres">
      <dgm:prSet presAssocID="{BC50A908-96D1-45FC-A54D-7F31F44BF3A0}" presName="sibTrans" presStyleCnt="0"/>
      <dgm:spPr/>
    </dgm:pt>
    <dgm:pt modelId="{E0D3B8E2-0D7D-4FD6-A818-C5B2F2FEB6AB}" type="pres">
      <dgm:prSet presAssocID="{8A390172-FFD3-46E2-BA9C-0077366322FB}" presName="compNode" presStyleCnt="0"/>
      <dgm:spPr/>
    </dgm:pt>
    <dgm:pt modelId="{22F2DE6F-9988-4575-B784-E518B6863741}" type="pres">
      <dgm:prSet presAssocID="{8A390172-FFD3-46E2-BA9C-0077366322FB}" presName="bgRect" presStyleLbl="bgShp" presStyleIdx="1" presStyleCnt="5"/>
      <dgm:spPr/>
    </dgm:pt>
    <dgm:pt modelId="{DB1A4492-121F-434A-BD0B-CC6F7440BB87}" type="pres">
      <dgm:prSet presAssocID="{8A390172-FFD3-46E2-BA9C-0077366322F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확인 표시"/>
        </a:ext>
      </dgm:extLst>
    </dgm:pt>
    <dgm:pt modelId="{CCD2EA4F-321E-4712-A7D2-E483CBDD22C4}" type="pres">
      <dgm:prSet presAssocID="{8A390172-FFD3-46E2-BA9C-0077366322FB}" presName="spaceRect" presStyleCnt="0"/>
      <dgm:spPr/>
    </dgm:pt>
    <dgm:pt modelId="{B6F6F613-E82A-406E-9C75-9D65DC111285}" type="pres">
      <dgm:prSet presAssocID="{8A390172-FFD3-46E2-BA9C-0077366322FB}" presName="parTx" presStyleLbl="revTx" presStyleIdx="1" presStyleCnt="5">
        <dgm:presLayoutVars>
          <dgm:chMax val="0"/>
          <dgm:chPref val="0"/>
        </dgm:presLayoutVars>
      </dgm:prSet>
      <dgm:spPr/>
    </dgm:pt>
    <dgm:pt modelId="{8C6A8E3D-BABA-4C08-89E1-6738D11E2E27}" type="pres">
      <dgm:prSet presAssocID="{DB8B948C-6CBA-4951-888A-C81AD59CA0AA}" presName="sibTrans" presStyleCnt="0"/>
      <dgm:spPr/>
    </dgm:pt>
    <dgm:pt modelId="{8AEB0803-BF2F-4C22-837F-83084810B56D}" type="pres">
      <dgm:prSet presAssocID="{F0B1FFC2-92C0-451B-AEC7-9800A0CCE9D8}" presName="compNode" presStyleCnt="0"/>
      <dgm:spPr/>
    </dgm:pt>
    <dgm:pt modelId="{4F02EA50-75F3-4D1E-B308-21F13382B1D9}" type="pres">
      <dgm:prSet presAssocID="{F0B1FFC2-92C0-451B-AEC7-9800A0CCE9D8}" presName="bgRect" presStyleLbl="bgShp" presStyleIdx="2" presStyleCnt="5"/>
      <dgm:spPr/>
    </dgm:pt>
    <dgm:pt modelId="{2CBCC653-FFA4-4B43-97F9-D25E03E6D336}" type="pres">
      <dgm:prSet presAssocID="{F0B1FFC2-92C0-451B-AEC7-9800A0CCE9D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순서도"/>
        </a:ext>
      </dgm:extLst>
    </dgm:pt>
    <dgm:pt modelId="{4934E179-69E6-40FB-A647-7507EBB3E363}" type="pres">
      <dgm:prSet presAssocID="{F0B1FFC2-92C0-451B-AEC7-9800A0CCE9D8}" presName="spaceRect" presStyleCnt="0"/>
      <dgm:spPr/>
    </dgm:pt>
    <dgm:pt modelId="{89B54C68-28E2-4280-AED1-86FEAA6A5FF6}" type="pres">
      <dgm:prSet presAssocID="{F0B1FFC2-92C0-451B-AEC7-9800A0CCE9D8}" presName="parTx" presStyleLbl="revTx" presStyleIdx="2" presStyleCnt="5">
        <dgm:presLayoutVars>
          <dgm:chMax val="0"/>
          <dgm:chPref val="0"/>
        </dgm:presLayoutVars>
      </dgm:prSet>
      <dgm:spPr/>
    </dgm:pt>
    <dgm:pt modelId="{DA75ED3D-10A0-454A-BC67-64092ED2D9E0}" type="pres">
      <dgm:prSet presAssocID="{3DCCB9A6-222C-4A73-B511-6F3CDAFFF87D}" presName="sibTrans" presStyleCnt="0"/>
      <dgm:spPr/>
    </dgm:pt>
    <dgm:pt modelId="{49E8013F-467E-4A00-82D4-E752716555D7}" type="pres">
      <dgm:prSet presAssocID="{E87FC818-986F-4621-B497-B3E1E7DFB518}" presName="compNode" presStyleCnt="0"/>
      <dgm:spPr/>
    </dgm:pt>
    <dgm:pt modelId="{CEBAC114-C304-4963-B3DA-371B01742ED2}" type="pres">
      <dgm:prSet presAssocID="{E87FC818-986F-4621-B497-B3E1E7DFB518}" presName="bgRect" presStyleLbl="bgShp" presStyleIdx="3" presStyleCnt="5"/>
      <dgm:spPr/>
    </dgm:pt>
    <dgm:pt modelId="{8EA4950A-D25F-4B27-9A63-E51C2C58B606}" type="pres">
      <dgm:prSet presAssocID="{E87FC818-986F-4621-B497-B3E1E7DFB51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70E18AE-44AA-4044-92F9-AC1761561641}" type="pres">
      <dgm:prSet presAssocID="{E87FC818-986F-4621-B497-B3E1E7DFB518}" presName="spaceRect" presStyleCnt="0"/>
      <dgm:spPr/>
    </dgm:pt>
    <dgm:pt modelId="{088BBFD9-E1C2-4C8A-A705-AE3DDC1D400E}" type="pres">
      <dgm:prSet presAssocID="{E87FC818-986F-4621-B497-B3E1E7DFB518}" presName="parTx" presStyleLbl="revTx" presStyleIdx="3" presStyleCnt="5">
        <dgm:presLayoutVars>
          <dgm:chMax val="0"/>
          <dgm:chPref val="0"/>
        </dgm:presLayoutVars>
      </dgm:prSet>
      <dgm:spPr/>
    </dgm:pt>
    <dgm:pt modelId="{F490C82F-FB5B-462E-82B2-2E02648C3FB2}" type="pres">
      <dgm:prSet presAssocID="{22AC9F76-D73A-4F38-AF3C-C5CDE6A3E0F6}" presName="sibTrans" presStyleCnt="0"/>
      <dgm:spPr/>
    </dgm:pt>
    <dgm:pt modelId="{ABA822BE-718B-4584-982F-973BC9C5BF3F}" type="pres">
      <dgm:prSet presAssocID="{5E4172A1-72DE-4FB5-841A-808CCB27D2F4}" presName="compNode" presStyleCnt="0"/>
      <dgm:spPr/>
    </dgm:pt>
    <dgm:pt modelId="{DA09D4F5-5D1F-492B-8C4A-639750504795}" type="pres">
      <dgm:prSet presAssocID="{5E4172A1-72DE-4FB5-841A-808CCB27D2F4}" presName="bgRect" presStyleLbl="bgShp" presStyleIdx="4" presStyleCnt="5"/>
      <dgm:spPr/>
    </dgm:pt>
    <dgm:pt modelId="{B95546C7-2B38-414D-A698-E5F65C9B4838}" type="pres">
      <dgm:prSet presAssocID="{5E4172A1-72DE-4FB5-841A-808CCB27D2F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프로세서"/>
        </a:ext>
      </dgm:extLst>
    </dgm:pt>
    <dgm:pt modelId="{0D1C196A-225B-4F7C-8EBA-8BEEA7218DFB}" type="pres">
      <dgm:prSet presAssocID="{5E4172A1-72DE-4FB5-841A-808CCB27D2F4}" presName="spaceRect" presStyleCnt="0"/>
      <dgm:spPr/>
    </dgm:pt>
    <dgm:pt modelId="{EABBC997-3287-4CA0-8830-65E09BB816FC}" type="pres">
      <dgm:prSet presAssocID="{5E4172A1-72DE-4FB5-841A-808CCB27D2F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2AC4E0C-35F7-48E4-896A-3A5CDA294A13}" srcId="{2A954C8F-05D5-4DFC-9F7B-1972D8B01A25}" destId="{7B5422B5-FE1C-46D8-9F81-16677258FABA}" srcOrd="0" destOrd="0" parTransId="{F0452DEA-E2E9-4314-A686-596C7975BBE0}" sibTransId="{BC50A908-96D1-45FC-A54D-7F31F44BF3A0}"/>
    <dgm:cxn modelId="{2839AA0E-DA54-4B94-BF72-0BEF7FE8E4B9}" type="presOf" srcId="{5E4172A1-72DE-4FB5-841A-808CCB27D2F4}" destId="{EABBC997-3287-4CA0-8830-65E09BB816FC}" srcOrd="0" destOrd="0" presId="urn:microsoft.com/office/officeart/2018/2/layout/IconVerticalSolidList"/>
    <dgm:cxn modelId="{D272F53E-CAF6-476A-A158-A0040AF51E88}" type="presOf" srcId="{F0B1FFC2-92C0-451B-AEC7-9800A0CCE9D8}" destId="{89B54C68-28E2-4280-AED1-86FEAA6A5FF6}" srcOrd="0" destOrd="0" presId="urn:microsoft.com/office/officeart/2018/2/layout/IconVerticalSolidList"/>
    <dgm:cxn modelId="{8214BA64-B896-44A5-A7D0-BC7060F2CFD1}" srcId="{2A954C8F-05D5-4DFC-9F7B-1972D8B01A25}" destId="{E87FC818-986F-4621-B497-B3E1E7DFB518}" srcOrd="3" destOrd="0" parTransId="{EC49D160-573B-40DA-91D6-19801CE5748B}" sibTransId="{22AC9F76-D73A-4F38-AF3C-C5CDE6A3E0F6}"/>
    <dgm:cxn modelId="{4A79D564-270B-4CA5-834A-341A7513CD7D}" srcId="{2A954C8F-05D5-4DFC-9F7B-1972D8B01A25}" destId="{F0B1FFC2-92C0-451B-AEC7-9800A0CCE9D8}" srcOrd="2" destOrd="0" parTransId="{DD194F8D-CD54-40C7-A41B-503F36143E17}" sibTransId="{3DCCB9A6-222C-4A73-B511-6F3CDAFFF87D}"/>
    <dgm:cxn modelId="{36D96165-A208-416F-841E-436CF3BB023C}" srcId="{2A954C8F-05D5-4DFC-9F7B-1972D8B01A25}" destId="{8A390172-FFD3-46E2-BA9C-0077366322FB}" srcOrd="1" destOrd="0" parTransId="{24A91380-E17A-43A4-8ADA-A24CB4ED2FDE}" sibTransId="{DB8B948C-6CBA-4951-888A-C81AD59CA0AA}"/>
    <dgm:cxn modelId="{2750A459-B6E5-4899-AB3E-5837C6D60E05}" srcId="{2A954C8F-05D5-4DFC-9F7B-1972D8B01A25}" destId="{5E4172A1-72DE-4FB5-841A-808CCB27D2F4}" srcOrd="4" destOrd="0" parTransId="{3BE1C830-130C-4E68-B018-6173A366765D}" sibTransId="{3E045091-49E3-4026-87DC-D57197F94504}"/>
    <dgm:cxn modelId="{F1262790-4994-4711-9ABE-70A4A4559E57}" type="presOf" srcId="{7B5422B5-FE1C-46D8-9F81-16677258FABA}" destId="{C221B4D3-7DB5-40AD-8D18-55C37C270D54}" srcOrd="0" destOrd="0" presId="urn:microsoft.com/office/officeart/2018/2/layout/IconVerticalSolidList"/>
    <dgm:cxn modelId="{7E5984A2-3197-470F-ADFD-4005923CD995}" type="presOf" srcId="{2A954C8F-05D5-4DFC-9F7B-1972D8B01A25}" destId="{5F25B65E-0FFB-44C6-A6E4-02AA152EE466}" srcOrd="0" destOrd="0" presId="urn:microsoft.com/office/officeart/2018/2/layout/IconVerticalSolidList"/>
    <dgm:cxn modelId="{AE4208CC-9C41-4791-9423-AAD34F5CBDB7}" type="presOf" srcId="{E87FC818-986F-4621-B497-B3E1E7DFB518}" destId="{088BBFD9-E1C2-4C8A-A705-AE3DDC1D400E}" srcOrd="0" destOrd="0" presId="urn:microsoft.com/office/officeart/2018/2/layout/IconVerticalSolidList"/>
    <dgm:cxn modelId="{FEF93CF5-959A-4A55-96A9-014EA0FEF174}" type="presOf" srcId="{8A390172-FFD3-46E2-BA9C-0077366322FB}" destId="{B6F6F613-E82A-406E-9C75-9D65DC111285}" srcOrd="0" destOrd="0" presId="urn:microsoft.com/office/officeart/2018/2/layout/IconVerticalSolidList"/>
    <dgm:cxn modelId="{DC5FF339-5E1E-4BDD-8B60-E95070B64A99}" type="presParOf" srcId="{5F25B65E-0FFB-44C6-A6E4-02AA152EE466}" destId="{17D14E10-6E9D-4677-A59B-AF732FC9B9B3}" srcOrd="0" destOrd="0" presId="urn:microsoft.com/office/officeart/2018/2/layout/IconVerticalSolidList"/>
    <dgm:cxn modelId="{2A4655D8-B342-4A89-9DD8-1E8C0472FB29}" type="presParOf" srcId="{17D14E10-6E9D-4677-A59B-AF732FC9B9B3}" destId="{51273A24-8575-47F7-A6D7-14788F0BFB6C}" srcOrd="0" destOrd="0" presId="urn:microsoft.com/office/officeart/2018/2/layout/IconVerticalSolidList"/>
    <dgm:cxn modelId="{438BC04C-5309-44BB-B97F-C908F90E8EE3}" type="presParOf" srcId="{17D14E10-6E9D-4677-A59B-AF732FC9B9B3}" destId="{123AF6EA-2FCB-49AA-B883-597FDF4FDC69}" srcOrd="1" destOrd="0" presId="urn:microsoft.com/office/officeart/2018/2/layout/IconVerticalSolidList"/>
    <dgm:cxn modelId="{3CF21016-0FD4-4CA9-B62B-1938EFF59376}" type="presParOf" srcId="{17D14E10-6E9D-4677-A59B-AF732FC9B9B3}" destId="{54A1D980-B030-4D02-9C52-707567B5E202}" srcOrd="2" destOrd="0" presId="urn:microsoft.com/office/officeart/2018/2/layout/IconVerticalSolidList"/>
    <dgm:cxn modelId="{8BD8BB2A-E511-42F5-9C1B-4133B06AD26E}" type="presParOf" srcId="{17D14E10-6E9D-4677-A59B-AF732FC9B9B3}" destId="{C221B4D3-7DB5-40AD-8D18-55C37C270D54}" srcOrd="3" destOrd="0" presId="urn:microsoft.com/office/officeart/2018/2/layout/IconVerticalSolidList"/>
    <dgm:cxn modelId="{623A4C0A-8968-4191-B2F6-A47A1CEBF8B3}" type="presParOf" srcId="{5F25B65E-0FFB-44C6-A6E4-02AA152EE466}" destId="{13DA2DDA-AA21-46B9-8AE8-1D4A9BAAD906}" srcOrd="1" destOrd="0" presId="urn:microsoft.com/office/officeart/2018/2/layout/IconVerticalSolidList"/>
    <dgm:cxn modelId="{0EA5E069-484F-43AF-8793-BEAC4D6FCA87}" type="presParOf" srcId="{5F25B65E-0FFB-44C6-A6E4-02AA152EE466}" destId="{E0D3B8E2-0D7D-4FD6-A818-C5B2F2FEB6AB}" srcOrd="2" destOrd="0" presId="urn:microsoft.com/office/officeart/2018/2/layout/IconVerticalSolidList"/>
    <dgm:cxn modelId="{B6C29824-704A-46E4-9820-F344121B71AB}" type="presParOf" srcId="{E0D3B8E2-0D7D-4FD6-A818-C5B2F2FEB6AB}" destId="{22F2DE6F-9988-4575-B784-E518B6863741}" srcOrd="0" destOrd="0" presId="urn:microsoft.com/office/officeart/2018/2/layout/IconVerticalSolidList"/>
    <dgm:cxn modelId="{7EA8001E-6767-4285-AC21-532BDA5537E3}" type="presParOf" srcId="{E0D3B8E2-0D7D-4FD6-A818-C5B2F2FEB6AB}" destId="{DB1A4492-121F-434A-BD0B-CC6F7440BB87}" srcOrd="1" destOrd="0" presId="urn:microsoft.com/office/officeart/2018/2/layout/IconVerticalSolidList"/>
    <dgm:cxn modelId="{D5274049-06F6-47B8-906F-C0F8A0C1394F}" type="presParOf" srcId="{E0D3B8E2-0D7D-4FD6-A818-C5B2F2FEB6AB}" destId="{CCD2EA4F-321E-4712-A7D2-E483CBDD22C4}" srcOrd="2" destOrd="0" presId="urn:microsoft.com/office/officeart/2018/2/layout/IconVerticalSolidList"/>
    <dgm:cxn modelId="{0EEC9CD0-63A0-4A52-83D7-0C86F59EC976}" type="presParOf" srcId="{E0D3B8E2-0D7D-4FD6-A818-C5B2F2FEB6AB}" destId="{B6F6F613-E82A-406E-9C75-9D65DC111285}" srcOrd="3" destOrd="0" presId="urn:microsoft.com/office/officeart/2018/2/layout/IconVerticalSolidList"/>
    <dgm:cxn modelId="{4D1C3D09-88C2-40C9-91DF-5E73A02BC076}" type="presParOf" srcId="{5F25B65E-0FFB-44C6-A6E4-02AA152EE466}" destId="{8C6A8E3D-BABA-4C08-89E1-6738D11E2E27}" srcOrd="3" destOrd="0" presId="urn:microsoft.com/office/officeart/2018/2/layout/IconVerticalSolidList"/>
    <dgm:cxn modelId="{4DE09324-764F-4B23-944D-EF634C4502B2}" type="presParOf" srcId="{5F25B65E-0FFB-44C6-A6E4-02AA152EE466}" destId="{8AEB0803-BF2F-4C22-837F-83084810B56D}" srcOrd="4" destOrd="0" presId="urn:microsoft.com/office/officeart/2018/2/layout/IconVerticalSolidList"/>
    <dgm:cxn modelId="{BE4EDBF8-E349-4A77-A237-FA63589BB83E}" type="presParOf" srcId="{8AEB0803-BF2F-4C22-837F-83084810B56D}" destId="{4F02EA50-75F3-4D1E-B308-21F13382B1D9}" srcOrd="0" destOrd="0" presId="urn:microsoft.com/office/officeart/2018/2/layout/IconVerticalSolidList"/>
    <dgm:cxn modelId="{F48CCB93-05C8-4D03-8DA1-F4FA4A12C24A}" type="presParOf" srcId="{8AEB0803-BF2F-4C22-837F-83084810B56D}" destId="{2CBCC653-FFA4-4B43-97F9-D25E03E6D336}" srcOrd="1" destOrd="0" presId="urn:microsoft.com/office/officeart/2018/2/layout/IconVerticalSolidList"/>
    <dgm:cxn modelId="{C9344FDF-89E7-48CA-B641-014A2ECBE868}" type="presParOf" srcId="{8AEB0803-BF2F-4C22-837F-83084810B56D}" destId="{4934E179-69E6-40FB-A647-7507EBB3E363}" srcOrd="2" destOrd="0" presId="urn:microsoft.com/office/officeart/2018/2/layout/IconVerticalSolidList"/>
    <dgm:cxn modelId="{C455AEEB-B1AA-490E-8610-320788864912}" type="presParOf" srcId="{8AEB0803-BF2F-4C22-837F-83084810B56D}" destId="{89B54C68-28E2-4280-AED1-86FEAA6A5FF6}" srcOrd="3" destOrd="0" presId="urn:microsoft.com/office/officeart/2018/2/layout/IconVerticalSolidList"/>
    <dgm:cxn modelId="{BE55E197-E422-4A9E-9656-FB5BEC80D014}" type="presParOf" srcId="{5F25B65E-0FFB-44C6-A6E4-02AA152EE466}" destId="{DA75ED3D-10A0-454A-BC67-64092ED2D9E0}" srcOrd="5" destOrd="0" presId="urn:microsoft.com/office/officeart/2018/2/layout/IconVerticalSolidList"/>
    <dgm:cxn modelId="{E4628696-AA57-4BAC-B5A6-F58487FCF1FD}" type="presParOf" srcId="{5F25B65E-0FFB-44C6-A6E4-02AA152EE466}" destId="{49E8013F-467E-4A00-82D4-E752716555D7}" srcOrd="6" destOrd="0" presId="urn:microsoft.com/office/officeart/2018/2/layout/IconVerticalSolidList"/>
    <dgm:cxn modelId="{A141B168-D5D0-47A8-9893-87A1DC10CE66}" type="presParOf" srcId="{49E8013F-467E-4A00-82D4-E752716555D7}" destId="{CEBAC114-C304-4963-B3DA-371B01742ED2}" srcOrd="0" destOrd="0" presId="urn:microsoft.com/office/officeart/2018/2/layout/IconVerticalSolidList"/>
    <dgm:cxn modelId="{489C392F-A267-4855-B4A7-DCAFE419C429}" type="presParOf" srcId="{49E8013F-467E-4A00-82D4-E752716555D7}" destId="{8EA4950A-D25F-4B27-9A63-E51C2C58B606}" srcOrd="1" destOrd="0" presId="urn:microsoft.com/office/officeart/2018/2/layout/IconVerticalSolidList"/>
    <dgm:cxn modelId="{2A4C9140-96D2-4288-9B2C-50371F16CD4E}" type="presParOf" srcId="{49E8013F-467E-4A00-82D4-E752716555D7}" destId="{B70E18AE-44AA-4044-92F9-AC1761561641}" srcOrd="2" destOrd="0" presId="urn:microsoft.com/office/officeart/2018/2/layout/IconVerticalSolidList"/>
    <dgm:cxn modelId="{6EEDFC42-8091-4B3C-A265-460E6B657FC6}" type="presParOf" srcId="{49E8013F-467E-4A00-82D4-E752716555D7}" destId="{088BBFD9-E1C2-4C8A-A705-AE3DDC1D400E}" srcOrd="3" destOrd="0" presId="urn:microsoft.com/office/officeart/2018/2/layout/IconVerticalSolidList"/>
    <dgm:cxn modelId="{27EF3EE4-C414-4AFA-A339-AEB029DC8E96}" type="presParOf" srcId="{5F25B65E-0FFB-44C6-A6E4-02AA152EE466}" destId="{F490C82F-FB5B-462E-82B2-2E02648C3FB2}" srcOrd="7" destOrd="0" presId="urn:microsoft.com/office/officeart/2018/2/layout/IconVerticalSolidList"/>
    <dgm:cxn modelId="{00BA6CA3-DA3E-417E-AA25-23ABFFE3A408}" type="presParOf" srcId="{5F25B65E-0FFB-44C6-A6E4-02AA152EE466}" destId="{ABA822BE-718B-4584-982F-973BC9C5BF3F}" srcOrd="8" destOrd="0" presId="urn:microsoft.com/office/officeart/2018/2/layout/IconVerticalSolidList"/>
    <dgm:cxn modelId="{8534D160-307E-4B6C-A032-6BA0C9F706B4}" type="presParOf" srcId="{ABA822BE-718B-4584-982F-973BC9C5BF3F}" destId="{DA09D4F5-5D1F-492B-8C4A-639750504795}" srcOrd="0" destOrd="0" presId="urn:microsoft.com/office/officeart/2018/2/layout/IconVerticalSolidList"/>
    <dgm:cxn modelId="{C3BD70DA-9F65-4F5E-8156-094B7136255A}" type="presParOf" srcId="{ABA822BE-718B-4584-982F-973BC9C5BF3F}" destId="{B95546C7-2B38-414D-A698-E5F65C9B4838}" srcOrd="1" destOrd="0" presId="urn:microsoft.com/office/officeart/2018/2/layout/IconVerticalSolidList"/>
    <dgm:cxn modelId="{20A60A27-CC47-46A8-9AF3-E939450A95BE}" type="presParOf" srcId="{ABA822BE-718B-4584-982F-973BC9C5BF3F}" destId="{0D1C196A-225B-4F7C-8EBA-8BEEA7218DFB}" srcOrd="2" destOrd="0" presId="urn:microsoft.com/office/officeart/2018/2/layout/IconVerticalSolidList"/>
    <dgm:cxn modelId="{9015162E-7F04-4ECE-BDFF-2A0831DC0C1B}" type="presParOf" srcId="{ABA822BE-718B-4584-982F-973BC9C5BF3F}" destId="{EABBC997-3287-4CA0-8830-65E09BB816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24C86F-F1A4-4BD4-B623-330672D64C48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EEFEF5-BF3F-41F8-895E-0952C3460110}">
      <dgm:prSet/>
      <dgm:spPr/>
      <dgm:t>
        <a:bodyPr/>
        <a:lstStyle/>
        <a:p>
          <a:r>
            <a:rPr lang="en-US"/>
            <a:t>git</a:t>
          </a:r>
          <a:r>
            <a:rPr lang="ko-KR"/>
            <a:t>은 코드의 상태를 </a:t>
          </a:r>
          <a:r>
            <a:rPr lang="en-US"/>
            <a:t>uncommit / staying / commit </a:t>
          </a:r>
          <a:r>
            <a:rPr lang="ko-KR"/>
            <a:t>으로 나눠 볼수 있습니다</a:t>
          </a:r>
          <a:r>
            <a:rPr lang="en-US"/>
            <a:t>.</a:t>
          </a:r>
        </a:p>
      </dgm:t>
    </dgm:pt>
    <dgm:pt modelId="{BA82DA40-98E4-4322-81A8-180BDF306397}" type="parTrans" cxnId="{4E92E6E5-F73E-432E-AFFA-80C6E4536918}">
      <dgm:prSet/>
      <dgm:spPr/>
      <dgm:t>
        <a:bodyPr/>
        <a:lstStyle/>
        <a:p>
          <a:endParaRPr lang="en-US"/>
        </a:p>
      </dgm:t>
    </dgm:pt>
    <dgm:pt modelId="{F94C77A4-9356-499A-9859-591A769C4887}" type="sibTrans" cxnId="{4E92E6E5-F73E-432E-AFFA-80C6E4536918}">
      <dgm:prSet/>
      <dgm:spPr/>
      <dgm:t>
        <a:bodyPr/>
        <a:lstStyle/>
        <a:p>
          <a:endParaRPr lang="en-US"/>
        </a:p>
      </dgm:t>
    </dgm:pt>
    <dgm:pt modelId="{47DE500A-CA34-4F4A-8BCB-C3B676B77CBA}">
      <dgm:prSet/>
      <dgm:spPr/>
      <dgm:t>
        <a:bodyPr/>
        <a:lstStyle/>
        <a:p>
          <a:r>
            <a:rPr lang="ko-KR"/>
            <a:t>코드 파일의 내용을 바꾸면 </a:t>
          </a:r>
          <a:r>
            <a:rPr lang="en-US"/>
            <a:t>uncommit</a:t>
          </a:r>
          <a:r>
            <a:rPr lang="ko-KR"/>
            <a:t>이 됩니다</a:t>
          </a:r>
          <a:r>
            <a:rPr lang="en-US"/>
            <a:t>.</a:t>
          </a:r>
        </a:p>
      </dgm:t>
    </dgm:pt>
    <dgm:pt modelId="{96DF0112-C811-442F-BA37-239A63EA36F4}" type="parTrans" cxnId="{F3D5452E-4E4D-4BA0-A73C-B9D625BC9141}">
      <dgm:prSet/>
      <dgm:spPr/>
      <dgm:t>
        <a:bodyPr/>
        <a:lstStyle/>
        <a:p>
          <a:endParaRPr lang="en-US"/>
        </a:p>
      </dgm:t>
    </dgm:pt>
    <dgm:pt modelId="{281784D1-BDEE-4919-BB43-80AD9F6E43FD}" type="sibTrans" cxnId="{F3D5452E-4E4D-4BA0-A73C-B9D625BC9141}">
      <dgm:prSet/>
      <dgm:spPr/>
      <dgm:t>
        <a:bodyPr/>
        <a:lstStyle/>
        <a:p>
          <a:endParaRPr lang="en-US"/>
        </a:p>
      </dgm:t>
    </dgm:pt>
    <dgm:pt modelId="{3E0E1C6B-B9E2-4B43-92B2-B51B4FCB4735}">
      <dgm:prSet/>
      <dgm:spPr/>
      <dgm:t>
        <a:bodyPr/>
        <a:lstStyle/>
        <a:p>
          <a:r>
            <a:rPr lang="ko-KR"/>
            <a:t>파일의 변경 내역 </a:t>
          </a:r>
          <a:r>
            <a:rPr lang="en-US"/>
            <a:t>add </a:t>
          </a:r>
          <a:r>
            <a:rPr lang="ko-KR"/>
            <a:t>하면 </a:t>
          </a:r>
          <a:r>
            <a:rPr lang="en-US"/>
            <a:t>index</a:t>
          </a:r>
          <a:r>
            <a:rPr lang="ko-KR"/>
            <a:t>에 추가되고 </a:t>
          </a:r>
          <a:r>
            <a:rPr lang="en-US"/>
            <a:t>staying</a:t>
          </a:r>
          <a:r>
            <a:rPr lang="ko-KR"/>
            <a:t>이 됩니다</a:t>
          </a:r>
          <a:r>
            <a:rPr lang="en-US"/>
            <a:t>.</a:t>
          </a:r>
        </a:p>
      </dgm:t>
    </dgm:pt>
    <dgm:pt modelId="{E801961B-444B-40A5-A75A-317CA529A1A4}" type="parTrans" cxnId="{E594A3AF-A2ED-46B7-8393-27F6E87D7EAE}">
      <dgm:prSet/>
      <dgm:spPr/>
      <dgm:t>
        <a:bodyPr/>
        <a:lstStyle/>
        <a:p>
          <a:endParaRPr lang="en-US"/>
        </a:p>
      </dgm:t>
    </dgm:pt>
    <dgm:pt modelId="{07866202-B1F6-4577-BA38-76EE17D21DA4}" type="sibTrans" cxnId="{E594A3AF-A2ED-46B7-8393-27F6E87D7EAE}">
      <dgm:prSet/>
      <dgm:spPr/>
      <dgm:t>
        <a:bodyPr/>
        <a:lstStyle/>
        <a:p>
          <a:endParaRPr lang="en-US"/>
        </a:p>
      </dgm:t>
    </dgm:pt>
    <dgm:pt modelId="{AF925616-7BD6-4C4B-A600-4353E6DFB5E4}">
      <dgm:prSet/>
      <dgm:spPr/>
      <dgm:t>
        <a:bodyPr/>
        <a:lstStyle/>
        <a:p>
          <a:r>
            <a:rPr lang="ko-KR"/>
            <a:t>변경 내용을 </a:t>
          </a:r>
          <a:r>
            <a:rPr lang="en-US"/>
            <a:t>commit</a:t>
          </a:r>
          <a:r>
            <a:rPr lang="ko-KR"/>
            <a:t>으로 확정 지을 수 있습니다</a:t>
          </a:r>
          <a:r>
            <a:rPr lang="en-US"/>
            <a:t>.</a:t>
          </a:r>
        </a:p>
      </dgm:t>
    </dgm:pt>
    <dgm:pt modelId="{BCA5FC71-9EB7-42A7-B9B8-6DC4884DBD22}" type="parTrans" cxnId="{EB986736-3EE1-4AFF-A524-6E3817FC40DC}">
      <dgm:prSet/>
      <dgm:spPr/>
      <dgm:t>
        <a:bodyPr/>
        <a:lstStyle/>
        <a:p>
          <a:endParaRPr lang="en-US"/>
        </a:p>
      </dgm:t>
    </dgm:pt>
    <dgm:pt modelId="{C9B059FB-3669-4605-BF87-2BA4B4E254F9}" type="sibTrans" cxnId="{EB986736-3EE1-4AFF-A524-6E3817FC40DC}">
      <dgm:prSet/>
      <dgm:spPr/>
      <dgm:t>
        <a:bodyPr/>
        <a:lstStyle/>
        <a:p>
          <a:endParaRPr lang="en-US"/>
        </a:p>
      </dgm:t>
    </dgm:pt>
    <dgm:pt modelId="{4CA7D031-A137-46D1-89DF-99C4C21F759B}">
      <dgm:prSet/>
      <dgm:spPr/>
      <dgm:t>
        <a:bodyPr/>
        <a:lstStyle/>
        <a:p>
          <a:r>
            <a:rPr lang="en-US"/>
            <a:t>commit </a:t>
          </a:r>
          <a:r>
            <a:rPr lang="ko-KR"/>
            <a:t>이 완료되면 서버에 </a:t>
          </a:r>
          <a:r>
            <a:rPr lang="en-US"/>
            <a:t>push</a:t>
          </a:r>
          <a:r>
            <a:rPr lang="ko-KR"/>
            <a:t>할 수 있게 됩니다</a:t>
          </a:r>
          <a:r>
            <a:rPr lang="en-US"/>
            <a:t>.</a:t>
          </a:r>
        </a:p>
      </dgm:t>
    </dgm:pt>
    <dgm:pt modelId="{16D1B367-09E4-4347-99DB-3DBE82B329D0}" type="parTrans" cxnId="{9A032042-CED0-4C37-895B-D29310ACBAB2}">
      <dgm:prSet/>
      <dgm:spPr/>
      <dgm:t>
        <a:bodyPr/>
        <a:lstStyle/>
        <a:p>
          <a:endParaRPr lang="en-US"/>
        </a:p>
      </dgm:t>
    </dgm:pt>
    <dgm:pt modelId="{8CB0793F-3904-421A-B4A7-5F54AAAAF5A0}" type="sibTrans" cxnId="{9A032042-CED0-4C37-895B-D29310ACBAB2}">
      <dgm:prSet/>
      <dgm:spPr/>
      <dgm:t>
        <a:bodyPr/>
        <a:lstStyle/>
        <a:p>
          <a:endParaRPr lang="en-US"/>
        </a:p>
      </dgm:t>
    </dgm:pt>
    <dgm:pt modelId="{EC1F0CD0-8AFF-114C-80FC-CE11BDB20E22}" type="pres">
      <dgm:prSet presAssocID="{4124C86F-F1A4-4BD4-B623-330672D64C48}" presName="outerComposite" presStyleCnt="0">
        <dgm:presLayoutVars>
          <dgm:chMax val="5"/>
          <dgm:dir/>
          <dgm:resizeHandles val="exact"/>
        </dgm:presLayoutVars>
      </dgm:prSet>
      <dgm:spPr/>
    </dgm:pt>
    <dgm:pt modelId="{EDBC9D06-6E1C-7C48-8A5F-892BA85A9374}" type="pres">
      <dgm:prSet presAssocID="{4124C86F-F1A4-4BD4-B623-330672D64C48}" presName="dummyMaxCanvas" presStyleCnt="0">
        <dgm:presLayoutVars/>
      </dgm:prSet>
      <dgm:spPr/>
    </dgm:pt>
    <dgm:pt modelId="{9D4E1DFD-AA52-744E-B44A-DD0F27155376}" type="pres">
      <dgm:prSet presAssocID="{4124C86F-F1A4-4BD4-B623-330672D64C48}" presName="FiveNodes_1" presStyleLbl="node1" presStyleIdx="0" presStyleCnt="5">
        <dgm:presLayoutVars>
          <dgm:bulletEnabled val="1"/>
        </dgm:presLayoutVars>
      </dgm:prSet>
      <dgm:spPr/>
    </dgm:pt>
    <dgm:pt modelId="{8A1A21A7-E133-C641-9728-84F6B5D22D57}" type="pres">
      <dgm:prSet presAssocID="{4124C86F-F1A4-4BD4-B623-330672D64C48}" presName="FiveNodes_2" presStyleLbl="node1" presStyleIdx="1" presStyleCnt="5">
        <dgm:presLayoutVars>
          <dgm:bulletEnabled val="1"/>
        </dgm:presLayoutVars>
      </dgm:prSet>
      <dgm:spPr/>
    </dgm:pt>
    <dgm:pt modelId="{FC4CE2A3-EF7A-FD4C-8664-59AEA0FB547D}" type="pres">
      <dgm:prSet presAssocID="{4124C86F-F1A4-4BD4-B623-330672D64C48}" presName="FiveNodes_3" presStyleLbl="node1" presStyleIdx="2" presStyleCnt="5">
        <dgm:presLayoutVars>
          <dgm:bulletEnabled val="1"/>
        </dgm:presLayoutVars>
      </dgm:prSet>
      <dgm:spPr/>
    </dgm:pt>
    <dgm:pt modelId="{7D388402-A092-E44E-A36F-F817C5D83F43}" type="pres">
      <dgm:prSet presAssocID="{4124C86F-F1A4-4BD4-B623-330672D64C48}" presName="FiveNodes_4" presStyleLbl="node1" presStyleIdx="3" presStyleCnt="5">
        <dgm:presLayoutVars>
          <dgm:bulletEnabled val="1"/>
        </dgm:presLayoutVars>
      </dgm:prSet>
      <dgm:spPr/>
    </dgm:pt>
    <dgm:pt modelId="{74DD124B-1FCE-B748-84DB-58461E821240}" type="pres">
      <dgm:prSet presAssocID="{4124C86F-F1A4-4BD4-B623-330672D64C48}" presName="FiveNodes_5" presStyleLbl="node1" presStyleIdx="4" presStyleCnt="5">
        <dgm:presLayoutVars>
          <dgm:bulletEnabled val="1"/>
        </dgm:presLayoutVars>
      </dgm:prSet>
      <dgm:spPr/>
    </dgm:pt>
    <dgm:pt modelId="{5B90D26B-88A8-4F4C-8CC7-0581CEE2A366}" type="pres">
      <dgm:prSet presAssocID="{4124C86F-F1A4-4BD4-B623-330672D64C48}" presName="FiveConn_1-2" presStyleLbl="fgAccFollowNode1" presStyleIdx="0" presStyleCnt="4">
        <dgm:presLayoutVars>
          <dgm:bulletEnabled val="1"/>
        </dgm:presLayoutVars>
      </dgm:prSet>
      <dgm:spPr/>
    </dgm:pt>
    <dgm:pt modelId="{29A410E1-F92A-0549-AB5B-78EA96106047}" type="pres">
      <dgm:prSet presAssocID="{4124C86F-F1A4-4BD4-B623-330672D64C48}" presName="FiveConn_2-3" presStyleLbl="fgAccFollowNode1" presStyleIdx="1" presStyleCnt="4">
        <dgm:presLayoutVars>
          <dgm:bulletEnabled val="1"/>
        </dgm:presLayoutVars>
      </dgm:prSet>
      <dgm:spPr/>
    </dgm:pt>
    <dgm:pt modelId="{21B750E2-D54A-D840-A06C-FB8816A1F08F}" type="pres">
      <dgm:prSet presAssocID="{4124C86F-F1A4-4BD4-B623-330672D64C48}" presName="FiveConn_3-4" presStyleLbl="fgAccFollowNode1" presStyleIdx="2" presStyleCnt="4">
        <dgm:presLayoutVars>
          <dgm:bulletEnabled val="1"/>
        </dgm:presLayoutVars>
      </dgm:prSet>
      <dgm:spPr/>
    </dgm:pt>
    <dgm:pt modelId="{274024FB-C968-2A47-9094-56C6BAA102C3}" type="pres">
      <dgm:prSet presAssocID="{4124C86F-F1A4-4BD4-B623-330672D64C48}" presName="FiveConn_4-5" presStyleLbl="fgAccFollowNode1" presStyleIdx="3" presStyleCnt="4">
        <dgm:presLayoutVars>
          <dgm:bulletEnabled val="1"/>
        </dgm:presLayoutVars>
      </dgm:prSet>
      <dgm:spPr/>
    </dgm:pt>
    <dgm:pt modelId="{B91B7A86-B786-FD49-9693-07C7540434C7}" type="pres">
      <dgm:prSet presAssocID="{4124C86F-F1A4-4BD4-B623-330672D64C48}" presName="FiveNodes_1_text" presStyleLbl="node1" presStyleIdx="4" presStyleCnt="5">
        <dgm:presLayoutVars>
          <dgm:bulletEnabled val="1"/>
        </dgm:presLayoutVars>
      </dgm:prSet>
      <dgm:spPr/>
    </dgm:pt>
    <dgm:pt modelId="{7D1D8A89-640C-E54C-84C3-ED759E09D8ED}" type="pres">
      <dgm:prSet presAssocID="{4124C86F-F1A4-4BD4-B623-330672D64C48}" presName="FiveNodes_2_text" presStyleLbl="node1" presStyleIdx="4" presStyleCnt="5">
        <dgm:presLayoutVars>
          <dgm:bulletEnabled val="1"/>
        </dgm:presLayoutVars>
      </dgm:prSet>
      <dgm:spPr/>
    </dgm:pt>
    <dgm:pt modelId="{CD850DB8-7465-694B-AB03-0718D7455683}" type="pres">
      <dgm:prSet presAssocID="{4124C86F-F1A4-4BD4-B623-330672D64C48}" presName="FiveNodes_3_text" presStyleLbl="node1" presStyleIdx="4" presStyleCnt="5">
        <dgm:presLayoutVars>
          <dgm:bulletEnabled val="1"/>
        </dgm:presLayoutVars>
      </dgm:prSet>
      <dgm:spPr/>
    </dgm:pt>
    <dgm:pt modelId="{0D5CEB3F-C308-0549-B2A9-944BB4F0967B}" type="pres">
      <dgm:prSet presAssocID="{4124C86F-F1A4-4BD4-B623-330672D64C48}" presName="FiveNodes_4_text" presStyleLbl="node1" presStyleIdx="4" presStyleCnt="5">
        <dgm:presLayoutVars>
          <dgm:bulletEnabled val="1"/>
        </dgm:presLayoutVars>
      </dgm:prSet>
      <dgm:spPr/>
    </dgm:pt>
    <dgm:pt modelId="{F7036400-5DDC-EB47-B5C3-5FB6CC27DE85}" type="pres">
      <dgm:prSet presAssocID="{4124C86F-F1A4-4BD4-B623-330672D64C4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EF79703-5E96-F441-B443-97E1FDC5CD93}" type="presOf" srcId="{47DE500A-CA34-4F4A-8BCB-C3B676B77CBA}" destId="{7D1D8A89-640C-E54C-84C3-ED759E09D8ED}" srcOrd="1" destOrd="0" presId="urn:microsoft.com/office/officeart/2005/8/layout/vProcess5"/>
    <dgm:cxn modelId="{BF8E5612-28D5-6F4D-91F1-344849567774}" type="presOf" srcId="{07866202-B1F6-4577-BA38-76EE17D21DA4}" destId="{21B750E2-D54A-D840-A06C-FB8816A1F08F}" srcOrd="0" destOrd="0" presId="urn:microsoft.com/office/officeart/2005/8/layout/vProcess5"/>
    <dgm:cxn modelId="{81B14B1D-3D08-B14E-8A80-C2B816C65FF1}" type="presOf" srcId="{47DE500A-CA34-4F4A-8BCB-C3B676B77CBA}" destId="{8A1A21A7-E133-C641-9728-84F6B5D22D57}" srcOrd="0" destOrd="0" presId="urn:microsoft.com/office/officeart/2005/8/layout/vProcess5"/>
    <dgm:cxn modelId="{F3D5452E-4E4D-4BA0-A73C-B9D625BC9141}" srcId="{4124C86F-F1A4-4BD4-B623-330672D64C48}" destId="{47DE500A-CA34-4F4A-8BCB-C3B676B77CBA}" srcOrd="1" destOrd="0" parTransId="{96DF0112-C811-442F-BA37-239A63EA36F4}" sibTransId="{281784D1-BDEE-4919-BB43-80AD9F6E43FD}"/>
    <dgm:cxn modelId="{EB986736-3EE1-4AFF-A524-6E3817FC40DC}" srcId="{4124C86F-F1A4-4BD4-B623-330672D64C48}" destId="{AF925616-7BD6-4C4B-A600-4353E6DFB5E4}" srcOrd="3" destOrd="0" parTransId="{BCA5FC71-9EB7-42A7-B9B8-6DC4884DBD22}" sibTransId="{C9B059FB-3669-4605-BF87-2BA4B4E254F9}"/>
    <dgm:cxn modelId="{2CC4203F-4971-F746-A1E4-37AA05F4EB59}" type="presOf" srcId="{3E0E1C6B-B9E2-4B43-92B2-B51B4FCB4735}" destId="{FC4CE2A3-EF7A-FD4C-8664-59AEA0FB547D}" srcOrd="0" destOrd="0" presId="urn:microsoft.com/office/officeart/2005/8/layout/vProcess5"/>
    <dgm:cxn modelId="{BA00365E-F071-824B-AE0B-62E702ADC03D}" type="presOf" srcId="{4124C86F-F1A4-4BD4-B623-330672D64C48}" destId="{EC1F0CD0-8AFF-114C-80FC-CE11BDB20E22}" srcOrd="0" destOrd="0" presId="urn:microsoft.com/office/officeart/2005/8/layout/vProcess5"/>
    <dgm:cxn modelId="{9A032042-CED0-4C37-895B-D29310ACBAB2}" srcId="{4124C86F-F1A4-4BD4-B623-330672D64C48}" destId="{4CA7D031-A137-46D1-89DF-99C4C21F759B}" srcOrd="4" destOrd="0" parTransId="{16D1B367-09E4-4347-99DB-3DBE82B329D0}" sibTransId="{8CB0793F-3904-421A-B4A7-5F54AAAAF5A0}"/>
    <dgm:cxn modelId="{C1F15643-0AA2-0643-8ACE-2DCF52184250}" type="presOf" srcId="{4CA7D031-A137-46D1-89DF-99C4C21F759B}" destId="{F7036400-5DDC-EB47-B5C3-5FB6CC27DE85}" srcOrd="1" destOrd="0" presId="urn:microsoft.com/office/officeart/2005/8/layout/vProcess5"/>
    <dgm:cxn modelId="{BDC43C53-0943-6240-814E-779353EE5159}" type="presOf" srcId="{AF925616-7BD6-4C4B-A600-4353E6DFB5E4}" destId="{0D5CEB3F-C308-0549-B2A9-944BB4F0967B}" srcOrd="1" destOrd="0" presId="urn:microsoft.com/office/officeart/2005/8/layout/vProcess5"/>
    <dgm:cxn modelId="{F476D794-FE4D-3E44-82FC-3C10D51A792F}" type="presOf" srcId="{4CA7D031-A137-46D1-89DF-99C4C21F759B}" destId="{74DD124B-1FCE-B748-84DB-58461E821240}" srcOrd="0" destOrd="0" presId="urn:microsoft.com/office/officeart/2005/8/layout/vProcess5"/>
    <dgm:cxn modelId="{15D46D98-0078-A943-B5AE-A9733391E081}" type="presOf" srcId="{01EEFEF5-BF3F-41F8-895E-0952C3460110}" destId="{9D4E1DFD-AA52-744E-B44A-DD0F27155376}" srcOrd="0" destOrd="0" presId="urn:microsoft.com/office/officeart/2005/8/layout/vProcess5"/>
    <dgm:cxn modelId="{E9E3EE98-C692-C149-BACB-D7DC3FF7F86C}" type="presOf" srcId="{C9B059FB-3669-4605-BF87-2BA4B4E254F9}" destId="{274024FB-C968-2A47-9094-56C6BAA102C3}" srcOrd="0" destOrd="0" presId="urn:microsoft.com/office/officeart/2005/8/layout/vProcess5"/>
    <dgm:cxn modelId="{6AF494A1-D5C3-A84D-9EB5-2BDA4E9F3B89}" type="presOf" srcId="{3E0E1C6B-B9E2-4B43-92B2-B51B4FCB4735}" destId="{CD850DB8-7465-694B-AB03-0718D7455683}" srcOrd="1" destOrd="0" presId="urn:microsoft.com/office/officeart/2005/8/layout/vProcess5"/>
    <dgm:cxn modelId="{E594A3AF-A2ED-46B7-8393-27F6E87D7EAE}" srcId="{4124C86F-F1A4-4BD4-B623-330672D64C48}" destId="{3E0E1C6B-B9E2-4B43-92B2-B51B4FCB4735}" srcOrd="2" destOrd="0" parTransId="{E801961B-444B-40A5-A75A-317CA529A1A4}" sibTransId="{07866202-B1F6-4577-BA38-76EE17D21DA4}"/>
    <dgm:cxn modelId="{21CEBBB1-3BE0-3246-A559-E90AA7BD9129}" type="presOf" srcId="{281784D1-BDEE-4919-BB43-80AD9F6E43FD}" destId="{29A410E1-F92A-0549-AB5B-78EA96106047}" srcOrd="0" destOrd="0" presId="urn:microsoft.com/office/officeart/2005/8/layout/vProcess5"/>
    <dgm:cxn modelId="{B05E52C0-5638-B541-A9DF-19035DD0BB93}" type="presOf" srcId="{F94C77A4-9356-499A-9859-591A769C4887}" destId="{5B90D26B-88A8-4F4C-8CC7-0581CEE2A366}" srcOrd="0" destOrd="0" presId="urn:microsoft.com/office/officeart/2005/8/layout/vProcess5"/>
    <dgm:cxn modelId="{74727DC4-5A73-444D-9EE2-7296A248AD75}" type="presOf" srcId="{01EEFEF5-BF3F-41F8-895E-0952C3460110}" destId="{B91B7A86-B786-FD49-9693-07C7540434C7}" srcOrd="1" destOrd="0" presId="urn:microsoft.com/office/officeart/2005/8/layout/vProcess5"/>
    <dgm:cxn modelId="{570B6BE3-28D0-C940-8171-027F8A166DF9}" type="presOf" srcId="{AF925616-7BD6-4C4B-A600-4353E6DFB5E4}" destId="{7D388402-A092-E44E-A36F-F817C5D83F43}" srcOrd="0" destOrd="0" presId="urn:microsoft.com/office/officeart/2005/8/layout/vProcess5"/>
    <dgm:cxn modelId="{4E92E6E5-F73E-432E-AFFA-80C6E4536918}" srcId="{4124C86F-F1A4-4BD4-B623-330672D64C48}" destId="{01EEFEF5-BF3F-41F8-895E-0952C3460110}" srcOrd="0" destOrd="0" parTransId="{BA82DA40-98E4-4322-81A8-180BDF306397}" sibTransId="{F94C77A4-9356-499A-9859-591A769C4887}"/>
    <dgm:cxn modelId="{7798FD99-0BA1-F04A-A66A-64FA410CF4D5}" type="presParOf" srcId="{EC1F0CD0-8AFF-114C-80FC-CE11BDB20E22}" destId="{EDBC9D06-6E1C-7C48-8A5F-892BA85A9374}" srcOrd="0" destOrd="0" presId="urn:microsoft.com/office/officeart/2005/8/layout/vProcess5"/>
    <dgm:cxn modelId="{85970CDB-7B14-B34F-B9BA-B3FFF3436DDB}" type="presParOf" srcId="{EC1F0CD0-8AFF-114C-80FC-CE11BDB20E22}" destId="{9D4E1DFD-AA52-744E-B44A-DD0F27155376}" srcOrd="1" destOrd="0" presId="urn:microsoft.com/office/officeart/2005/8/layout/vProcess5"/>
    <dgm:cxn modelId="{0B036152-E4B2-1740-93D9-5F811AD12AB2}" type="presParOf" srcId="{EC1F0CD0-8AFF-114C-80FC-CE11BDB20E22}" destId="{8A1A21A7-E133-C641-9728-84F6B5D22D57}" srcOrd="2" destOrd="0" presId="urn:microsoft.com/office/officeart/2005/8/layout/vProcess5"/>
    <dgm:cxn modelId="{A8960ACB-67EF-FD44-8387-91DA17C6EF5A}" type="presParOf" srcId="{EC1F0CD0-8AFF-114C-80FC-CE11BDB20E22}" destId="{FC4CE2A3-EF7A-FD4C-8664-59AEA0FB547D}" srcOrd="3" destOrd="0" presId="urn:microsoft.com/office/officeart/2005/8/layout/vProcess5"/>
    <dgm:cxn modelId="{D97A739D-6E58-B44B-A3EB-19EB472E5CAD}" type="presParOf" srcId="{EC1F0CD0-8AFF-114C-80FC-CE11BDB20E22}" destId="{7D388402-A092-E44E-A36F-F817C5D83F43}" srcOrd="4" destOrd="0" presId="urn:microsoft.com/office/officeart/2005/8/layout/vProcess5"/>
    <dgm:cxn modelId="{C41A4BC4-FEC7-F942-B9DF-B8891F0B31C4}" type="presParOf" srcId="{EC1F0CD0-8AFF-114C-80FC-CE11BDB20E22}" destId="{74DD124B-1FCE-B748-84DB-58461E821240}" srcOrd="5" destOrd="0" presId="urn:microsoft.com/office/officeart/2005/8/layout/vProcess5"/>
    <dgm:cxn modelId="{756DDC51-DA18-2C45-97FA-4BD2AAA3394C}" type="presParOf" srcId="{EC1F0CD0-8AFF-114C-80FC-CE11BDB20E22}" destId="{5B90D26B-88A8-4F4C-8CC7-0581CEE2A366}" srcOrd="6" destOrd="0" presId="urn:microsoft.com/office/officeart/2005/8/layout/vProcess5"/>
    <dgm:cxn modelId="{32EF7AC5-13EF-C94B-963C-54078C8D9228}" type="presParOf" srcId="{EC1F0CD0-8AFF-114C-80FC-CE11BDB20E22}" destId="{29A410E1-F92A-0549-AB5B-78EA96106047}" srcOrd="7" destOrd="0" presId="urn:microsoft.com/office/officeart/2005/8/layout/vProcess5"/>
    <dgm:cxn modelId="{AEA6C9F8-143D-AF42-80FA-86CE5BD95003}" type="presParOf" srcId="{EC1F0CD0-8AFF-114C-80FC-CE11BDB20E22}" destId="{21B750E2-D54A-D840-A06C-FB8816A1F08F}" srcOrd="8" destOrd="0" presId="urn:microsoft.com/office/officeart/2005/8/layout/vProcess5"/>
    <dgm:cxn modelId="{1B32C528-B3B2-3C40-A6AC-975AD3A39B62}" type="presParOf" srcId="{EC1F0CD0-8AFF-114C-80FC-CE11BDB20E22}" destId="{274024FB-C968-2A47-9094-56C6BAA102C3}" srcOrd="9" destOrd="0" presId="urn:microsoft.com/office/officeart/2005/8/layout/vProcess5"/>
    <dgm:cxn modelId="{C5C62ADA-CB75-D64D-9385-FE6B08C2634F}" type="presParOf" srcId="{EC1F0CD0-8AFF-114C-80FC-CE11BDB20E22}" destId="{B91B7A86-B786-FD49-9693-07C7540434C7}" srcOrd="10" destOrd="0" presId="urn:microsoft.com/office/officeart/2005/8/layout/vProcess5"/>
    <dgm:cxn modelId="{3A4F44FA-4754-0A45-B6AC-ECFFEB6B0F50}" type="presParOf" srcId="{EC1F0CD0-8AFF-114C-80FC-CE11BDB20E22}" destId="{7D1D8A89-640C-E54C-84C3-ED759E09D8ED}" srcOrd="11" destOrd="0" presId="urn:microsoft.com/office/officeart/2005/8/layout/vProcess5"/>
    <dgm:cxn modelId="{86FA113E-9A56-B04B-9BDB-664EAFD6EE8A}" type="presParOf" srcId="{EC1F0CD0-8AFF-114C-80FC-CE11BDB20E22}" destId="{CD850DB8-7465-694B-AB03-0718D7455683}" srcOrd="12" destOrd="0" presId="urn:microsoft.com/office/officeart/2005/8/layout/vProcess5"/>
    <dgm:cxn modelId="{7BECF410-29DC-1743-9B2C-298431FDD58B}" type="presParOf" srcId="{EC1F0CD0-8AFF-114C-80FC-CE11BDB20E22}" destId="{0D5CEB3F-C308-0549-B2A9-944BB4F0967B}" srcOrd="13" destOrd="0" presId="urn:microsoft.com/office/officeart/2005/8/layout/vProcess5"/>
    <dgm:cxn modelId="{F925A991-FA90-4E43-8B63-6687EF6A437F}" type="presParOf" srcId="{EC1F0CD0-8AFF-114C-80FC-CE11BDB20E22}" destId="{F7036400-5DDC-EB47-B5C3-5FB6CC27DE8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232087-C2DF-4970-8E87-F9C2441DF8A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F847E5-F63D-46FC-80C4-A56D4EC757BE}">
      <dgm:prSet/>
      <dgm:spPr/>
      <dgm:t>
        <a:bodyPr/>
        <a:lstStyle/>
        <a:p>
          <a:r>
            <a:rPr kumimoji="1" lang="en-US"/>
            <a:t>git remote</a:t>
          </a:r>
          <a:r>
            <a:rPr kumimoji="1" lang="ko-KR"/>
            <a:t>는</a:t>
          </a:r>
          <a:r>
            <a:rPr kumimoji="1" lang="en-US"/>
            <a:t> git remote</a:t>
          </a:r>
          <a:r>
            <a:rPr kumimoji="1" lang="ko-KR"/>
            <a:t> </a:t>
          </a:r>
          <a:r>
            <a:rPr kumimoji="1" lang="en-US"/>
            <a:t>add &lt;</a:t>
          </a:r>
          <a:r>
            <a:rPr kumimoji="1" lang="ko-KR"/>
            <a:t>등록이름</a:t>
          </a:r>
          <a:r>
            <a:rPr kumimoji="1" lang="en-US"/>
            <a:t>&gt;&lt;</a:t>
          </a:r>
          <a:r>
            <a:rPr kumimoji="1" lang="ko-KR"/>
            <a:t>원격저장소 주소</a:t>
          </a:r>
          <a:r>
            <a:rPr kumimoji="1" lang="en-US"/>
            <a:t>&gt;</a:t>
          </a:r>
          <a:endParaRPr lang="en-US"/>
        </a:p>
      </dgm:t>
    </dgm:pt>
    <dgm:pt modelId="{4AADBD37-18B4-4BE7-AA23-3903E5F94A3C}" type="parTrans" cxnId="{8300BFBC-2A83-48DD-B3FF-2E65A65341AD}">
      <dgm:prSet/>
      <dgm:spPr/>
      <dgm:t>
        <a:bodyPr/>
        <a:lstStyle/>
        <a:p>
          <a:endParaRPr lang="en-US"/>
        </a:p>
      </dgm:t>
    </dgm:pt>
    <dgm:pt modelId="{190F32F0-544C-43CF-A60C-06C98C38E019}" type="sibTrans" cxnId="{8300BFBC-2A83-48DD-B3FF-2E65A65341AD}">
      <dgm:prSet/>
      <dgm:spPr/>
      <dgm:t>
        <a:bodyPr/>
        <a:lstStyle/>
        <a:p>
          <a:endParaRPr lang="en-US"/>
        </a:p>
      </dgm:t>
    </dgm:pt>
    <dgm:pt modelId="{6AE01EFE-E3E6-4576-8E50-A305CB1D5CF8}">
      <dgm:prSet/>
      <dgm:spPr/>
      <dgm:t>
        <a:bodyPr/>
        <a:lstStyle/>
        <a:p>
          <a:r>
            <a:rPr kumimoji="1" lang="en-US"/>
            <a:t>-git remote –v</a:t>
          </a:r>
          <a:r>
            <a:rPr kumimoji="1" lang="ko-KR"/>
            <a:t>로 상세 정보 확인 가능</a:t>
          </a:r>
          <a:endParaRPr lang="en-US"/>
        </a:p>
      </dgm:t>
    </dgm:pt>
    <dgm:pt modelId="{EE081D31-7BA2-4C29-A150-28CC2FBC58CF}" type="parTrans" cxnId="{604A7FE3-91B1-422B-BB84-7F5FD58EBC9D}">
      <dgm:prSet/>
      <dgm:spPr/>
      <dgm:t>
        <a:bodyPr/>
        <a:lstStyle/>
        <a:p>
          <a:endParaRPr lang="en-US"/>
        </a:p>
      </dgm:t>
    </dgm:pt>
    <dgm:pt modelId="{62DEDCAF-57E7-4306-A2A8-A953866A5EE7}" type="sibTrans" cxnId="{604A7FE3-91B1-422B-BB84-7F5FD58EBC9D}">
      <dgm:prSet/>
      <dgm:spPr/>
      <dgm:t>
        <a:bodyPr/>
        <a:lstStyle/>
        <a:p>
          <a:endParaRPr lang="en-US"/>
        </a:p>
      </dgm:t>
    </dgm:pt>
    <dgm:pt modelId="{CFC98DEB-B707-49C9-8786-5F4ED5350762}">
      <dgm:prSet/>
      <dgm:spPr/>
      <dgm:t>
        <a:bodyPr/>
        <a:lstStyle/>
        <a:p>
          <a:r>
            <a:rPr kumimoji="1" lang="en-US"/>
            <a:t>git push </a:t>
          </a:r>
          <a:r>
            <a:rPr kumimoji="1" lang="ko-KR"/>
            <a:t>는 커밋</a:t>
          </a:r>
          <a:r>
            <a:rPr kumimoji="1" lang="en-US"/>
            <a:t>(Head)</a:t>
          </a:r>
          <a:r>
            <a:rPr kumimoji="1" lang="ko-KR"/>
            <a:t>를 원격 저장소로 내보내는 기능</a:t>
          </a:r>
          <a:endParaRPr lang="en-US"/>
        </a:p>
      </dgm:t>
    </dgm:pt>
    <dgm:pt modelId="{D85435AC-4861-4D35-9453-21D8D84D2DD5}" type="parTrans" cxnId="{EC087266-BFF3-4B3A-AE76-963CBE992314}">
      <dgm:prSet/>
      <dgm:spPr/>
      <dgm:t>
        <a:bodyPr/>
        <a:lstStyle/>
        <a:p>
          <a:endParaRPr lang="en-US"/>
        </a:p>
      </dgm:t>
    </dgm:pt>
    <dgm:pt modelId="{EFC5513A-5774-4B07-9956-F1B920C7D3B4}" type="sibTrans" cxnId="{EC087266-BFF3-4B3A-AE76-963CBE992314}">
      <dgm:prSet/>
      <dgm:spPr/>
      <dgm:t>
        <a:bodyPr/>
        <a:lstStyle/>
        <a:p>
          <a:endParaRPr lang="en-US"/>
        </a:p>
      </dgm:t>
    </dgm:pt>
    <dgm:pt modelId="{20FC965A-063B-488E-8B5C-915C820A4F7C}">
      <dgm:prSet/>
      <dgm:spPr/>
      <dgm:t>
        <a:bodyPr/>
        <a:lstStyle/>
        <a:p>
          <a:r>
            <a:rPr kumimoji="1" lang="en-US"/>
            <a:t>git diff </a:t>
          </a:r>
          <a:r>
            <a:rPr kumimoji="1" lang="ko-KR"/>
            <a:t>명령어를 통해 어디가 변경되었는지 확인가능</a:t>
          </a:r>
          <a:endParaRPr lang="en-US"/>
        </a:p>
      </dgm:t>
    </dgm:pt>
    <dgm:pt modelId="{03E0A2F9-1A4D-4279-8AFF-A522B54626D5}" type="parTrans" cxnId="{DBBABA15-7D42-4E4B-866D-707B1AFA3D22}">
      <dgm:prSet/>
      <dgm:spPr/>
      <dgm:t>
        <a:bodyPr/>
        <a:lstStyle/>
        <a:p>
          <a:endParaRPr lang="en-US"/>
        </a:p>
      </dgm:t>
    </dgm:pt>
    <dgm:pt modelId="{3E267E29-2153-416F-95B8-1856509B57A2}" type="sibTrans" cxnId="{DBBABA15-7D42-4E4B-866D-707B1AFA3D22}">
      <dgm:prSet/>
      <dgm:spPr/>
      <dgm:t>
        <a:bodyPr/>
        <a:lstStyle/>
        <a:p>
          <a:endParaRPr lang="en-US"/>
        </a:p>
      </dgm:t>
    </dgm:pt>
    <dgm:pt modelId="{40087BF0-C985-4E4B-A95F-785D600A5145}">
      <dgm:prSet/>
      <dgm:spPr/>
      <dgm:t>
        <a:bodyPr/>
        <a:lstStyle/>
        <a:p>
          <a:r>
            <a:rPr kumimoji="1" lang="en-US"/>
            <a:t>git pull</a:t>
          </a:r>
          <a:r>
            <a:rPr kumimoji="1" lang="ko-KR"/>
            <a:t>은 해당 소스를 들고오는거고</a:t>
          </a:r>
          <a:endParaRPr lang="en-US"/>
        </a:p>
      </dgm:t>
    </dgm:pt>
    <dgm:pt modelId="{0175C740-6BD1-4C00-AA78-EF11BF37D29B}" type="parTrans" cxnId="{D1F7AD19-BAF1-4C37-BCD1-135304D9BD42}">
      <dgm:prSet/>
      <dgm:spPr/>
      <dgm:t>
        <a:bodyPr/>
        <a:lstStyle/>
        <a:p>
          <a:endParaRPr lang="en-US"/>
        </a:p>
      </dgm:t>
    </dgm:pt>
    <dgm:pt modelId="{06912130-25BC-41DE-A73A-403AF4F5AC08}" type="sibTrans" cxnId="{D1F7AD19-BAF1-4C37-BCD1-135304D9BD42}">
      <dgm:prSet/>
      <dgm:spPr/>
      <dgm:t>
        <a:bodyPr/>
        <a:lstStyle/>
        <a:p>
          <a:endParaRPr lang="en-US"/>
        </a:p>
      </dgm:t>
    </dgm:pt>
    <dgm:pt modelId="{6EE94A32-CEE0-4DFB-899E-EC4C0A0C3B24}">
      <dgm:prSet/>
      <dgm:spPr/>
      <dgm:t>
        <a:bodyPr/>
        <a:lstStyle/>
        <a:p>
          <a:r>
            <a:rPr kumimoji="1" lang="en-US"/>
            <a:t>-</a:t>
          </a:r>
          <a:r>
            <a:rPr kumimoji="1" lang="ko-KR"/>
            <a:t> </a:t>
          </a:r>
          <a:r>
            <a:rPr kumimoji="1" lang="en-US"/>
            <a:t>git pull &lt;</a:t>
          </a:r>
          <a:r>
            <a:rPr kumimoji="1" lang="ko-KR"/>
            <a:t>원격 저장소명</a:t>
          </a:r>
          <a:r>
            <a:rPr kumimoji="1" lang="en-US"/>
            <a:t>&gt;&lt;branch </a:t>
          </a:r>
          <a:r>
            <a:rPr kumimoji="1" lang="ko-KR"/>
            <a:t>명</a:t>
          </a:r>
          <a:r>
            <a:rPr kumimoji="1" lang="en-US"/>
            <a:t>&gt;</a:t>
          </a:r>
          <a:endParaRPr lang="en-US"/>
        </a:p>
      </dgm:t>
    </dgm:pt>
    <dgm:pt modelId="{4B9E79A5-C8D0-45CB-8378-261C31D9F062}" type="parTrans" cxnId="{89F01C9E-626E-443D-934B-530D8F1201F3}">
      <dgm:prSet/>
      <dgm:spPr/>
      <dgm:t>
        <a:bodyPr/>
        <a:lstStyle/>
        <a:p>
          <a:endParaRPr lang="en-US"/>
        </a:p>
      </dgm:t>
    </dgm:pt>
    <dgm:pt modelId="{93E98BF2-3455-488B-95DF-BFBC1CC1871F}" type="sibTrans" cxnId="{89F01C9E-626E-443D-934B-530D8F1201F3}">
      <dgm:prSet/>
      <dgm:spPr/>
      <dgm:t>
        <a:bodyPr/>
        <a:lstStyle/>
        <a:p>
          <a:endParaRPr lang="en-US"/>
        </a:p>
      </dgm:t>
    </dgm:pt>
    <dgm:pt modelId="{0902466D-59ED-B84F-9E11-E2354CA24B2F}" type="pres">
      <dgm:prSet presAssocID="{2D232087-C2DF-4970-8E87-F9C2441DF8A6}" presName="linear" presStyleCnt="0">
        <dgm:presLayoutVars>
          <dgm:animLvl val="lvl"/>
          <dgm:resizeHandles val="exact"/>
        </dgm:presLayoutVars>
      </dgm:prSet>
      <dgm:spPr/>
    </dgm:pt>
    <dgm:pt modelId="{D2E0311B-4412-5145-99DC-3B0E11424B27}" type="pres">
      <dgm:prSet presAssocID="{DBF847E5-F63D-46FC-80C4-A56D4EC757B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3071B4-D46D-304C-8DBA-9A0535FB2180}" type="pres">
      <dgm:prSet presAssocID="{190F32F0-544C-43CF-A60C-06C98C38E019}" presName="spacer" presStyleCnt="0"/>
      <dgm:spPr/>
    </dgm:pt>
    <dgm:pt modelId="{43DC0918-6401-CB44-A71A-B5E21A447BD0}" type="pres">
      <dgm:prSet presAssocID="{6AE01EFE-E3E6-4576-8E50-A305CB1D5CF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34CFE04-C82F-6F4D-8CB5-1C13982DF929}" type="pres">
      <dgm:prSet presAssocID="{62DEDCAF-57E7-4306-A2A8-A953866A5EE7}" presName="spacer" presStyleCnt="0"/>
      <dgm:spPr/>
    </dgm:pt>
    <dgm:pt modelId="{B3C6964E-4B95-AB4D-88FF-4004A33C5E64}" type="pres">
      <dgm:prSet presAssocID="{CFC98DEB-B707-49C9-8786-5F4ED535076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D0A02D3-480F-1D47-98E8-30465C798E84}" type="pres">
      <dgm:prSet presAssocID="{EFC5513A-5774-4B07-9956-F1B920C7D3B4}" presName="spacer" presStyleCnt="0"/>
      <dgm:spPr/>
    </dgm:pt>
    <dgm:pt modelId="{3E4E693A-39AA-8844-AAA4-B244D65D2E4A}" type="pres">
      <dgm:prSet presAssocID="{20FC965A-063B-488E-8B5C-915C820A4F7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5D025FA-7990-F040-83EB-D67A66A00FBF}" type="pres">
      <dgm:prSet presAssocID="{3E267E29-2153-416F-95B8-1856509B57A2}" presName="spacer" presStyleCnt="0"/>
      <dgm:spPr/>
    </dgm:pt>
    <dgm:pt modelId="{D409833C-4D0A-3048-BC88-8F22232AAA9F}" type="pres">
      <dgm:prSet presAssocID="{40087BF0-C985-4E4B-A95F-785D600A514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EB341CA-A891-9147-81A8-EBC8E8CD0437}" type="pres">
      <dgm:prSet presAssocID="{06912130-25BC-41DE-A73A-403AF4F5AC08}" presName="spacer" presStyleCnt="0"/>
      <dgm:spPr/>
    </dgm:pt>
    <dgm:pt modelId="{C3C96F45-C21C-0648-8B41-8AFC2AF5AEC8}" type="pres">
      <dgm:prSet presAssocID="{6EE94A32-CEE0-4DFB-899E-EC4C0A0C3B2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51E3F07-E118-884F-BB5C-734217D2B821}" type="presOf" srcId="{40087BF0-C985-4E4B-A95F-785D600A5145}" destId="{D409833C-4D0A-3048-BC88-8F22232AAA9F}" srcOrd="0" destOrd="0" presId="urn:microsoft.com/office/officeart/2005/8/layout/vList2"/>
    <dgm:cxn modelId="{DBBABA15-7D42-4E4B-866D-707B1AFA3D22}" srcId="{2D232087-C2DF-4970-8E87-F9C2441DF8A6}" destId="{20FC965A-063B-488E-8B5C-915C820A4F7C}" srcOrd="3" destOrd="0" parTransId="{03E0A2F9-1A4D-4279-8AFF-A522B54626D5}" sibTransId="{3E267E29-2153-416F-95B8-1856509B57A2}"/>
    <dgm:cxn modelId="{59D82F16-CCC6-4E4D-9D94-D9918E9BAECD}" type="presOf" srcId="{DBF847E5-F63D-46FC-80C4-A56D4EC757BE}" destId="{D2E0311B-4412-5145-99DC-3B0E11424B27}" srcOrd="0" destOrd="0" presId="urn:microsoft.com/office/officeart/2005/8/layout/vList2"/>
    <dgm:cxn modelId="{D1F7AD19-BAF1-4C37-BCD1-135304D9BD42}" srcId="{2D232087-C2DF-4970-8E87-F9C2441DF8A6}" destId="{40087BF0-C985-4E4B-A95F-785D600A5145}" srcOrd="4" destOrd="0" parTransId="{0175C740-6BD1-4C00-AA78-EF11BF37D29B}" sibTransId="{06912130-25BC-41DE-A73A-403AF4F5AC08}"/>
    <dgm:cxn modelId="{FF684F27-8B5B-1847-9B47-8286814B6F08}" type="presOf" srcId="{20FC965A-063B-488E-8B5C-915C820A4F7C}" destId="{3E4E693A-39AA-8844-AAA4-B244D65D2E4A}" srcOrd="0" destOrd="0" presId="urn:microsoft.com/office/officeart/2005/8/layout/vList2"/>
    <dgm:cxn modelId="{EC087266-BFF3-4B3A-AE76-963CBE992314}" srcId="{2D232087-C2DF-4970-8E87-F9C2441DF8A6}" destId="{CFC98DEB-B707-49C9-8786-5F4ED5350762}" srcOrd="2" destOrd="0" parTransId="{D85435AC-4861-4D35-9453-21D8D84D2DD5}" sibTransId="{EFC5513A-5774-4B07-9956-F1B920C7D3B4}"/>
    <dgm:cxn modelId="{FED0DA47-821E-2749-8516-C4FE3630B55F}" type="presOf" srcId="{CFC98DEB-B707-49C9-8786-5F4ED5350762}" destId="{B3C6964E-4B95-AB4D-88FF-4004A33C5E64}" srcOrd="0" destOrd="0" presId="urn:microsoft.com/office/officeart/2005/8/layout/vList2"/>
    <dgm:cxn modelId="{C6A0AE4D-9F45-F24E-B99F-1664EFE8AD9B}" type="presOf" srcId="{6AE01EFE-E3E6-4576-8E50-A305CB1D5CF8}" destId="{43DC0918-6401-CB44-A71A-B5E21A447BD0}" srcOrd="0" destOrd="0" presId="urn:microsoft.com/office/officeart/2005/8/layout/vList2"/>
    <dgm:cxn modelId="{FF64DD53-2D23-7549-BCE6-0CBAE24B3F55}" type="presOf" srcId="{2D232087-C2DF-4970-8E87-F9C2441DF8A6}" destId="{0902466D-59ED-B84F-9E11-E2354CA24B2F}" srcOrd="0" destOrd="0" presId="urn:microsoft.com/office/officeart/2005/8/layout/vList2"/>
    <dgm:cxn modelId="{89F01C9E-626E-443D-934B-530D8F1201F3}" srcId="{2D232087-C2DF-4970-8E87-F9C2441DF8A6}" destId="{6EE94A32-CEE0-4DFB-899E-EC4C0A0C3B24}" srcOrd="5" destOrd="0" parTransId="{4B9E79A5-C8D0-45CB-8378-261C31D9F062}" sibTransId="{93E98BF2-3455-488B-95DF-BFBC1CC1871F}"/>
    <dgm:cxn modelId="{8300BFBC-2A83-48DD-B3FF-2E65A65341AD}" srcId="{2D232087-C2DF-4970-8E87-F9C2441DF8A6}" destId="{DBF847E5-F63D-46FC-80C4-A56D4EC757BE}" srcOrd="0" destOrd="0" parTransId="{4AADBD37-18B4-4BE7-AA23-3903E5F94A3C}" sibTransId="{190F32F0-544C-43CF-A60C-06C98C38E019}"/>
    <dgm:cxn modelId="{426B9ED5-49AB-864F-8582-C1BF7A13B1A9}" type="presOf" srcId="{6EE94A32-CEE0-4DFB-899E-EC4C0A0C3B24}" destId="{C3C96F45-C21C-0648-8B41-8AFC2AF5AEC8}" srcOrd="0" destOrd="0" presId="urn:microsoft.com/office/officeart/2005/8/layout/vList2"/>
    <dgm:cxn modelId="{604A7FE3-91B1-422B-BB84-7F5FD58EBC9D}" srcId="{2D232087-C2DF-4970-8E87-F9C2441DF8A6}" destId="{6AE01EFE-E3E6-4576-8E50-A305CB1D5CF8}" srcOrd="1" destOrd="0" parTransId="{EE081D31-7BA2-4C29-A150-28CC2FBC58CF}" sibTransId="{62DEDCAF-57E7-4306-A2A8-A953866A5EE7}"/>
    <dgm:cxn modelId="{E9D297E4-82D0-D247-9F85-F99AE183A5EB}" type="presParOf" srcId="{0902466D-59ED-B84F-9E11-E2354CA24B2F}" destId="{D2E0311B-4412-5145-99DC-3B0E11424B27}" srcOrd="0" destOrd="0" presId="urn:microsoft.com/office/officeart/2005/8/layout/vList2"/>
    <dgm:cxn modelId="{70DC5485-D304-0446-91E7-D0543B8C9E38}" type="presParOf" srcId="{0902466D-59ED-B84F-9E11-E2354CA24B2F}" destId="{FA3071B4-D46D-304C-8DBA-9A0535FB2180}" srcOrd="1" destOrd="0" presId="urn:microsoft.com/office/officeart/2005/8/layout/vList2"/>
    <dgm:cxn modelId="{E3A9CCBB-DC0C-694F-9C58-E88A936E6C7A}" type="presParOf" srcId="{0902466D-59ED-B84F-9E11-E2354CA24B2F}" destId="{43DC0918-6401-CB44-A71A-B5E21A447BD0}" srcOrd="2" destOrd="0" presId="urn:microsoft.com/office/officeart/2005/8/layout/vList2"/>
    <dgm:cxn modelId="{57C2B88B-14A7-2C47-84B8-4DE7DB3C31C1}" type="presParOf" srcId="{0902466D-59ED-B84F-9E11-E2354CA24B2F}" destId="{C34CFE04-C82F-6F4D-8CB5-1C13982DF929}" srcOrd="3" destOrd="0" presId="urn:microsoft.com/office/officeart/2005/8/layout/vList2"/>
    <dgm:cxn modelId="{F9033820-DE4A-254A-B69B-C9A95D90EC16}" type="presParOf" srcId="{0902466D-59ED-B84F-9E11-E2354CA24B2F}" destId="{B3C6964E-4B95-AB4D-88FF-4004A33C5E64}" srcOrd="4" destOrd="0" presId="urn:microsoft.com/office/officeart/2005/8/layout/vList2"/>
    <dgm:cxn modelId="{8E557FD0-4ED2-5845-A16C-1B6D47BC3F78}" type="presParOf" srcId="{0902466D-59ED-B84F-9E11-E2354CA24B2F}" destId="{7D0A02D3-480F-1D47-98E8-30465C798E84}" srcOrd="5" destOrd="0" presId="urn:microsoft.com/office/officeart/2005/8/layout/vList2"/>
    <dgm:cxn modelId="{75674F9E-D27F-124F-9536-1E45B00C2214}" type="presParOf" srcId="{0902466D-59ED-B84F-9E11-E2354CA24B2F}" destId="{3E4E693A-39AA-8844-AAA4-B244D65D2E4A}" srcOrd="6" destOrd="0" presId="urn:microsoft.com/office/officeart/2005/8/layout/vList2"/>
    <dgm:cxn modelId="{387D1C5F-A1D7-D141-92DC-12F6369546DE}" type="presParOf" srcId="{0902466D-59ED-B84F-9E11-E2354CA24B2F}" destId="{D5D025FA-7990-F040-83EB-D67A66A00FBF}" srcOrd="7" destOrd="0" presId="urn:microsoft.com/office/officeart/2005/8/layout/vList2"/>
    <dgm:cxn modelId="{576FB2E8-E744-2848-A08B-C50474574987}" type="presParOf" srcId="{0902466D-59ED-B84F-9E11-E2354CA24B2F}" destId="{D409833C-4D0A-3048-BC88-8F22232AAA9F}" srcOrd="8" destOrd="0" presId="urn:microsoft.com/office/officeart/2005/8/layout/vList2"/>
    <dgm:cxn modelId="{C99E35C2-D684-CE43-A9E3-0BBB210111B7}" type="presParOf" srcId="{0902466D-59ED-B84F-9E11-E2354CA24B2F}" destId="{CEB341CA-A891-9147-81A8-EBC8E8CD0437}" srcOrd="9" destOrd="0" presId="urn:microsoft.com/office/officeart/2005/8/layout/vList2"/>
    <dgm:cxn modelId="{CA7378D8-9B98-1F4D-BFAF-13899A8116A9}" type="presParOf" srcId="{0902466D-59ED-B84F-9E11-E2354CA24B2F}" destId="{C3C96F45-C21C-0648-8B41-8AFC2AF5AEC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D31F7F-4E49-4900-88FF-2716B3106C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8C1AFD-A63B-4813-8950-2389E4852BBE}">
      <dgm:prSet/>
      <dgm:spPr/>
      <dgm:t>
        <a:bodyPr/>
        <a:lstStyle/>
        <a:p>
          <a:r>
            <a:rPr lang="en-US"/>
            <a:t>git reset --hard</a:t>
          </a:r>
          <a:r>
            <a:rPr lang="ko-KR"/>
            <a:t>를 사용하면 현재 작업 위치인 </a:t>
          </a:r>
          <a:r>
            <a:rPr lang="en-US"/>
            <a:t>HEAD</a:t>
          </a:r>
          <a:r>
            <a:rPr lang="ko-KR"/>
            <a:t>의 포인터를 특정 위치로 변경해버릴 수 있습니다</a:t>
          </a:r>
          <a:r>
            <a:rPr lang="en-US"/>
            <a:t>.(</a:t>
          </a:r>
          <a:r>
            <a:rPr lang="ko-KR"/>
            <a:t>그냥 그 위치로 온전하게 돌아가는것</a:t>
          </a:r>
          <a:r>
            <a:rPr lang="en-US"/>
            <a:t>)</a:t>
          </a:r>
        </a:p>
      </dgm:t>
    </dgm:pt>
    <dgm:pt modelId="{E5EC6870-93CD-4793-9298-FA3EAB836244}" type="parTrans" cxnId="{F0F20879-206A-4F3B-8467-2CDC70E75955}">
      <dgm:prSet/>
      <dgm:spPr/>
      <dgm:t>
        <a:bodyPr/>
        <a:lstStyle/>
        <a:p>
          <a:endParaRPr lang="en-US"/>
        </a:p>
      </dgm:t>
    </dgm:pt>
    <dgm:pt modelId="{5DAE387D-B0CA-4CA8-9CB2-528405E6DC50}" type="sibTrans" cxnId="{F0F20879-206A-4F3B-8467-2CDC70E75955}">
      <dgm:prSet/>
      <dgm:spPr/>
      <dgm:t>
        <a:bodyPr/>
        <a:lstStyle/>
        <a:p>
          <a:endParaRPr lang="en-US"/>
        </a:p>
      </dgm:t>
    </dgm:pt>
    <dgm:pt modelId="{C84137DD-8C68-4D57-9708-0E51E31B0BEE}">
      <dgm:prSet/>
      <dgm:spPr/>
      <dgm:t>
        <a:bodyPr/>
        <a:lstStyle/>
        <a:p>
          <a:r>
            <a:rPr kumimoji="1" lang="en-US"/>
            <a:t>--soft</a:t>
          </a:r>
          <a:r>
            <a:rPr kumimoji="1" lang="ko-KR"/>
            <a:t>를 사용하면 사이에 커밋한 현재 파일을 삭제하지않고 해당 </a:t>
          </a:r>
          <a:r>
            <a:rPr kumimoji="1" lang="en-US"/>
            <a:t>HEAD </a:t>
          </a:r>
          <a:r>
            <a:rPr kumimoji="1" lang="ko-KR"/>
            <a:t>포인터 위치로 돌아갑니다</a:t>
          </a:r>
          <a:endParaRPr lang="en-US"/>
        </a:p>
      </dgm:t>
    </dgm:pt>
    <dgm:pt modelId="{09256503-75D2-425B-A1EA-2BA547DCE9C3}" type="parTrans" cxnId="{29C0B8BE-E71C-4EF5-881A-36CEF5E7B3DE}">
      <dgm:prSet/>
      <dgm:spPr/>
      <dgm:t>
        <a:bodyPr/>
        <a:lstStyle/>
        <a:p>
          <a:endParaRPr lang="en-US"/>
        </a:p>
      </dgm:t>
    </dgm:pt>
    <dgm:pt modelId="{27CB7CA3-B0D8-4234-8E6C-F01BF91F48B5}" type="sibTrans" cxnId="{29C0B8BE-E71C-4EF5-881A-36CEF5E7B3DE}">
      <dgm:prSet/>
      <dgm:spPr/>
      <dgm:t>
        <a:bodyPr/>
        <a:lstStyle/>
        <a:p>
          <a:endParaRPr lang="en-US"/>
        </a:p>
      </dgm:t>
    </dgm:pt>
    <dgm:pt modelId="{FBC31648-EC02-4B88-9C57-FDB6450A4D46}">
      <dgm:prSet/>
      <dgm:spPr/>
      <dgm:t>
        <a:bodyPr/>
        <a:lstStyle/>
        <a:p>
          <a:r>
            <a:rPr kumimoji="1" lang="en-US"/>
            <a:t>git revert</a:t>
          </a:r>
          <a:r>
            <a:rPr kumimoji="1" lang="ko-KR"/>
            <a:t>를 사용하면 이전 커밋 이력을 </a:t>
          </a:r>
          <a:r>
            <a:rPr kumimoji="1" lang="ko-KR" b="1"/>
            <a:t>삭제</a:t>
          </a:r>
          <a:r>
            <a:rPr kumimoji="1" lang="ko-KR"/>
            <a:t>하는 대신에 과거의 커밋으로 돌아가는 새로운 커밋을 생성합니다</a:t>
          </a:r>
          <a:r>
            <a:rPr kumimoji="1" lang="en-US"/>
            <a:t>.</a:t>
          </a:r>
          <a:endParaRPr lang="en-US"/>
        </a:p>
      </dgm:t>
    </dgm:pt>
    <dgm:pt modelId="{5340A0D1-CDB5-4542-8AA4-FB5C05094EFB}" type="parTrans" cxnId="{0352D147-3678-4150-94F7-3BB1B5F62D2F}">
      <dgm:prSet/>
      <dgm:spPr/>
      <dgm:t>
        <a:bodyPr/>
        <a:lstStyle/>
        <a:p>
          <a:endParaRPr lang="en-US"/>
        </a:p>
      </dgm:t>
    </dgm:pt>
    <dgm:pt modelId="{C4F4028F-9CF4-4277-9C3C-E93AC82EA025}" type="sibTrans" cxnId="{0352D147-3678-4150-94F7-3BB1B5F62D2F}">
      <dgm:prSet/>
      <dgm:spPr/>
      <dgm:t>
        <a:bodyPr/>
        <a:lstStyle/>
        <a:p>
          <a:endParaRPr lang="en-US"/>
        </a:p>
      </dgm:t>
    </dgm:pt>
    <dgm:pt modelId="{3FFFB81B-E1EE-8E47-833C-55567B7EA0C6}" type="pres">
      <dgm:prSet presAssocID="{97D31F7F-4E49-4900-88FF-2716B3106C45}" presName="linear" presStyleCnt="0">
        <dgm:presLayoutVars>
          <dgm:animLvl val="lvl"/>
          <dgm:resizeHandles val="exact"/>
        </dgm:presLayoutVars>
      </dgm:prSet>
      <dgm:spPr/>
    </dgm:pt>
    <dgm:pt modelId="{200A3BC0-B706-2949-B1DE-90E6C76E9787}" type="pres">
      <dgm:prSet presAssocID="{7D8C1AFD-A63B-4813-8950-2389E4852BB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7B86D5-65BF-9347-868B-2261535842B4}" type="pres">
      <dgm:prSet presAssocID="{5DAE387D-B0CA-4CA8-9CB2-528405E6DC50}" presName="spacer" presStyleCnt="0"/>
      <dgm:spPr/>
    </dgm:pt>
    <dgm:pt modelId="{E51112D8-1B31-8749-9B72-1486D4229DA6}" type="pres">
      <dgm:prSet presAssocID="{C84137DD-8C68-4D57-9708-0E51E31B0B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AB8C2F-C8CC-884B-B227-C842D774A824}" type="pres">
      <dgm:prSet presAssocID="{27CB7CA3-B0D8-4234-8E6C-F01BF91F48B5}" presName="spacer" presStyleCnt="0"/>
      <dgm:spPr/>
    </dgm:pt>
    <dgm:pt modelId="{BEEF1616-A3EF-1646-9779-5EE6B75CD7CF}" type="pres">
      <dgm:prSet presAssocID="{FBC31648-EC02-4B88-9C57-FDB6450A4D4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B608C14-5CBF-8E4A-B16F-04EBF43B43AA}" type="presOf" srcId="{7D8C1AFD-A63B-4813-8950-2389E4852BBE}" destId="{200A3BC0-B706-2949-B1DE-90E6C76E9787}" srcOrd="0" destOrd="0" presId="urn:microsoft.com/office/officeart/2005/8/layout/vList2"/>
    <dgm:cxn modelId="{0352D147-3678-4150-94F7-3BB1B5F62D2F}" srcId="{97D31F7F-4E49-4900-88FF-2716B3106C45}" destId="{FBC31648-EC02-4B88-9C57-FDB6450A4D46}" srcOrd="2" destOrd="0" parTransId="{5340A0D1-CDB5-4542-8AA4-FB5C05094EFB}" sibTransId="{C4F4028F-9CF4-4277-9C3C-E93AC82EA025}"/>
    <dgm:cxn modelId="{FFAB944A-469D-4346-AF67-CE1F985D2000}" type="presOf" srcId="{C84137DD-8C68-4D57-9708-0E51E31B0BEE}" destId="{E51112D8-1B31-8749-9B72-1486D4229DA6}" srcOrd="0" destOrd="0" presId="urn:microsoft.com/office/officeart/2005/8/layout/vList2"/>
    <dgm:cxn modelId="{F0F20879-206A-4F3B-8467-2CDC70E75955}" srcId="{97D31F7F-4E49-4900-88FF-2716B3106C45}" destId="{7D8C1AFD-A63B-4813-8950-2389E4852BBE}" srcOrd="0" destOrd="0" parTransId="{E5EC6870-93CD-4793-9298-FA3EAB836244}" sibTransId="{5DAE387D-B0CA-4CA8-9CB2-528405E6DC50}"/>
    <dgm:cxn modelId="{29C0B8BE-E71C-4EF5-881A-36CEF5E7B3DE}" srcId="{97D31F7F-4E49-4900-88FF-2716B3106C45}" destId="{C84137DD-8C68-4D57-9708-0E51E31B0BEE}" srcOrd="1" destOrd="0" parTransId="{09256503-75D2-425B-A1EA-2BA547DCE9C3}" sibTransId="{27CB7CA3-B0D8-4234-8E6C-F01BF91F48B5}"/>
    <dgm:cxn modelId="{2FB047CC-2223-174E-8683-0BCB5961852A}" type="presOf" srcId="{97D31F7F-4E49-4900-88FF-2716B3106C45}" destId="{3FFFB81B-E1EE-8E47-833C-55567B7EA0C6}" srcOrd="0" destOrd="0" presId="urn:microsoft.com/office/officeart/2005/8/layout/vList2"/>
    <dgm:cxn modelId="{D778A2E5-B34D-2941-B9C2-EF3CCA51827E}" type="presOf" srcId="{FBC31648-EC02-4B88-9C57-FDB6450A4D46}" destId="{BEEF1616-A3EF-1646-9779-5EE6B75CD7CF}" srcOrd="0" destOrd="0" presId="urn:microsoft.com/office/officeart/2005/8/layout/vList2"/>
    <dgm:cxn modelId="{F149DF84-F1A6-E449-A17E-5C368FD637C0}" type="presParOf" srcId="{3FFFB81B-E1EE-8E47-833C-55567B7EA0C6}" destId="{200A3BC0-B706-2949-B1DE-90E6C76E9787}" srcOrd="0" destOrd="0" presId="urn:microsoft.com/office/officeart/2005/8/layout/vList2"/>
    <dgm:cxn modelId="{596FCEE5-8107-FF4A-8D6B-4A165E19165E}" type="presParOf" srcId="{3FFFB81B-E1EE-8E47-833C-55567B7EA0C6}" destId="{667B86D5-65BF-9347-868B-2261535842B4}" srcOrd="1" destOrd="0" presId="urn:microsoft.com/office/officeart/2005/8/layout/vList2"/>
    <dgm:cxn modelId="{8A1870FA-4A24-C240-AB36-0EC9807BB4E8}" type="presParOf" srcId="{3FFFB81B-E1EE-8E47-833C-55567B7EA0C6}" destId="{E51112D8-1B31-8749-9B72-1486D4229DA6}" srcOrd="2" destOrd="0" presId="urn:microsoft.com/office/officeart/2005/8/layout/vList2"/>
    <dgm:cxn modelId="{878E001D-A1B2-754B-A478-2D8165BFCD23}" type="presParOf" srcId="{3FFFB81B-E1EE-8E47-833C-55567B7EA0C6}" destId="{62AB8C2F-C8CC-884B-B227-C842D774A824}" srcOrd="3" destOrd="0" presId="urn:microsoft.com/office/officeart/2005/8/layout/vList2"/>
    <dgm:cxn modelId="{A7CC7FEE-B8F3-5047-86FC-D80E7517C1F7}" type="presParOf" srcId="{3FFFB81B-E1EE-8E47-833C-55567B7EA0C6}" destId="{BEEF1616-A3EF-1646-9779-5EE6B75CD7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73A24-8575-47F7-A6D7-14788F0BFB6C}">
      <dsp:nvSpPr>
        <dsp:cNvPr id="0" name=""/>
        <dsp:cNvSpPr/>
      </dsp:nvSpPr>
      <dsp:spPr>
        <a:xfrm>
          <a:off x="0" y="4122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AF6EA-2FCB-49AA-B883-597FDF4FDC69}">
      <dsp:nvSpPr>
        <dsp:cNvPr id="0" name=""/>
        <dsp:cNvSpPr/>
      </dsp:nvSpPr>
      <dsp:spPr>
        <a:xfrm>
          <a:off x="265625" y="201695"/>
          <a:ext cx="482955" cy="482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B4D3-7DB5-40AD-8D18-55C37C270D54}">
      <dsp:nvSpPr>
        <dsp:cNvPr id="0" name=""/>
        <dsp:cNvSpPr/>
      </dsp:nvSpPr>
      <dsp:spPr>
        <a:xfrm>
          <a:off x="1014206" y="4122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1.</a:t>
          </a:r>
          <a:r>
            <a:rPr kumimoji="1" lang="ko-KR" sz="1900" kern="1200"/>
            <a:t>빠른속도</a:t>
          </a:r>
          <a:endParaRPr lang="en-US" sz="1900" kern="1200"/>
        </a:p>
      </dsp:txBody>
      <dsp:txXfrm>
        <a:off x="1014206" y="4122"/>
        <a:ext cx="5137356" cy="878100"/>
      </dsp:txXfrm>
    </dsp:sp>
    <dsp:sp modelId="{22F2DE6F-9988-4575-B784-E518B6863741}">
      <dsp:nvSpPr>
        <dsp:cNvPr id="0" name=""/>
        <dsp:cNvSpPr/>
      </dsp:nvSpPr>
      <dsp:spPr>
        <a:xfrm>
          <a:off x="0" y="1101748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A4492-121F-434A-BD0B-CC6F7440BB87}">
      <dsp:nvSpPr>
        <dsp:cNvPr id="0" name=""/>
        <dsp:cNvSpPr/>
      </dsp:nvSpPr>
      <dsp:spPr>
        <a:xfrm>
          <a:off x="265625" y="1299321"/>
          <a:ext cx="482955" cy="482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6F613-E82A-406E-9C75-9D65DC111285}">
      <dsp:nvSpPr>
        <dsp:cNvPr id="0" name=""/>
        <dsp:cNvSpPr/>
      </dsp:nvSpPr>
      <dsp:spPr>
        <a:xfrm>
          <a:off x="1014206" y="1101748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2.</a:t>
          </a:r>
          <a:r>
            <a:rPr kumimoji="1" lang="ko-KR" sz="1900" kern="1200"/>
            <a:t>단순한구조</a:t>
          </a:r>
          <a:endParaRPr lang="en-US" sz="1900" kern="1200"/>
        </a:p>
      </dsp:txBody>
      <dsp:txXfrm>
        <a:off x="1014206" y="1101748"/>
        <a:ext cx="5137356" cy="878100"/>
      </dsp:txXfrm>
    </dsp:sp>
    <dsp:sp modelId="{4F02EA50-75F3-4D1E-B308-21F13382B1D9}">
      <dsp:nvSpPr>
        <dsp:cNvPr id="0" name=""/>
        <dsp:cNvSpPr/>
      </dsp:nvSpPr>
      <dsp:spPr>
        <a:xfrm>
          <a:off x="0" y="2199374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CC653-FFA4-4B43-97F9-D25E03E6D336}">
      <dsp:nvSpPr>
        <dsp:cNvPr id="0" name=""/>
        <dsp:cNvSpPr/>
      </dsp:nvSpPr>
      <dsp:spPr>
        <a:xfrm>
          <a:off x="265625" y="2396947"/>
          <a:ext cx="482955" cy="4829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54C68-28E2-4280-AED1-86FEAA6A5FF6}">
      <dsp:nvSpPr>
        <dsp:cNvPr id="0" name=""/>
        <dsp:cNvSpPr/>
      </dsp:nvSpPr>
      <dsp:spPr>
        <a:xfrm>
          <a:off x="1014206" y="2199374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3.</a:t>
          </a:r>
          <a:r>
            <a:rPr kumimoji="1" lang="ko-KR" sz="1900" kern="1200"/>
            <a:t>비선형적개발</a:t>
          </a:r>
          <a:r>
            <a:rPr kumimoji="1" lang="en-US" sz="1900" kern="1200"/>
            <a:t>-&gt;</a:t>
          </a:r>
          <a:r>
            <a:rPr kumimoji="1" lang="ko-KR" sz="1900" kern="1200"/>
            <a:t> </a:t>
          </a:r>
          <a:r>
            <a:rPr kumimoji="1" lang="en-US" sz="1900" kern="1200"/>
            <a:t>branch </a:t>
          </a:r>
          <a:r>
            <a:rPr kumimoji="1" lang="ko-KR" sz="1900" kern="1200"/>
            <a:t>활용</a:t>
          </a:r>
          <a:endParaRPr lang="en-US" sz="1900" kern="1200"/>
        </a:p>
      </dsp:txBody>
      <dsp:txXfrm>
        <a:off x="1014206" y="2199374"/>
        <a:ext cx="5137356" cy="878100"/>
      </dsp:txXfrm>
    </dsp:sp>
    <dsp:sp modelId="{CEBAC114-C304-4963-B3DA-371B01742ED2}">
      <dsp:nvSpPr>
        <dsp:cNvPr id="0" name=""/>
        <dsp:cNvSpPr/>
      </dsp:nvSpPr>
      <dsp:spPr>
        <a:xfrm>
          <a:off x="0" y="3297000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4950A-D25F-4B27-9A63-E51C2C58B606}">
      <dsp:nvSpPr>
        <dsp:cNvPr id="0" name=""/>
        <dsp:cNvSpPr/>
      </dsp:nvSpPr>
      <dsp:spPr>
        <a:xfrm>
          <a:off x="265625" y="3494573"/>
          <a:ext cx="482955" cy="4829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BBFD9-E1C2-4C8A-A705-AE3DDC1D400E}">
      <dsp:nvSpPr>
        <dsp:cNvPr id="0" name=""/>
        <dsp:cNvSpPr/>
      </dsp:nvSpPr>
      <dsp:spPr>
        <a:xfrm>
          <a:off x="1014206" y="3297000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4.</a:t>
          </a:r>
          <a:r>
            <a:rPr kumimoji="1" lang="ko-KR" sz="1900" kern="1200"/>
            <a:t> 완벽한 분산</a:t>
          </a:r>
          <a:endParaRPr lang="en-US" sz="1900" kern="1200"/>
        </a:p>
      </dsp:txBody>
      <dsp:txXfrm>
        <a:off x="1014206" y="3297000"/>
        <a:ext cx="5137356" cy="878100"/>
      </dsp:txXfrm>
    </dsp:sp>
    <dsp:sp modelId="{DA09D4F5-5D1F-492B-8C4A-639750504795}">
      <dsp:nvSpPr>
        <dsp:cNvPr id="0" name=""/>
        <dsp:cNvSpPr/>
      </dsp:nvSpPr>
      <dsp:spPr>
        <a:xfrm>
          <a:off x="0" y="4394626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546C7-2B38-414D-A698-E5F65C9B4838}">
      <dsp:nvSpPr>
        <dsp:cNvPr id="0" name=""/>
        <dsp:cNvSpPr/>
      </dsp:nvSpPr>
      <dsp:spPr>
        <a:xfrm>
          <a:off x="265625" y="4592199"/>
          <a:ext cx="482955" cy="4829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BC997-3287-4CA0-8830-65E09BB816FC}">
      <dsp:nvSpPr>
        <dsp:cNvPr id="0" name=""/>
        <dsp:cNvSpPr/>
      </dsp:nvSpPr>
      <dsp:spPr>
        <a:xfrm>
          <a:off x="1014206" y="4394626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5.</a:t>
          </a:r>
          <a:r>
            <a:rPr kumimoji="1" lang="ko-KR" sz="1900" kern="1200"/>
            <a:t>대형 프로젝트 유용 </a:t>
          </a:r>
          <a:r>
            <a:rPr kumimoji="1" lang="en-US" sz="1900" kern="1200"/>
            <a:t>(</a:t>
          </a:r>
          <a:r>
            <a:rPr kumimoji="1" lang="ko-KR" sz="1900" kern="1200"/>
            <a:t> 코드 충돌에서 용이하기 때문</a:t>
          </a:r>
          <a:r>
            <a:rPr kumimoji="1" lang="en-US" sz="1900" kern="1200"/>
            <a:t>)</a:t>
          </a:r>
          <a:endParaRPr lang="en-US" sz="1900" kern="1200"/>
        </a:p>
      </dsp:txBody>
      <dsp:txXfrm>
        <a:off x="1014206" y="4394626"/>
        <a:ext cx="5137356" cy="878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E1DFD-AA52-744E-B44A-DD0F27155376}">
      <dsp:nvSpPr>
        <dsp:cNvPr id="0" name=""/>
        <dsp:cNvSpPr/>
      </dsp:nvSpPr>
      <dsp:spPr>
        <a:xfrm>
          <a:off x="0" y="0"/>
          <a:ext cx="7901431" cy="5593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git</a:t>
          </a:r>
          <a:r>
            <a:rPr lang="ko-KR" sz="2000" kern="1200"/>
            <a:t>은 코드의 상태를 </a:t>
          </a:r>
          <a:r>
            <a:rPr lang="en-US" sz="2000" kern="1200"/>
            <a:t>uncommit / staying / commit </a:t>
          </a:r>
          <a:r>
            <a:rPr lang="ko-KR" sz="2000" kern="1200"/>
            <a:t>으로 나눠 볼수 있습니다</a:t>
          </a:r>
          <a:r>
            <a:rPr lang="en-US" sz="2000" kern="1200"/>
            <a:t>.</a:t>
          </a:r>
        </a:p>
      </dsp:txBody>
      <dsp:txXfrm>
        <a:off x="16384" y="16384"/>
        <a:ext cx="7232352" cy="526626"/>
      </dsp:txXfrm>
    </dsp:sp>
    <dsp:sp modelId="{8A1A21A7-E133-C641-9728-84F6B5D22D57}">
      <dsp:nvSpPr>
        <dsp:cNvPr id="0" name=""/>
        <dsp:cNvSpPr/>
      </dsp:nvSpPr>
      <dsp:spPr>
        <a:xfrm>
          <a:off x="590042" y="637088"/>
          <a:ext cx="7901431" cy="5593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코드 파일의 내용을 바꾸면 </a:t>
          </a:r>
          <a:r>
            <a:rPr lang="en-US" sz="2000" kern="1200"/>
            <a:t>uncommit</a:t>
          </a:r>
          <a:r>
            <a:rPr lang="ko-KR" sz="2000" kern="1200"/>
            <a:t>이 됩니다</a:t>
          </a:r>
          <a:r>
            <a:rPr lang="en-US" sz="2000" kern="1200"/>
            <a:t>.</a:t>
          </a:r>
        </a:p>
      </dsp:txBody>
      <dsp:txXfrm>
        <a:off x="606426" y="653472"/>
        <a:ext cx="6915015" cy="526626"/>
      </dsp:txXfrm>
    </dsp:sp>
    <dsp:sp modelId="{FC4CE2A3-EF7A-FD4C-8664-59AEA0FB547D}">
      <dsp:nvSpPr>
        <dsp:cNvPr id="0" name=""/>
        <dsp:cNvSpPr/>
      </dsp:nvSpPr>
      <dsp:spPr>
        <a:xfrm>
          <a:off x="1180084" y="1274176"/>
          <a:ext cx="7901431" cy="5593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파일의 변경 내역 </a:t>
          </a:r>
          <a:r>
            <a:rPr lang="en-US" sz="2000" kern="1200"/>
            <a:t>add </a:t>
          </a:r>
          <a:r>
            <a:rPr lang="ko-KR" sz="2000" kern="1200"/>
            <a:t>하면 </a:t>
          </a:r>
          <a:r>
            <a:rPr lang="en-US" sz="2000" kern="1200"/>
            <a:t>index</a:t>
          </a:r>
          <a:r>
            <a:rPr lang="ko-KR" sz="2000" kern="1200"/>
            <a:t>에 추가되고 </a:t>
          </a:r>
          <a:r>
            <a:rPr lang="en-US" sz="2000" kern="1200"/>
            <a:t>staying</a:t>
          </a:r>
          <a:r>
            <a:rPr lang="ko-KR" sz="2000" kern="1200"/>
            <a:t>이 됩니다</a:t>
          </a:r>
          <a:r>
            <a:rPr lang="en-US" sz="2000" kern="1200"/>
            <a:t>.</a:t>
          </a:r>
        </a:p>
      </dsp:txBody>
      <dsp:txXfrm>
        <a:off x="1196468" y="1290560"/>
        <a:ext cx="6915015" cy="526626"/>
      </dsp:txXfrm>
    </dsp:sp>
    <dsp:sp modelId="{7D388402-A092-E44E-A36F-F817C5D83F43}">
      <dsp:nvSpPr>
        <dsp:cNvPr id="0" name=""/>
        <dsp:cNvSpPr/>
      </dsp:nvSpPr>
      <dsp:spPr>
        <a:xfrm>
          <a:off x="1770126" y="1911265"/>
          <a:ext cx="7901431" cy="5593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변경 내용을 </a:t>
          </a:r>
          <a:r>
            <a:rPr lang="en-US" sz="2000" kern="1200"/>
            <a:t>commit</a:t>
          </a:r>
          <a:r>
            <a:rPr lang="ko-KR" sz="2000" kern="1200"/>
            <a:t>으로 확정 지을 수 있습니다</a:t>
          </a:r>
          <a:r>
            <a:rPr lang="en-US" sz="2000" kern="1200"/>
            <a:t>.</a:t>
          </a:r>
        </a:p>
      </dsp:txBody>
      <dsp:txXfrm>
        <a:off x="1786510" y="1927649"/>
        <a:ext cx="6915015" cy="526626"/>
      </dsp:txXfrm>
    </dsp:sp>
    <dsp:sp modelId="{74DD124B-1FCE-B748-84DB-58461E821240}">
      <dsp:nvSpPr>
        <dsp:cNvPr id="0" name=""/>
        <dsp:cNvSpPr/>
      </dsp:nvSpPr>
      <dsp:spPr>
        <a:xfrm>
          <a:off x="2360168" y="2548353"/>
          <a:ext cx="7901431" cy="5593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commit </a:t>
          </a:r>
          <a:r>
            <a:rPr lang="ko-KR" sz="2000" kern="1200"/>
            <a:t>이 완료되면 서버에 </a:t>
          </a:r>
          <a:r>
            <a:rPr lang="en-US" sz="2000" kern="1200"/>
            <a:t>push</a:t>
          </a:r>
          <a:r>
            <a:rPr lang="ko-KR" sz="2000" kern="1200"/>
            <a:t>할 수 있게 됩니다</a:t>
          </a:r>
          <a:r>
            <a:rPr lang="en-US" sz="2000" kern="1200"/>
            <a:t>.</a:t>
          </a:r>
        </a:p>
      </dsp:txBody>
      <dsp:txXfrm>
        <a:off x="2376552" y="2564737"/>
        <a:ext cx="6915015" cy="526626"/>
      </dsp:txXfrm>
    </dsp:sp>
    <dsp:sp modelId="{5B90D26B-88A8-4F4C-8CC7-0581CEE2A366}">
      <dsp:nvSpPr>
        <dsp:cNvPr id="0" name=""/>
        <dsp:cNvSpPr/>
      </dsp:nvSpPr>
      <dsp:spPr>
        <a:xfrm>
          <a:off x="7537825" y="408668"/>
          <a:ext cx="363606" cy="363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619636" y="408668"/>
        <a:ext cx="199984" cy="273614"/>
      </dsp:txXfrm>
    </dsp:sp>
    <dsp:sp modelId="{29A410E1-F92A-0549-AB5B-78EA96106047}">
      <dsp:nvSpPr>
        <dsp:cNvPr id="0" name=""/>
        <dsp:cNvSpPr/>
      </dsp:nvSpPr>
      <dsp:spPr>
        <a:xfrm>
          <a:off x="8127867" y="1045757"/>
          <a:ext cx="363606" cy="363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209678" y="1045757"/>
        <a:ext cx="199984" cy="273614"/>
      </dsp:txXfrm>
    </dsp:sp>
    <dsp:sp modelId="{21B750E2-D54A-D840-A06C-FB8816A1F08F}">
      <dsp:nvSpPr>
        <dsp:cNvPr id="0" name=""/>
        <dsp:cNvSpPr/>
      </dsp:nvSpPr>
      <dsp:spPr>
        <a:xfrm>
          <a:off x="8717909" y="1673522"/>
          <a:ext cx="363606" cy="363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799720" y="1673522"/>
        <a:ext cx="199984" cy="273614"/>
      </dsp:txXfrm>
    </dsp:sp>
    <dsp:sp modelId="{274024FB-C968-2A47-9094-56C6BAA102C3}">
      <dsp:nvSpPr>
        <dsp:cNvPr id="0" name=""/>
        <dsp:cNvSpPr/>
      </dsp:nvSpPr>
      <dsp:spPr>
        <a:xfrm>
          <a:off x="9307951" y="2316826"/>
          <a:ext cx="363606" cy="363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389762" y="2316826"/>
        <a:ext cx="199984" cy="2736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0311B-4412-5145-99DC-3B0E11424B27}">
      <dsp:nvSpPr>
        <dsp:cNvPr id="0" name=""/>
        <dsp:cNvSpPr/>
      </dsp:nvSpPr>
      <dsp:spPr>
        <a:xfrm>
          <a:off x="0" y="985125"/>
          <a:ext cx="6151562" cy="503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/>
            <a:t>git remote</a:t>
          </a:r>
          <a:r>
            <a:rPr kumimoji="1" lang="ko-KR" sz="2000" kern="1200"/>
            <a:t>는</a:t>
          </a:r>
          <a:r>
            <a:rPr kumimoji="1" lang="en-US" sz="2000" kern="1200"/>
            <a:t> git remote</a:t>
          </a:r>
          <a:r>
            <a:rPr kumimoji="1" lang="ko-KR" sz="2000" kern="1200"/>
            <a:t> </a:t>
          </a:r>
          <a:r>
            <a:rPr kumimoji="1" lang="en-US" sz="2000" kern="1200"/>
            <a:t>add &lt;</a:t>
          </a:r>
          <a:r>
            <a:rPr kumimoji="1" lang="ko-KR" sz="2000" kern="1200"/>
            <a:t>등록이름</a:t>
          </a:r>
          <a:r>
            <a:rPr kumimoji="1" lang="en-US" sz="2000" kern="1200"/>
            <a:t>&gt;&lt;</a:t>
          </a:r>
          <a:r>
            <a:rPr kumimoji="1" lang="ko-KR" sz="2000" kern="1200"/>
            <a:t>원격저장소 주소</a:t>
          </a:r>
          <a:r>
            <a:rPr kumimoji="1" lang="en-US" sz="2000" kern="1200"/>
            <a:t>&gt;</a:t>
          </a:r>
          <a:endParaRPr lang="en-US" sz="2000" kern="1200"/>
        </a:p>
      </dsp:txBody>
      <dsp:txXfrm>
        <a:off x="24559" y="1009684"/>
        <a:ext cx="6102444" cy="453982"/>
      </dsp:txXfrm>
    </dsp:sp>
    <dsp:sp modelId="{43DC0918-6401-CB44-A71A-B5E21A447BD0}">
      <dsp:nvSpPr>
        <dsp:cNvPr id="0" name=""/>
        <dsp:cNvSpPr/>
      </dsp:nvSpPr>
      <dsp:spPr>
        <a:xfrm>
          <a:off x="0" y="1545825"/>
          <a:ext cx="6151562" cy="503100"/>
        </a:xfrm>
        <a:prstGeom prst="round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/>
            <a:t>-git remote –v</a:t>
          </a:r>
          <a:r>
            <a:rPr kumimoji="1" lang="ko-KR" sz="2000" kern="1200"/>
            <a:t>로 상세 정보 확인 가능</a:t>
          </a:r>
          <a:endParaRPr lang="en-US" sz="2000" kern="1200"/>
        </a:p>
      </dsp:txBody>
      <dsp:txXfrm>
        <a:off x="24559" y="1570384"/>
        <a:ext cx="6102444" cy="453982"/>
      </dsp:txXfrm>
    </dsp:sp>
    <dsp:sp modelId="{B3C6964E-4B95-AB4D-88FF-4004A33C5E64}">
      <dsp:nvSpPr>
        <dsp:cNvPr id="0" name=""/>
        <dsp:cNvSpPr/>
      </dsp:nvSpPr>
      <dsp:spPr>
        <a:xfrm>
          <a:off x="0" y="2106525"/>
          <a:ext cx="6151562" cy="503100"/>
        </a:xfrm>
        <a:prstGeom prst="roundRect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/>
            <a:t>git push </a:t>
          </a:r>
          <a:r>
            <a:rPr kumimoji="1" lang="ko-KR" sz="2000" kern="1200"/>
            <a:t>는 커밋</a:t>
          </a:r>
          <a:r>
            <a:rPr kumimoji="1" lang="en-US" sz="2000" kern="1200"/>
            <a:t>(Head)</a:t>
          </a:r>
          <a:r>
            <a:rPr kumimoji="1" lang="ko-KR" sz="2000" kern="1200"/>
            <a:t>를 원격 저장소로 내보내는 기능</a:t>
          </a:r>
          <a:endParaRPr lang="en-US" sz="2000" kern="1200"/>
        </a:p>
      </dsp:txBody>
      <dsp:txXfrm>
        <a:off x="24559" y="2131084"/>
        <a:ext cx="6102444" cy="453982"/>
      </dsp:txXfrm>
    </dsp:sp>
    <dsp:sp modelId="{3E4E693A-39AA-8844-AAA4-B244D65D2E4A}">
      <dsp:nvSpPr>
        <dsp:cNvPr id="0" name=""/>
        <dsp:cNvSpPr/>
      </dsp:nvSpPr>
      <dsp:spPr>
        <a:xfrm>
          <a:off x="0" y="2667225"/>
          <a:ext cx="6151562" cy="503100"/>
        </a:xfrm>
        <a:prstGeom prst="round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/>
            <a:t>git diff </a:t>
          </a:r>
          <a:r>
            <a:rPr kumimoji="1" lang="ko-KR" sz="2000" kern="1200"/>
            <a:t>명령어를 통해 어디가 변경되었는지 확인가능</a:t>
          </a:r>
          <a:endParaRPr lang="en-US" sz="2000" kern="1200"/>
        </a:p>
      </dsp:txBody>
      <dsp:txXfrm>
        <a:off x="24559" y="2691784"/>
        <a:ext cx="6102444" cy="453982"/>
      </dsp:txXfrm>
    </dsp:sp>
    <dsp:sp modelId="{D409833C-4D0A-3048-BC88-8F22232AAA9F}">
      <dsp:nvSpPr>
        <dsp:cNvPr id="0" name=""/>
        <dsp:cNvSpPr/>
      </dsp:nvSpPr>
      <dsp:spPr>
        <a:xfrm>
          <a:off x="0" y="3227925"/>
          <a:ext cx="6151562" cy="503100"/>
        </a:xfrm>
        <a:prstGeom prst="roundRect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/>
            <a:t>git pull</a:t>
          </a:r>
          <a:r>
            <a:rPr kumimoji="1" lang="ko-KR" sz="2000" kern="1200"/>
            <a:t>은 해당 소스를 들고오는거고</a:t>
          </a:r>
          <a:endParaRPr lang="en-US" sz="2000" kern="1200"/>
        </a:p>
      </dsp:txBody>
      <dsp:txXfrm>
        <a:off x="24559" y="3252484"/>
        <a:ext cx="6102444" cy="453982"/>
      </dsp:txXfrm>
    </dsp:sp>
    <dsp:sp modelId="{C3C96F45-C21C-0648-8B41-8AFC2AF5AEC8}">
      <dsp:nvSpPr>
        <dsp:cNvPr id="0" name=""/>
        <dsp:cNvSpPr/>
      </dsp:nvSpPr>
      <dsp:spPr>
        <a:xfrm>
          <a:off x="0" y="3788625"/>
          <a:ext cx="6151562" cy="50310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/>
            <a:t>-</a:t>
          </a:r>
          <a:r>
            <a:rPr kumimoji="1" lang="ko-KR" sz="2000" kern="1200"/>
            <a:t> </a:t>
          </a:r>
          <a:r>
            <a:rPr kumimoji="1" lang="en-US" sz="2000" kern="1200"/>
            <a:t>git pull &lt;</a:t>
          </a:r>
          <a:r>
            <a:rPr kumimoji="1" lang="ko-KR" sz="2000" kern="1200"/>
            <a:t>원격 저장소명</a:t>
          </a:r>
          <a:r>
            <a:rPr kumimoji="1" lang="en-US" sz="2000" kern="1200"/>
            <a:t>&gt;&lt;branch </a:t>
          </a:r>
          <a:r>
            <a:rPr kumimoji="1" lang="ko-KR" sz="2000" kern="1200"/>
            <a:t>명</a:t>
          </a:r>
          <a:r>
            <a:rPr kumimoji="1" lang="en-US" sz="2000" kern="1200"/>
            <a:t>&gt;</a:t>
          </a:r>
          <a:endParaRPr lang="en-US" sz="2000" kern="1200"/>
        </a:p>
      </dsp:txBody>
      <dsp:txXfrm>
        <a:off x="24559" y="3813184"/>
        <a:ext cx="6102444" cy="4539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A3BC0-B706-2949-B1DE-90E6C76E9787}">
      <dsp:nvSpPr>
        <dsp:cNvPr id="0" name=""/>
        <dsp:cNvSpPr/>
      </dsp:nvSpPr>
      <dsp:spPr>
        <a:xfrm>
          <a:off x="0" y="97671"/>
          <a:ext cx="7729728" cy="92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git reset --hard</a:t>
          </a:r>
          <a:r>
            <a:rPr lang="ko-KR" sz="2200" kern="1200"/>
            <a:t>를 사용하면 현재 작업 위치인 </a:t>
          </a:r>
          <a:r>
            <a:rPr lang="en-US" sz="2200" kern="1200"/>
            <a:t>HEAD</a:t>
          </a:r>
          <a:r>
            <a:rPr lang="ko-KR" sz="2200" kern="1200"/>
            <a:t>의 포인터를 특정 위치로 변경해버릴 수 있습니다</a:t>
          </a:r>
          <a:r>
            <a:rPr lang="en-US" sz="2200" kern="1200"/>
            <a:t>.(</a:t>
          </a:r>
          <a:r>
            <a:rPr lang="ko-KR" sz="2200" kern="1200"/>
            <a:t>그냥 그 위치로 온전하게 돌아가는것</a:t>
          </a:r>
          <a:r>
            <a:rPr lang="en-US" sz="2200" kern="1200"/>
            <a:t>)</a:t>
          </a:r>
        </a:p>
      </dsp:txBody>
      <dsp:txXfrm>
        <a:off x="45235" y="142906"/>
        <a:ext cx="7639258" cy="836170"/>
      </dsp:txXfrm>
    </dsp:sp>
    <dsp:sp modelId="{E51112D8-1B31-8749-9B72-1486D4229DA6}">
      <dsp:nvSpPr>
        <dsp:cNvPr id="0" name=""/>
        <dsp:cNvSpPr/>
      </dsp:nvSpPr>
      <dsp:spPr>
        <a:xfrm>
          <a:off x="0" y="1087671"/>
          <a:ext cx="7729728" cy="92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/>
            <a:t>--soft</a:t>
          </a:r>
          <a:r>
            <a:rPr kumimoji="1" lang="ko-KR" sz="2200" kern="1200"/>
            <a:t>를 사용하면 사이에 커밋한 현재 파일을 삭제하지않고 해당 </a:t>
          </a:r>
          <a:r>
            <a:rPr kumimoji="1" lang="en-US" sz="2200" kern="1200"/>
            <a:t>HEAD </a:t>
          </a:r>
          <a:r>
            <a:rPr kumimoji="1" lang="ko-KR" sz="2200" kern="1200"/>
            <a:t>포인터 위치로 돌아갑니다</a:t>
          </a:r>
          <a:endParaRPr lang="en-US" sz="2200" kern="1200"/>
        </a:p>
      </dsp:txBody>
      <dsp:txXfrm>
        <a:off x="45235" y="1132906"/>
        <a:ext cx="7639258" cy="836170"/>
      </dsp:txXfrm>
    </dsp:sp>
    <dsp:sp modelId="{BEEF1616-A3EF-1646-9779-5EE6B75CD7CF}">
      <dsp:nvSpPr>
        <dsp:cNvPr id="0" name=""/>
        <dsp:cNvSpPr/>
      </dsp:nvSpPr>
      <dsp:spPr>
        <a:xfrm>
          <a:off x="0" y="2077671"/>
          <a:ext cx="7729728" cy="92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/>
            <a:t>git revert</a:t>
          </a:r>
          <a:r>
            <a:rPr kumimoji="1" lang="ko-KR" sz="2200" kern="1200"/>
            <a:t>를 사용하면 이전 커밋 이력을 </a:t>
          </a:r>
          <a:r>
            <a:rPr kumimoji="1" lang="ko-KR" sz="2200" b="1" kern="1200"/>
            <a:t>삭제</a:t>
          </a:r>
          <a:r>
            <a:rPr kumimoji="1" lang="ko-KR" sz="2200" kern="1200"/>
            <a:t>하는 대신에 과거의 커밋으로 돌아가는 새로운 커밋을 생성합니다</a:t>
          </a:r>
          <a:r>
            <a:rPr kumimoji="1" lang="en-US" sz="2200" kern="1200"/>
            <a:t>.</a:t>
          </a:r>
          <a:endParaRPr lang="en-US" sz="2200" kern="1200"/>
        </a:p>
      </dsp:txBody>
      <dsp:txXfrm>
        <a:off x="45235" y="2122906"/>
        <a:ext cx="7639258" cy="836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1E5-A77B-F445-B595-07909137A721}" type="datetimeFigureOut">
              <a:rPr kumimoji="1" lang="ko-Kore-KR" altLang="en-US" smtClean="0"/>
              <a:t>09/23/2021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C3-47EE-BA48-8C27-2F73F64457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3047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1E5-A77B-F445-B595-07909137A721}" type="datetimeFigureOut">
              <a:rPr kumimoji="1" lang="ko-Kore-KR" altLang="en-US" smtClean="0"/>
              <a:t>09/23/2021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C3-47EE-BA48-8C27-2F73F64457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323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1E5-A77B-F445-B595-07909137A721}" type="datetimeFigureOut">
              <a:rPr kumimoji="1" lang="ko-Kore-KR" altLang="en-US" smtClean="0"/>
              <a:t>09/23/2021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C3-47EE-BA48-8C27-2F73F64457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857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1E5-A77B-F445-B595-07909137A721}" type="datetimeFigureOut">
              <a:rPr kumimoji="1" lang="ko-Kore-KR" altLang="en-US" smtClean="0"/>
              <a:t>09/23/2021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C3-47EE-BA48-8C27-2F73F64457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419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1E5-A77B-F445-B595-07909137A721}" type="datetimeFigureOut">
              <a:rPr kumimoji="1" lang="ko-Kore-KR" altLang="en-US" smtClean="0"/>
              <a:t>09/23/2021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C3-47EE-BA48-8C27-2F73F64457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947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1E5-A77B-F445-B595-07909137A721}" type="datetimeFigureOut">
              <a:rPr kumimoji="1" lang="ko-Kore-KR" altLang="en-US" smtClean="0"/>
              <a:t>09/23/2021</a:t>
            </a:fld>
            <a:endParaRPr kumimoji="1" lang="ko-Kore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C3-47EE-BA48-8C27-2F73F64457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40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1E5-A77B-F445-B595-07909137A721}" type="datetimeFigureOut">
              <a:rPr kumimoji="1" lang="ko-Kore-KR" altLang="en-US" smtClean="0"/>
              <a:t>09/23/2021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C3-47EE-BA48-8C27-2F73F64457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4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1E5-A77B-F445-B595-07909137A721}" type="datetimeFigureOut">
              <a:rPr kumimoji="1" lang="ko-Kore-KR" altLang="en-US" smtClean="0"/>
              <a:t>09/23/2021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C3-47EE-BA48-8C27-2F73F64457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354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1E5-A77B-F445-B595-07909137A721}" type="datetimeFigureOut">
              <a:rPr kumimoji="1" lang="ko-Kore-KR" altLang="en-US" smtClean="0"/>
              <a:t>09/23/2021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C3-47EE-BA48-8C27-2F73F64457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003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1E5-A77B-F445-B595-07909137A721}" type="datetimeFigureOut">
              <a:rPr kumimoji="1" lang="ko-Kore-KR" altLang="en-US" smtClean="0"/>
              <a:t>09/23/2021</a:t>
            </a:fld>
            <a:endParaRPr kumimoji="1" lang="ko-Kore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C3-47EE-BA48-8C27-2F73F64457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763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638A1E5-A77B-F445-B595-07909137A721}" type="datetimeFigureOut">
              <a:rPr kumimoji="1" lang="ko-Kore-KR" altLang="en-US" smtClean="0"/>
              <a:t>09/23/2021</a:t>
            </a:fld>
            <a:endParaRPr kumimoji="1" lang="ko-Kore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12C3-47EE-BA48-8C27-2F73F64457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563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638A1E5-A77B-F445-B595-07909137A721}" type="datetimeFigureOut">
              <a:rPr kumimoji="1" lang="ko-Kore-KR" altLang="en-US" smtClean="0"/>
              <a:t>09/23/2021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7C012C3-47EE-BA48-8C27-2F73F64457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86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C94D8-500A-5846-9DD8-C8C977AE2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/>
              <a:t>Git</a:t>
            </a:r>
            <a:r>
              <a:rPr kumimoji="1" lang="ko-KR" altLang="en-US"/>
              <a:t>에 </a:t>
            </a:r>
            <a:r>
              <a:rPr kumimoji="1" lang="ko-KR" altLang="en-US" dirty="0"/>
              <a:t>대하여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A2DF7-19B0-474B-B1C9-96065AE15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b="1" dirty="0"/>
              <a:t>신봉규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6044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3D7D3-3A52-0841-A325-8AA32360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git merge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61DA4-BD65-4948-886F-F472E4AC4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ko-Kore-KR" dirty="0"/>
              <a:t>git merge &lt;B branch </a:t>
            </a:r>
            <a:r>
              <a:rPr kumimoji="1" lang="ko-KR" altLang="en-US" dirty="0"/>
              <a:t>명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뜻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A</a:t>
            </a:r>
            <a:r>
              <a:rPr kumimoji="1" lang="ko-KR" altLang="en-US" dirty="0" err="1"/>
              <a:t>브랜치에서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B</a:t>
            </a:r>
            <a:r>
              <a:rPr kumimoji="1" lang="ko-KR" altLang="en-US" dirty="0" err="1"/>
              <a:t>브랜치를</a:t>
            </a:r>
            <a:r>
              <a:rPr kumimoji="1" lang="ko-KR" altLang="en-US" dirty="0"/>
              <a:t> 병합한다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merge </a:t>
            </a:r>
            <a:r>
              <a:rPr kumimoji="1" lang="ko-KR" altLang="en-US" dirty="0"/>
              <a:t>상황은 크게 두가지로 결정된다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1.</a:t>
            </a:r>
            <a:r>
              <a:rPr kumimoji="1" lang="ko-KR" altLang="en-US" dirty="0"/>
              <a:t> 서로 </a:t>
            </a:r>
            <a:r>
              <a:rPr kumimoji="1" lang="ko-KR" altLang="en-US" b="1" dirty="0"/>
              <a:t>다른 파일을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수정했을때</a:t>
            </a:r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서로 </a:t>
            </a:r>
            <a:r>
              <a:rPr kumimoji="1" lang="ko-KR" altLang="en-US" b="1" dirty="0"/>
              <a:t>같은 파일을 </a:t>
            </a:r>
            <a:r>
              <a:rPr kumimoji="1" lang="ko-KR" altLang="en-US" dirty="0" err="1"/>
              <a:t>수정했을때</a:t>
            </a:r>
            <a:endParaRPr kumimoji="1" lang="en-US" altLang="ko-KR" dirty="0"/>
          </a:p>
          <a:p>
            <a:r>
              <a:rPr kumimoji="1" lang="en-US" altLang="ko-Kore-KR" dirty="0"/>
              <a:t>1</a:t>
            </a:r>
            <a:r>
              <a:rPr kumimoji="1" lang="ko-Kore-KR" altLang="en-US" dirty="0"/>
              <a:t>번</a:t>
            </a:r>
            <a:r>
              <a:rPr kumimoji="1" lang="ko-KR" altLang="en-US" dirty="0"/>
              <a:t> 상황일 경우 문제없음</a:t>
            </a:r>
            <a:endParaRPr kumimoji="1" lang="en-US" altLang="ko-KR" dirty="0"/>
          </a:p>
          <a:p>
            <a:r>
              <a:rPr kumimoji="1" lang="en-US" altLang="ko-KR" dirty="0"/>
              <a:t>2</a:t>
            </a:r>
            <a:r>
              <a:rPr kumimoji="1" lang="ko-KR" altLang="en-US" dirty="0"/>
              <a:t>번일 경우</a:t>
            </a:r>
            <a:endParaRPr kumimoji="1" lang="en-US" altLang="ko-KR" dirty="0"/>
          </a:p>
          <a:p>
            <a:r>
              <a:rPr kumimoji="1" lang="en-US" altLang="ko-KR" dirty="0"/>
              <a:t>2-1)</a:t>
            </a:r>
            <a:r>
              <a:rPr kumimoji="1" lang="ko-KR" altLang="en-US" dirty="0"/>
              <a:t> 같은 파일 서로 </a:t>
            </a:r>
            <a:r>
              <a:rPr kumimoji="1" lang="ko-KR" altLang="en-US" b="1" dirty="0"/>
              <a:t>다른 코드</a:t>
            </a:r>
            <a:endParaRPr kumimoji="1" lang="en-US" altLang="ko-KR" b="1" dirty="0"/>
          </a:p>
          <a:p>
            <a:r>
              <a:rPr kumimoji="1" lang="en-US" altLang="ko-KR" dirty="0"/>
              <a:t>2-2)</a:t>
            </a:r>
            <a:r>
              <a:rPr kumimoji="1" lang="ko-KR" altLang="en-US" dirty="0"/>
              <a:t> 같은 파일 서로 </a:t>
            </a:r>
            <a:r>
              <a:rPr kumimoji="1" lang="ko-KR" altLang="en-US" b="1" dirty="0"/>
              <a:t>같은 코드</a:t>
            </a:r>
            <a:endParaRPr kumimoji="1" lang="en-US" altLang="ko-Kore-KR" b="1" dirty="0"/>
          </a:p>
        </p:txBody>
      </p:sp>
    </p:spTree>
    <p:extLst>
      <p:ext uri="{BB962C8B-B14F-4D97-AF65-F5344CB8AC3E}">
        <p14:creationId xmlns:p14="http://schemas.microsoft.com/office/powerpoint/2010/main" val="307563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C75BD-857A-7E48-9972-EE599724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kumimoji="1" lang="en-US" altLang="ko-Kore-KR" sz="2400" dirty="0">
                <a:solidFill>
                  <a:schemeClr val="tx1"/>
                </a:solidFill>
              </a:rPr>
              <a:t>Merge</a:t>
            </a:r>
            <a:r>
              <a:rPr kumimoji="1" lang="ko-Kore-KR" altLang="en-US" sz="2400" dirty="0">
                <a:solidFill>
                  <a:schemeClr val="tx1"/>
                </a:solidFill>
              </a:rPr>
              <a:t>의</a:t>
            </a:r>
            <a:r>
              <a:rPr kumimoji="1" lang="ko-KR" altLang="en-US" sz="2400" dirty="0">
                <a:solidFill>
                  <a:schemeClr val="tx1"/>
                </a:solidFill>
              </a:rPr>
              <a:t> 문제점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0CC91-2652-E641-8AD4-F79DF21A0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2</a:t>
            </a:r>
            <a:r>
              <a:rPr kumimoji="1" lang="en-US" altLang="ko-KR" dirty="0">
                <a:solidFill>
                  <a:schemeClr val="bg1"/>
                </a:solidFill>
              </a:rPr>
              <a:t>-1)</a:t>
            </a:r>
            <a:r>
              <a:rPr kumimoji="1" lang="ko-KR" altLang="en-US" dirty="0">
                <a:solidFill>
                  <a:schemeClr val="bg1"/>
                </a:solidFill>
              </a:rPr>
              <a:t>일 경우 서로의 차이점인 코드를 </a:t>
            </a:r>
            <a:r>
              <a:rPr kumimoji="1" lang="en-US" altLang="ko-KR" dirty="0">
                <a:solidFill>
                  <a:schemeClr val="bg1"/>
                </a:solidFill>
              </a:rPr>
              <a:t>git</a:t>
            </a:r>
            <a:r>
              <a:rPr kumimoji="1" lang="ko-KR" altLang="en-US" dirty="0">
                <a:solidFill>
                  <a:schemeClr val="bg1"/>
                </a:solidFill>
              </a:rPr>
              <a:t>이 자동적으로 코드를 합쳐 줄 것이다</a:t>
            </a:r>
            <a:r>
              <a:rPr kumimoji="1"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kumimoji="1" lang="en-US" altLang="ko-KR" dirty="0">
                <a:solidFill>
                  <a:schemeClr val="bg1"/>
                </a:solidFill>
              </a:rPr>
              <a:t>2-2)</a:t>
            </a:r>
            <a:r>
              <a:rPr kumimoji="1" lang="ko-KR" altLang="en-US" dirty="0" err="1">
                <a:solidFill>
                  <a:schemeClr val="bg1"/>
                </a:solidFill>
              </a:rPr>
              <a:t>일경우</a:t>
            </a:r>
            <a:r>
              <a:rPr kumimoji="1" lang="ko-KR" altLang="en-US" dirty="0">
                <a:solidFill>
                  <a:schemeClr val="bg1"/>
                </a:solidFill>
              </a:rPr>
              <a:t> 서로의 차이점을 </a:t>
            </a:r>
            <a:r>
              <a:rPr kumimoji="1" lang="en-US" altLang="ko-KR" dirty="0">
                <a:solidFill>
                  <a:schemeClr val="bg1"/>
                </a:solidFill>
              </a:rPr>
              <a:t>git </a:t>
            </a:r>
            <a:r>
              <a:rPr kumimoji="1" lang="ko-KR" altLang="en-US" dirty="0">
                <a:solidFill>
                  <a:schemeClr val="bg1"/>
                </a:solidFill>
              </a:rPr>
              <a:t>이 자동적으로 </a:t>
            </a:r>
            <a:r>
              <a:rPr kumimoji="1" lang="en-US" altLang="ko-KR" dirty="0">
                <a:solidFill>
                  <a:schemeClr val="bg1"/>
                </a:solidFill>
              </a:rPr>
              <a:t>merge </a:t>
            </a:r>
            <a:r>
              <a:rPr kumimoji="1" lang="ko-KR" altLang="en-US" dirty="0">
                <a:solidFill>
                  <a:schemeClr val="bg1"/>
                </a:solidFill>
              </a:rPr>
              <a:t>할 수 없기 때문에 사용자에게 알리고</a:t>
            </a:r>
            <a:r>
              <a:rPr kumimoji="1" lang="en-US" altLang="ko-KR" dirty="0">
                <a:solidFill>
                  <a:schemeClr val="bg1"/>
                </a:solidFill>
              </a:rPr>
              <a:t> conflict </a:t>
            </a:r>
            <a:r>
              <a:rPr kumimoji="1" lang="ko-KR" altLang="en-US" dirty="0">
                <a:solidFill>
                  <a:schemeClr val="bg1"/>
                </a:solidFill>
              </a:rPr>
              <a:t>가 일어났다고 알린다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그러면 직접 </a:t>
            </a:r>
            <a:r>
              <a:rPr kumimoji="1" lang="ko-KR" altLang="en-US" dirty="0" err="1">
                <a:solidFill>
                  <a:schemeClr val="bg1"/>
                </a:solidFill>
              </a:rPr>
              <a:t>고쳐줘야한다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73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62B44-7D06-3F40-A7A8-B1EBAF70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GIT reset? git revert?</a:t>
            </a:r>
            <a:endParaRPr kumimoji="1" lang="ko-Kore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D4D2143-EDE0-48C9-B939-76854BD408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86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B7154-F328-BA48-BBA6-FB316A33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Reset vs Revert</a:t>
            </a:r>
            <a:br>
              <a:rPr lang="en" altLang="ko-Kore-KR" dirty="0"/>
            </a:br>
            <a:r>
              <a:rPr kumimoji="1" lang="ko-Kore-KR" altLang="en-US" dirty="0"/>
              <a:t>와</a:t>
            </a:r>
            <a:r>
              <a:rPr kumimoji="1" lang="ko-KR" altLang="en-US" dirty="0"/>
              <a:t> 강제 </a:t>
            </a:r>
            <a:r>
              <a:rPr kumimoji="1" lang="en-US" altLang="ko-KR" dirty="0"/>
              <a:t>Push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42149-97B6-D64E-88DF-81E8C9661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" altLang="ko-Kore-KR" dirty="0"/>
              <a:t>reset </a:t>
            </a:r>
            <a:r>
              <a:rPr lang="ko-KR" altLang="en-US" dirty="0"/>
              <a:t>명령은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ko-KR" altLang="en-US" dirty="0" err="1"/>
              <a:t>히스토리를</a:t>
            </a:r>
            <a:r>
              <a:rPr lang="ko-KR" altLang="en-US" dirty="0"/>
              <a:t> 수정하므로 작업 이력을 단순하게 만들어 주는 장점이 있습니다</a:t>
            </a:r>
            <a:r>
              <a:rPr lang="en-US" altLang="ko-KR" dirty="0"/>
              <a:t>. </a:t>
            </a:r>
            <a:r>
              <a:rPr lang="ko-KR" altLang="en-US" dirty="0"/>
              <a:t>그러나 이미 원격 저장소에 </a:t>
            </a:r>
            <a:r>
              <a:rPr lang="en" altLang="ko-Kore-KR" dirty="0"/>
              <a:t>Push </a:t>
            </a:r>
            <a:r>
              <a:rPr lang="ko-KR" altLang="en-US" dirty="0"/>
              <a:t>된 </a:t>
            </a:r>
            <a:r>
              <a:rPr lang="ko-KR" altLang="en-US" dirty="0" err="1"/>
              <a:t>커밋</a:t>
            </a:r>
            <a:r>
              <a:rPr lang="ko-KR" altLang="en-US" dirty="0"/>
              <a:t> 이력은 </a:t>
            </a:r>
            <a:r>
              <a:rPr lang="en" altLang="ko-Kore-KR" dirty="0"/>
              <a:t>reset </a:t>
            </a:r>
            <a:r>
              <a:rPr lang="ko-KR" altLang="en-US" dirty="0" err="1"/>
              <a:t>으로</a:t>
            </a:r>
            <a:r>
              <a:rPr lang="ko-KR" altLang="en-US" dirty="0"/>
              <a:t> 되돌리면 안됩니다</a:t>
            </a:r>
            <a:r>
              <a:rPr lang="en-US" altLang="ko-KR" dirty="0"/>
              <a:t>. </a:t>
            </a:r>
            <a:r>
              <a:rPr lang="ko-KR" altLang="en-US" dirty="0"/>
              <a:t>원격 저장소와 싱크가 맞지 않아 수정된 </a:t>
            </a:r>
            <a:r>
              <a:rPr lang="ko-KR" altLang="en-US" dirty="0" err="1"/>
              <a:t>커밋을</a:t>
            </a:r>
            <a:r>
              <a:rPr lang="ko-KR" altLang="en-US" dirty="0"/>
              <a:t> </a:t>
            </a:r>
            <a:r>
              <a:rPr lang="en" altLang="ko-Kore-KR" dirty="0"/>
              <a:t>push </a:t>
            </a:r>
            <a:r>
              <a:rPr lang="ko-KR" altLang="en-US" dirty="0"/>
              <a:t>할 수 없기 때문입니다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/>
              <a:t>반면에 </a:t>
            </a:r>
            <a:r>
              <a:rPr lang="en" altLang="ko-Kore-KR" dirty="0"/>
              <a:t>revert </a:t>
            </a:r>
            <a:r>
              <a:rPr lang="ko-KR" altLang="en-US" dirty="0"/>
              <a:t>명령은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ko-KR" altLang="en-US" dirty="0" err="1"/>
              <a:t>히스토리를</a:t>
            </a:r>
            <a:r>
              <a:rPr lang="ko-KR" altLang="en-US" dirty="0"/>
              <a:t> 수정하지 않고 새로운 </a:t>
            </a:r>
            <a:r>
              <a:rPr lang="ko-KR" altLang="en-US" dirty="0" err="1"/>
              <a:t>커밋을</a:t>
            </a:r>
            <a:r>
              <a:rPr lang="ko-KR" altLang="en-US" dirty="0"/>
              <a:t> 생성하기 때문에 원격 리파지토리에 </a:t>
            </a:r>
            <a:r>
              <a:rPr lang="en" altLang="ko-Kore-KR" dirty="0"/>
              <a:t>push </a:t>
            </a:r>
            <a:r>
              <a:rPr lang="ko-KR" altLang="en-US" dirty="0"/>
              <a:t>된 </a:t>
            </a:r>
            <a:r>
              <a:rPr lang="ko-KR" altLang="en-US" dirty="0" err="1"/>
              <a:t>커밋도</a:t>
            </a:r>
            <a:r>
              <a:rPr lang="ko-KR" altLang="en-US" dirty="0"/>
              <a:t> 수정이 가능합니다</a:t>
            </a:r>
            <a:r>
              <a:rPr lang="en-US" altLang="ko-KR" dirty="0"/>
              <a:t>. </a:t>
            </a:r>
            <a:r>
              <a:rPr lang="ko-KR" altLang="en-US" dirty="0"/>
              <a:t>과거의 이력도 온전히 보관된다는 점에서 공동작업 시 유용하다고 볼 수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가끔 가다가 명령어를 써서 과거의 이력으로 되돌리면 </a:t>
            </a:r>
            <a:endParaRPr lang="en-US" altLang="ko-KR" dirty="0"/>
          </a:p>
          <a:p>
            <a:r>
              <a:rPr lang="ko-KR" altLang="en-US" dirty="0"/>
              <a:t>오류가 </a:t>
            </a:r>
            <a:r>
              <a:rPr lang="ko-KR" altLang="en-US" dirty="0" err="1"/>
              <a:t>발생할때가</a:t>
            </a:r>
            <a:r>
              <a:rPr lang="ko-KR" altLang="en-US" dirty="0"/>
              <a:t> 있다 이 경우  </a:t>
            </a:r>
            <a:r>
              <a:rPr lang="en-US" altLang="ko-KR" dirty="0"/>
              <a:t>git –force &lt;remote-rep&gt; &lt;branch&gt; </a:t>
            </a:r>
            <a:r>
              <a:rPr lang="ko-KR" altLang="en-US" dirty="0" err="1"/>
              <a:t>를</a:t>
            </a:r>
            <a:r>
              <a:rPr lang="ko-KR" altLang="en-US" dirty="0"/>
              <a:t> 써서 강제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해주면 </a:t>
            </a:r>
            <a:r>
              <a:rPr lang="ko-KR" altLang="en-US" dirty="0" err="1"/>
              <a:t>해결이된다</a:t>
            </a:r>
            <a:endParaRPr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744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058CA-2F0F-D344-B10B-0F401412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FEB50-7FFF-4C41-BA70-906A9E1F6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536" y="2623756"/>
            <a:ext cx="7729728" cy="3101983"/>
          </a:xfrm>
        </p:spPr>
        <p:txBody>
          <a:bodyPr>
            <a:normAutofit/>
          </a:bodyPr>
          <a:lstStyle/>
          <a:p>
            <a:r>
              <a:rPr lang="ko-KR" altLang="en-US" dirty="0"/>
              <a:t>혼자 개발하는 것이 아니기 때문에 충돌을 줄이기 위해 프로젝트의 큰 흐름인 </a:t>
            </a:r>
            <a:r>
              <a:rPr lang="en" altLang="ko-Kore-KR" dirty="0"/>
              <a:t>master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ko-KR" altLang="en-US" dirty="0" err="1"/>
              <a:t>내맘대로</a:t>
            </a:r>
            <a:r>
              <a:rPr lang="ko-KR" altLang="en-US" dirty="0"/>
              <a:t> </a:t>
            </a:r>
            <a:r>
              <a:rPr lang="en" altLang="ko-Kore-KR" dirty="0"/>
              <a:t>merge</a:t>
            </a:r>
            <a:r>
              <a:rPr lang="ko-KR" altLang="en-US" dirty="0"/>
              <a:t>할 수는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그렇다고 </a:t>
            </a:r>
            <a:r>
              <a:rPr lang="en" altLang="ko-Kore-KR" dirty="0"/>
              <a:t>merge </a:t>
            </a:r>
            <a:r>
              <a:rPr lang="ko-KR" altLang="en-US" dirty="0"/>
              <a:t>없이 </a:t>
            </a:r>
            <a:r>
              <a:rPr lang="en-US" altLang="ko-KR" dirty="0"/>
              <a:t>1</a:t>
            </a:r>
            <a:r>
              <a:rPr lang="ko-KR" altLang="en-US" dirty="0"/>
              <a:t>개월이든 </a:t>
            </a:r>
            <a:r>
              <a:rPr lang="en-US" altLang="ko-KR" dirty="0"/>
              <a:t>6</a:t>
            </a:r>
            <a:r>
              <a:rPr lang="ko-KR" altLang="en-US" dirty="0"/>
              <a:t>개월이든 내 </a:t>
            </a:r>
            <a:r>
              <a:rPr lang="en" altLang="ko-Kore-KR" dirty="0"/>
              <a:t>branch</a:t>
            </a:r>
            <a:r>
              <a:rPr lang="ko-KR" altLang="en-US" dirty="0"/>
              <a:t>안에서 개발만해서도 안된다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" altLang="ko-Kore-KR" dirty="0"/>
              <a:t>merge </a:t>
            </a:r>
            <a:r>
              <a:rPr lang="ko-KR" altLang="en-US" dirty="0"/>
              <a:t>때 </a:t>
            </a:r>
            <a:r>
              <a:rPr lang="en" altLang="ko-Kore-KR" dirty="0"/>
              <a:t>conflict </a:t>
            </a:r>
            <a:r>
              <a:rPr lang="ko-KR" altLang="en-US" dirty="0"/>
              <a:t>수정이 엄청나게 많아지기 때문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내 </a:t>
            </a:r>
            <a:r>
              <a:rPr lang="ko-KR" altLang="en-US" dirty="0" err="1"/>
              <a:t>브랜치에</a:t>
            </a:r>
            <a:r>
              <a:rPr lang="ko-KR" altLang="en-US" dirty="0"/>
              <a:t> 충돌을 최대한 예방하는 방법을 사용해야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 </a:t>
            </a:r>
            <a:r>
              <a:rPr lang="en" altLang="ko-Kore-KR" b="1" u="sng" dirty="0"/>
              <a:t>master </a:t>
            </a:r>
            <a:r>
              <a:rPr lang="ko-KR" altLang="en-US" b="1" u="sng" dirty="0" err="1"/>
              <a:t>브랜치의</a:t>
            </a:r>
            <a:r>
              <a:rPr lang="ko-KR" altLang="en-US" b="1" u="sng" dirty="0"/>
              <a:t> 변화를 지속적으로 내 </a:t>
            </a:r>
            <a:r>
              <a:rPr lang="ko-KR" altLang="en-US" b="1" u="sng" dirty="0" err="1"/>
              <a:t>브랜치로</a:t>
            </a:r>
            <a:r>
              <a:rPr lang="ko-KR" altLang="en-US" b="1" u="sng" dirty="0"/>
              <a:t> 가져와서 </a:t>
            </a:r>
            <a:r>
              <a:rPr lang="ko-KR" altLang="en-US" b="1" u="sng" dirty="0" err="1"/>
              <a:t>충돌나는</a:t>
            </a:r>
            <a:r>
              <a:rPr lang="ko-KR" altLang="en-US" b="1" u="sng" dirty="0"/>
              <a:t> 부분을 매번 제거하면서</a:t>
            </a:r>
            <a:r>
              <a:rPr lang="ko-KR" altLang="en-US" dirty="0"/>
              <a:t> 내 </a:t>
            </a:r>
            <a:r>
              <a:rPr lang="ko-KR" altLang="en-US" dirty="0" err="1"/>
              <a:t>브랜치를</a:t>
            </a:r>
            <a:r>
              <a:rPr lang="ko-KR" altLang="en-US" dirty="0"/>
              <a:t> 만들어야 먼 훗날에 </a:t>
            </a:r>
            <a:r>
              <a:rPr lang="en" altLang="ko-Kore-KR" dirty="0"/>
              <a:t>master </a:t>
            </a:r>
            <a:r>
              <a:rPr lang="ko-KR" altLang="en-US" dirty="0" err="1"/>
              <a:t>브랜치로</a:t>
            </a:r>
            <a:r>
              <a:rPr lang="ko-KR" altLang="en-US" dirty="0"/>
              <a:t> 병합할 때 충돌이 </a:t>
            </a:r>
            <a:r>
              <a:rPr lang="ko-KR" altLang="en-US" dirty="0" err="1"/>
              <a:t>적게할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304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4095D0-A4D4-7147-AA6A-14EA63AF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kumimoji="1" lang="en-US" altLang="ko-Kore-KR" dirty="0"/>
              <a:t>Git 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FBA9715-166D-42D6-A42E-E81842D8B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52136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23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E6E54-F780-0D4E-8D2E-A06591D8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kumimoji="1" lang="ko-KR" altLang="en-US" sz="2400">
                <a:solidFill>
                  <a:schemeClr val="tx1"/>
                </a:solidFill>
              </a:rPr>
              <a:t>추가 정보</a:t>
            </a:r>
            <a:endParaRPr kumimoji="1" lang="ko-Kore-KR" altLang="en-US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3EBE5-B328-BA4D-BD2F-96259F66B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코드를 버전 관리함으로써</a:t>
            </a:r>
            <a:r>
              <a:rPr lang="en-US" altLang="ko-KR">
                <a:solidFill>
                  <a:schemeClr val="bg1"/>
                </a:solidFill>
              </a:rPr>
              <a:t>,</a:t>
            </a:r>
          </a:p>
          <a:p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배포후 </a:t>
            </a:r>
            <a:r>
              <a:rPr lang="en" altLang="ko-Kore-KR">
                <a:solidFill>
                  <a:schemeClr val="bg1"/>
                </a:solidFill>
              </a:rPr>
              <a:t>major </a:t>
            </a:r>
            <a:r>
              <a:rPr lang="ko-KR" altLang="en-US">
                <a:solidFill>
                  <a:schemeClr val="bg1"/>
                </a:solidFill>
              </a:rPr>
              <a:t>버그를 발생시 빠르게 </a:t>
            </a:r>
            <a:r>
              <a:rPr lang="en" altLang="ko-Kore-KR">
                <a:solidFill>
                  <a:schemeClr val="bg1"/>
                </a:solidFill>
              </a:rPr>
              <a:t>rollback</a:t>
            </a:r>
            <a:r>
              <a:rPr lang="ko-KR" altLang="en-US">
                <a:solidFill>
                  <a:schemeClr val="bg1"/>
                </a:solidFill>
              </a:rPr>
              <a:t>을 하거나 수정된 코드만을 파악하여</a:t>
            </a:r>
            <a:r>
              <a:rPr lang="en-US" altLang="ko-KR">
                <a:solidFill>
                  <a:schemeClr val="bg1"/>
                </a:solidFill>
              </a:rPr>
              <a:t>,</a:t>
            </a:r>
          </a:p>
          <a:p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버그를 빠르게 찾거나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한 프로젝트의 코드를 여러 사람이 함께 작업 할 수 있도록 도와주는 등 사용하면 많은 이점을 가지고 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</a:rPr>
              <a:t>하지만 이 또한 도구일 뿐이다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어떤사람이 도구를 어떻게 사용하느냐에 따라 최고의 도구가 될수도 부족한 도구가 될 수 있습니다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en" altLang="ko-Kore-KR">
                <a:solidFill>
                  <a:schemeClr val="bg1"/>
                </a:solidFill>
              </a:rPr>
              <a:t>git </a:t>
            </a:r>
            <a:r>
              <a:rPr lang="ko-KR" altLang="en-US">
                <a:solidFill>
                  <a:schemeClr val="bg1"/>
                </a:solidFill>
              </a:rPr>
              <a:t>전략이 다양하게 존재하니 참고하여 사용하여 강력한 도구로 이용해 봅시다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endParaRPr kumimoji="1" lang="ko-Kore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35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52EDEA-89EA-AC4E-A941-FA11E133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/>
              <a:t>Git  </a:t>
            </a:r>
            <a:r>
              <a:rPr kumimoji="1" lang="ko-KR" altLang="en-US"/>
              <a:t>기본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4A901-6243-4A4F-871F-848E78E29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kumimoji="1" lang="en-US" altLang="ko-Kore-KR">
                <a:solidFill>
                  <a:srgbClr val="404040"/>
                </a:solidFill>
              </a:rPr>
              <a:t>Git add .</a:t>
            </a:r>
          </a:p>
          <a:p>
            <a:r>
              <a:rPr kumimoji="1" lang="en-US" altLang="ko-Kore-KR">
                <a:solidFill>
                  <a:srgbClr val="404040"/>
                </a:solidFill>
              </a:rPr>
              <a:t>Git commit –m “1234”</a:t>
            </a:r>
          </a:p>
          <a:p>
            <a:r>
              <a:rPr kumimoji="1" lang="en-US" altLang="ko-Kore-KR">
                <a:solidFill>
                  <a:srgbClr val="404040"/>
                </a:solidFill>
              </a:rPr>
              <a:t>Git branch –M main </a:t>
            </a:r>
          </a:p>
          <a:p>
            <a:r>
              <a:rPr kumimoji="1" lang="en-US" altLang="ko-Kore-KR">
                <a:solidFill>
                  <a:srgbClr val="404040"/>
                </a:solidFill>
              </a:rPr>
              <a:t>Git remote add origin“</a:t>
            </a:r>
            <a:r>
              <a:rPr kumimoji="1" lang="ko-KR" altLang="en-US">
                <a:solidFill>
                  <a:srgbClr val="404040"/>
                </a:solidFill>
              </a:rPr>
              <a:t>주소</a:t>
            </a:r>
            <a:r>
              <a:rPr kumimoji="1" lang="en-US" altLang="ko-KR">
                <a:solidFill>
                  <a:srgbClr val="404040"/>
                </a:solidFill>
              </a:rPr>
              <a:t>”</a:t>
            </a:r>
          </a:p>
          <a:p>
            <a:r>
              <a:rPr kumimoji="1" lang="en-US" altLang="ko-Kore-KR">
                <a:solidFill>
                  <a:srgbClr val="404040"/>
                </a:solidFill>
              </a:rPr>
              <a:t>Git push origin main</a:t>
            </a:r>
          </a:p>
          <a:p>
            <a:endParaRPr kumimoji="1" lang="ko-Kore-KR" alt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25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8D7FA1-6B85-6D48-8915-370EE681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/>
              <a:t>Git </a:t>
            </a:r>
            <a:r>
              <a:rPr kumimoji="1" lang="ko-KR" altLang="en-US"/>
              <a:t>협업과정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AD57D-B644-8948-BE7D-EF4D5BB84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kumimoji="1" lang="en-US" altLang="ko-Kore-KR">
                <a:solidFill>
                  <a:srgbClr val="404040"/>
                </a:solidFill>
              </a:rPr>
              <a:t>git clone –b [</a:t>
            </a:r>
            <a:r>
              <a:rPr kumimoji="1" lang="ko-KR" altLang="en-US">
                <a:solidFill>
                  <a:srgbClr val="404040"/>
                </a:solidFill>
              </a:rPr>
              <a:t>브랜치명</a:t>
            </a:r>
            <a:r>
              <a:rPr kumimoji="1" lang="en-US" altLang="ko-KR">
                <a:solidFill>
                  <a:srgbClr val="404040"/>
                </a:solidFill>
              </a:rPr>
              <a:t>]</a:t>
            </a:r>
            <a:r>
              <a:rPr kumimoji="1" lang="ko-KR" altLang="en-US">
                <a:solidFill>
                  <a:srgbClr val="404040"/>
                </a:solidFill>
              </a:rPr>
              <a:t> </a:t>
            </a:r>
            <a:r>
              <a:rPr kumimoji="1" lang="en-US" altLang="ko-KR">
                <a:solidFill>
                  <a:srgbClr val="404040"/>
                </a:solidFill>
              </a:rPr>
              <a:t>“</a:t>
            </a:r>
            <a:r>
              <a:rPr kumimoji="1" lang="ko-KR" altLang="en-US">
                <a:solidFill>
                  <a:srgbClr val="404040"/>
                </a:solidFill>
              </a:rPr>
              <a:t>사이트 주소</a:t>
            </a:r>
            <a:r>
              <a:rPr kumimoji="1" lang="en-US" altLang="ko-KR">
                <a:solidFill>
                  <a:srgbClr val="404040"/>
                </a:solidFill>
              </a:rPr>
              <a:t>”</a:t>
            </a:r>
          </a:p>
          <a:p>
            <a:r>
              <a:rPr kumimoji="1" lang="ko-KR" altLang="en-US">
                <a:solidFill>
                  <a:srgbClr val="404040"/>
                </a:solidFill>
              </a:rPr>
              <a:t>바꾼 내용을 등록할 땐  앞과 같은 방식이지만</a:t>
            </a:r>
            <a:endParaRPr kumimoji="1" lang="en-US" altLang="ko-KR">
              <a:solidFill>
                <a:srgbClr val="404040"/>
              </a:solidFill>
            </a:endParaRPr>
          </a:p>
          <a:p>
            <a:r>
              <a:rPr kumimoji="1" lang="ko-KR" altLang="en-US">
                <a:solidFill>
                  <a:srgbClr val="404040"/>
                </a:solidFill>
              </a:rPr>
              <a:t>혹시 협업을 할 때 문제가 생길 수도 있으니 </a:t>
            </a:r>
            <a:endParaRPr kumimoji="1" lang="en-US" altLang="ko-KR">
              <a:solidFill>
                <a:srgbClr val="404040"/>
              </a:solidFill>
            </a:endParaRPr>
          </a:p>
          <a:p>
            <a:r>
              <a:rPr kumimoji="1" lang="ko-KR" altLang="en-US">
                <a:solidFill>
                  <a:srgbClr val="404040"/>
                </a:solidFill>
              </a:rPr>
              <a:t>최신 업데이트를 들고 오는 </a:t>
            </a:r>
            <a:r>
              <a:rPr kumimoji="1" lang="en-US" altLang="ko-KR">
                <a:solidFill>
                  <a:srgbClr val="404040"/>
                </a:solidFill>
              </a:rPr>
              <a:t>	git pull </a:t>
            </a:r>
            <a:r>
              <a:rPr kumimoji="1" lang="ko-KR" altLang="en-US">
                <a:solidFill>
                  <a:srgbClr val="404040"/>
                </a:solidFill>
              </a:rPr>
              <a:t>한번씩 늘 사용하고 진행</a:t>
            </a:r>
            <a:endParaRPr kumimoji="1" lang="en-US" altLang="ko-KR">
              <a:solidFill>
                <a:srgbClr val="404040"/>
              </a:solidFill>
            </a:endParaRPr>
          </a:p>
          <a:p>
            <a:endParaRPr kumimoji="1" lang="en-US" altLang="ko-Kore-KR">
              <a:solidFill>
                <a:srgbClr val="404040"/>
              </a:solidFill>
            </a:endParaRPr>
          </a:p>
          <a:p>
            <a:r>
              <a:rPr kumimoji="1" lang="en-US" altLang="ko-Kore-KR">
                <a:solidFill>
                  <a:srgbClr val="404040"/>
                </a:solidFill>
              </a:rPr>
              <a:t>git branch</a:t>
            </a:r>
            <a:r>
              <a:rPr kumimoji="1" lang="ko-KR" altLang="en-US">
                <a:solidFill>
                  <a:srgbClr val="404040"/>
                </a:solidFill>
              </a:rPr>
              <a:t> 확인을 꼭 하면서 진행하자</a:t>
            </a:r>
            <a:endParaRPr kumimoji="1" lang="ko-Kore-KR" alt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26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80FB6-7F5F-5E48-9613-A3838596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kumimoji="1" lang="en-US" altLang="ko-Kore-KR"/>
              <a:t>Git commit</a:t>
            </a:r>
            <a:r>
              <a:rPr kumimoji="1" lang="ko-KR" altLang="en-US"/>
              <a:t>의 상태</a:t>
            </a:r>
            <a:endParaRPr kumimoji="1" lang="ko-Kore-KR" alt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85B6B09A-952B-44F2-97F8-23D27F8EB3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58601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89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34F9C5-826B-CD4A-B053-95D17705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kumimoji="1" lang="en-US" altLang="ko-Kore-KR"/>
              <a:t>git remote </a:t>
            </a:r>
            <a:r>
              <a:rPr kumimoji="1" lang="en-US" altLang="ko-KR"/>
              <a:t>/push</a:t>
            </a:r>
            <a:r>
              <a:rPr kumimoji="1" lang="ko-KR" altLang="en-US"/>
              <a:t> </a:t>
            </a:r>
            <a:r>
              <a:rPr kumimoji="1" lang="en-US" altLang="ko-KR"/>
              <a:t>/diff</a:t>
            </a:r>
            <a:endParaRPr kumimoji="1" lang="ko-Kore-KR" alt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7226D5C-54A2-4907-9720-30933C958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91974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101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8248F3-81C2-B242-941E-52488231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ko-Kore-KR" sz="3000">
                <a:solidFill>
                  <a:srgbClr val="FFFFFF"/>
                </a:solidFill>
              </a:rPr>
              <a:t>git clone</a:t>
            </a:r>
            <a:endParaRPr kumimoji="1" lang="ko-Kore-KR" altLang="en-US" sz="3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1AA9F-2E34-CF4A-A009-A571C159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" altLang="ko-Kore-KR" b="1"/>
              <a:t>clone</a:t>
            </a:r>
          </a:p>
          <a:p>
            <a:pPr latinLnBrk="1"/>
            <a:r>
              <a:rPr lang="en" altLang="ko-Kore-KR"/>
              <a:t>clone</a:t>
            </a:r>
            <a:r>
              <a:rPr lang="ko-KR" altLang="en-US"/>
              <a:t>은 </a:t>
            </a:r>
            <a:r>
              <a:rPr lang="en" altLang="ko-Kore-KR"/>
              <a:t>git clone &lt;</a:t>
            </a:r>
            <a:r>
              <a:rPr lang="ko-KR" altLang="en-US"/>
              <a:t>리모트 저장소 주소</a:t>
            </a:r>
            <a:r>
              <a:rPr lang="en-US" altLang="ko-KR"/>
              <a:t>&gt;</a:t>
            </a:r>
            <a:r>
              <a:rPr lang="ko-KR" altLang="en-US"/>
              <a:t>를 이용하여 사용할 수 있습니다</a:t>
            </a:r>
            <a:r>
              <a:rPr lang="en-US" altLang="ko-KR"/>
              <a:t>. </a:t>
            </a:r>
          </a:p>
          <a:p>
            <a:pPr latinLnBrk="1"/>
            <a:r>
              <a:rPr lang="ko-KR" altLang="en-US"/>
              <a:t>이 명령어는 원격 저장소에 있는 프로젝트를 가져오는 역할을 합니다</a:t>
            </a:r>
            <a:r>
              <a:rPr lang="en-US" altLang="ko-KR"/>
              <a:t>.</a:t>
            </a:r>
          </a:p>
          <a:p>
            <a:pPr latinLnBrk="1"/>
            <a:r>
              <a:rPr lang="en-US" altLang="ko-KR"/>
              <a:t> </a:t>
            </a:r>
            <a:r>
              <a:rPr lang="en" altLang="ko-Kore-KR" b="1"/>
              <a:t>master </a:t>
            </a:r>
            <a:r>
              <a:rPr lang="ko-KR" altLang="en-US" b="1"/>
              <a:t>브런치를 자동으로 가져오며 </a:t>
            </a:r>
            <a:r>
              <a:rPr lang="en" altLang="ko-Kore-KR" b="1"/>
              <a:t>origin</a:t>
            </a:r>
            <a:r>
              <a:rPr lang="ko-KR" altLang="en-US" b="1"/>
              <a:t>으로 </a:t>
            </a:r>
            <a:r>
              <a:rPr lang="en" altLang="ko-Kore-KR" b="1"/>
              <a:t>remote</a:t>
            </a:r>
            <a:r>
              <a:rPr lang="ko-KR" altLang="en-US" b="1"/>
              <a:t>도 </a:t>
            </a:r>
            <a:r>
              <a:rPr lang="en" altLang="ko-Kore-KR" b="1"/>
              <a:t>add</a:t>
            </a:r>
            <a:r>
              <a:rPr lang="ko-KR" altLang="en-US" b="1"/>
              <a:t>해 줍니다</a:t>
            </a:r>
            <a:r>
              <a:rPr lang="en-US" altLang="ko-KR" b="1"/>
              <a:t>.</a:t>
            </a:r>
          </a:p>
          <a:p>
            <a:pPr latinLnBrk="1"/>
            <a:r>
              <a:rPr lang="ko-KR" altLang="en-US"/>
              <a:t> </a:t>
            </a:r>
            <a:r>
              <a:rPr lang="en" altLang="ko-Kore-KR"/>
              <a:t>git init </a:t>
            </a:r>
            <a:r>
              <a:rPr lang="ko-KR" altLang="en-US"/>
              <a:t>명령어로 </a:t>
            </a:r>
            <a:r>
              <a:rPr lang="en" altLang="ko-Kore-KR" b="1"/>
              <a:t>git </a:t>
            </a:r>
            <a:r>
              <a:rPr lang="ko-KR" altLang="en-US" b="1"/>
              <a:t>프로젝트가 아닌 곳에서도 사용할 수 있는 명령어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640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405A2-AB4F-F549-8CDC-2707DB64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787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kumimoji="1" lang="en-US" altLang="ko-Kore-KR"/>
              <a:t>git branch</a:t>
            </a:r>
            <a:r>
              <a:rPr kumimoji="1" lang="en-US" altLang="ko-KR"/>
              <a:t> </a:t>
            </a:r>
            <a:r>
              <a:rPr kumimoji="1" lang="ko-KR" altLang="en-US"/>
              <a:t>가져오는법</a:t>
            </a:r>
            <a:r>
              <a:rPr kumimoji="1" lang="en-US" altLang="ko-KR"/>
              <a:t> (clone </a:t>
            </a:r>
            <a:r>
              <a:rPr kumimoji="1" lang="ko-KR" altLang="en-US"/>
              <a:t>외</a:t>
            </a:r>
            <a:r>
              <a:rPr kumimoji="1" lang="en-US" altLang="ko-KR"/>
              <a:t>)</a:t>
            </a:r>
            <a:endParaRPr kumimoji="1" lang="en-US" alt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E6656AB-B8B3-4895-AD32-B928A43C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760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188BDAE2-5EE0-4B2F-9C9B-7E86A0B4C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853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90236FD-E504-D644-ACA9-16A415794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78" r="3" b="13170"/>
          <a:stretch/>
        </p:blipFill>
        <p:spPr>
          <a:xfrm>
            <a:off x="1153944" y="2029541"/>
            <a:ext cx="4782312" cy="2806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A06DBB-AD38-1645-9716-B91EB44B48DB}"/>
              </a:ext>
            </a:extLst>
          </p:cNvPr>
          <p:cNvSpPr txBox="1"/>
          <p:nvPr/>
        </p:nvSpPr>
        <p:spPr>
          <a:xfrm>
            <a:off x="6878359" y="2638044"/>
            <a:ext cx="4492932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사실</a:t>
            </a:r>
            <a:r>
              <a:rPr kumimoji="1"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그래서 </a:t>
            </a:r>
            <a:r>
              <a:rPr kumimoji="1"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clone –b</a:t>
            </a:r>
            <a:r>
              <a:rPr kumimoji="1"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를</a:t>
            </a:r>
            <a:r>
              <a:rPr kumimoji="1"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만들어진 </a:t>
            </a:r>
            <a:r>
              <a:rPr kumimoji="1"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kumimoji="1"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에 사용하는건</a:t>
            </a:r>
            <a:r>
              <a:rPr kumimoji="1"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잘못된 방식인것</a:t>
            </a:r>
            <a:r>
              <a:rPr kumimoji="1"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같다</a:t>
            </a:r>
            <a:r>
              <a:rPr kumimoji="1"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kumimoji="1" lang="en-US" altLang="ko-Kore-K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이 방식이나 </a:t>
            </a:r>
            <a:r>
              <a:rPr kumimoji="1"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pull</a:t>
            </a:r>
            <a:r>
              <a:rPr kumimoji="1"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을 통해 가지고오는</a:t>
            </a:r>
            <a:r>
              <a:rPr kumimoji="1"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것이 맞다고</a:t>
            </a:r>
            <a:r>
              <a:rPr kumimoji="1"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본다</a:t>
            </a:r>
            <a:r>
              <a:rPr kumimoji="1"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kumimoji="1" lang="en-US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94966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3955</TotalTime>
  <Words>729</Words>
  <Application>Microsoft Office PowerPoint</Application>
  <PresentationFormat>와이드스크린</PresentationFormat>
  <Paragraphs>81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소포</vt:lpstr>
      <vt:lpstr>Git에 대하여</vt:lpstr>
      <vt:lpstr>Git ?</vt:lpstr>
      <vt:lpstr>추가 정보</vt:lpstr>
      <vt:lpstr>Git  기본</vt:lpstr>
      <vt:lpstr>Git 협업과정</vt:lpstr>
      <vt:lpstr>Git commit의 상태</vt:lpstr>
      <vt:lpstr>git remote /push /diff</vt:lpstr>
      <vt:lpstr>git clone</vt:lpstr>
      <vt:lpstr>git branch 가져오는법 (clone 외)</vt:lpstr>
      <vt:lpstr>git merge</vt:lpstr>
      <vt:lpstr>Merge의 문제점</vt:lpstr>
      <vt:lpstr>GIT reset? git revert?</vt:lpstr>
      <vt:lpstr>Reset vs Revert 와 강제 Push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 에 대하여</dc:title>
  <dc:creator>신 봉규</dc:creator>
  <cp:lastModifiedBy>봉규 신</cp:lastModifiedBy>
  <cp:revision>6</cp:revision>
  <dcterms:created xsi:type="dcterms:W3CDTF">2021-09-19T14:47:42Z</dcterms:created>
  <dcterms:modified xsi:type="dcterms:W3CDTF">2021-09-23T05:22:14Z</dcterms:modified>
</cp:coreProperties>
</file>